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656705714485083E-2"/>
          <c:y val="0.16094818314920425"/>
          <c:w val="0.95118053178135364"/>
          <c:h val="0.767262161661539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sigmoid(z)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-1</c:v>
                </c:pt>
                <c:pt idx="1">
                  <c:v>-4.5</c:v>
                </c:pt>
                <c:pt idx="2">
                  <c:v>-4.8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0.2689414213699951</c:v>
                </c:pt>
                <c:pt idx="1">
                  <c:v>1.098694263059318E-2</c:v>
                </c:pt>
                <c:pt idx="2">
                  <c:v>8.1625711531598966E-3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F9-471E-927B-8F2CE7A83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340032"/>
        <c:axId val="472539520"/>
      </c:scatterChart>
      <c:valAx>
        <c:axId val="48134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539520"/>
        <c:crosses val="autoZero"/>
        <c:crossBetween val="midCat"/>
      </c:valAx>
      <c:valAx>
        <c:axId val="47253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40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3A90-0363-28DE-0FDD-AD818B984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469FC-84F0-42BA-948F-AD73CAE09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BCED-C3CE-8603-6137-AB9B999E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4308-B74F-4586-3E87-14F19369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C7B-8410-7DEF-D6CF-7BAE1192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66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2BE3-4E5A-5098-2212-46A93D31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ABBD-9C4C-8D41-2992-03007AF9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CEE4-3C33-0086-2081-FBFC11DE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CAE0-5158-71A4-1090-A876A8CA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9EF2-8885-4EDA-172A-68E7F5D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993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B7CB1-EC2B-D0ED-921F-0ADB13B6F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82DC-1076-13E8-6E4C-C4CFA8D79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6D47-730D-165A-695F-656ED10C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CB18-5724-F179-F14F-F6E37F7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4DEA-37E9-D36F-10BF-6FF723C6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A14C-4311-DFE7-C2C9-3183F0D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7461-A0B9-8A09-8EDF-6DC374F6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0F83-77CB-A0AC-7B80-7A3F4FD3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A425-693B-5F30-FE20-403D92A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3AA5-8B1B-078B-47A3-0C514614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0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152A-8704-B57E-CE33-F2294CF9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0C16-A8FF-C28E-585D-D631F358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8619-997F-1A7E-2D28-FB1C8A25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C85F-3F65-2B82-B444-CA0D357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868-176C-5EFE-5272-F28FB0AB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26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C4BB-6F1D-B1E5-2F32-E3CF7E2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D230-EE6E-1925-B24D-491A7ECC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97EE-A5F8-7058-387C-AA20F78BE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FA53-7A9F-7837-5668-1EE8C5A5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D733-7DD3-51DD-72C3-EC7B112D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8CE8-E97E-3DA7-FA09-ECD9F7F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11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B854-920A-90FE-BE28-8CD1AD87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B524-364E-5364-C6FE-616A0773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85F15-A2E2-02FB-AE4E-34794A65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EE33-BEDF-5D67-D030-C8CD043A6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BD54A-749F-5540-DD08-199D6B6BE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EEE78-A455-3EC9-E342-7509E5EE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07802-3D59-AE25-7C71-9F3DCF7D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6260B-9FB1-F73D-B692-A72498F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3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B736-F18F-4818-FC83-C26B6ABF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17F3F-A3EF-E646-724D-0F2AD089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FEC77-9F83-0A28-40DD-DCD272D2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F0EE8-DB70-0817-E3FF-31792CE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31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3B573-A00D-273A-2429-11C4606D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E254E-25A3-375E-87EB-63FC6612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563D-93EE-615E-24B0-E2A53E0E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9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2023-523D-3114-59EB-C2E1D7FD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0D11-0A80-B4AF-681A-4A2295BD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C8808-C87E-06BF-2754-C613B465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31E9E-96CA-6644-61E2-AB5C51C9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632E-2511-E8C7-5BF9-972A6A1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0DFF6-E73E-411F-7A1C-F7D2553D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60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8E9-44FA-7551-41BD-4C3BD66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1CCC6-4795-F697-BB58-B5F239BB3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BE96C-A6C2-FB2A-1DDB-170967FA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A67AF-C370-A42A-B94B-9C0359A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4E64-69FA-8FB9-8EBE-FAD23CD1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C452D-A025-0873-60EA-CD7E8DA8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87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6CA30-8067-92AF-A1F0-70AD4408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B39C-C28F-5667-FFED-6A57F9EF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6D3A-5DCB-3EBB-F69E-C02A3564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59BA-4166-42B8-8A15-5E57EAFC7B1B}" type="datetimeFigureOut">
              <a:rPr lang="en-ID" smtClean="0"/>
              <a:t>25/08/2024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C26A-81B8-74A7-66CB-BF361F9B7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834-ED27-59E4-CD6D-901CF5F8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59A3-12A1-4BC3-8276-5E19E7EA56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3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Ex_Bqxvvo?si=0H30ljgAmiXLuRL5" TargetMode="External"/><Relationship Id="rId2" Type="http://schemas.openxmlformats.org/officeDocument/2006/relationships/hyperlink" Target="https://youtu.be/cec77_I_Dkk?si=vi8LeHtrnCdj8k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tificial-neural-networks-and-its-applications/" TargetMode="External"/><Relationship Id="rId5" Type="http://schemas.openxmlformats.org/officeDocument/2006/relationships/hyperlink" Target="https://youtu.be/NmLK_WQBxB4?si=xiHjV_5-n6R-rhqp" TargetMode="External"/><Relationship Id="rId4" Type="http://schemas.openxmlformats.org/officeDocument/2006/relationships/hyperlink" Target="https://towardsdatascience.com/the-heart-of-artificial-neural-networks-26627e8c03b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6D1A-1DB1-CDF8-30DF-0C77DB56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143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Parkir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mengunakan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Ardruino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A6E75-F95F-D9C2-3FA9-9AF32DC27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313"/>
            <a:ext cx="9144000" cy="3003487"/>
          </a:xfrm>
        </p:spPr>
        <p:txBody>
          <a:bodyPr/>
          <a:lstStyle/>
          <a:p>
            <a:r>
              <a:rPr lang="en-US" dirty="0" err="1"/>
              <a:t>Disusun</a:t>
            </a:r>
            <a:r>
              <a:rPr lang="en-US" dirty="0"/>
              <a:t> oleh:</a:t>
            </a:r>
          </a:p>
          <a:p>
            <a:r>
              <a:rPr lang="en-US" dirty="0"/>
              <a:t>Devan Yusfa Sukmadya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97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E0BD-8879-AAC3-72FF-4669457E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FE5D-68B2-9B0D-3E40-A1E629F7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959"/>
            <a:ext cx="10363200" cy="4132916"/>
          </a:xfrm>
        </p:spPr>
        <p:txBody>
          <a:bodyPr/>
          <a:lstStyle/>
          <a:p>
            <a:r>
              <a:rPr lang="it-IT" sz="2000" dirty="0"/>
              <a:t>AI: Memahami AI dan Artificial Neural Network </a:t>
            </a:r>
            <a:r>
              <a:rPr lang="it-IT" sz="2000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https://youtu.be/cec77_I_Dkk?si=vi8LeHtrnCdj8kio</a:t>
            </a:r>
            <a:endParaRPr lang="it-IT" sz="20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/>
              <a:t>MIT 6.S191: Recurrent Neural Networks, Transformers, and Attention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hlinkClick r:id="rId3"/>
              </a:rPr>
              <a:t>https://youtu.be/ySEx_Bqxvvo?si=0H30ljgAmiXLuRL5</a:t>
            </a:r>
            <a:endParaRPr lang="en-US" sz="2000" dirty="0"/>
          </a:p>
          <a:p>
            <a:r>
              <a:rPr lang="en-US" sz="2000" i="0" dirty="0">
                <a:solidFill>
                  <a:srgbClr val="242424"/>
                </a:solidFill>
                <a:effectLst/>
                <a:latin typeface="sohne"/>
              </a:rPr>
              <a:t>The Math behind Artificial Neural Networks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42424"/>
                </a:solidFill>
                <a:latin typeface="sohne"/>
              </a:rPr>
              <a:t>    </a:t>
            </a:r>
            <a:r>
              <a:rPr lang="en-US" sz="2000" dirty="0">
                <a:hlinkClick r:id="rId4"/>
              </a:rPr>
              <a:t>https://towardsdatascience.com/the-heart-of-artificial-neural-networks-26627e8c03ba</a:t>
            </a:r>
            <a:endParaRPr lang="en-US" sz="2000" dirty="0"/>
          </a:p>
          <a:p>
            <a:r>
              <a:rPr lang="en-US" sz="2000" dirty="0">
                <a:latin typeface="sohne"/>
              </a:rPr>
              <a:t>MIT 6.S191: Convolutional Neural Networks</a:t>
            </a:r>
          </a:p>
          <a:p>
            <a:pPr marL="0" indent="0">
              <a:buNone/>
            </a:pPr>
            <a:r>
              <a:rPr lang="en-US" sz="2000" dirty="0">
                <a:latin typeface="sohne"/>
              </a:rPr>
              <a:t>    </a:t>
            </a:r>
            <a:r>
              <a:rPr lang="en-US" sz="2000" dirty="0">
                <a:latin typeface="sohne"/>
                <a:hlinkClick r:id="rId5"/>
              </a:rPr>
              <a:t>https://youtu.be/NmLK_WQBxB4?si=xiHjV_5-n6R-rhqp</a:t>
            </a:r>
            <a:endParaRPr lang="en-US" sz="2000" dirty="0">
              <a:latin typeface="sohne"/>
            </a:endParaRPr>
          </a:p>
          <a:p>
            <a:r>
              <a:rPr lang="en-US" sz="2000" dirty="0">
                <a:latin typeface="sohne"/>
              </a:rPr>
              <a:t>Artificial Neural Networks and its Applications</a:t>
            </a:r>
          </a:p>
          <a:p>
            <a:pPr marL="0" indent="0">
              <a:buNone/>
            </a:pPr>
            <a:r>
              <a:rPr lang="en-US" sz="2000" dirty="0">
                <a:latin typeface="sohne"/>
              </a:rPr>
              <a:t>    </a:t>
            </a:r>
            <a:r>
              <a:rPr lang="en-US" sz="2000" dirty="0">
                <a:latin typeface="sohne"/>
                <a:hlinkClick r:id="rId6"/>
              </a:rPr>
              <a:t>https://www.geeksforgeeks.org/artificial-neural-networks-and-its-applications/</a:t>
            </a:r>
            <a:endParaRPr lang="en-US" sz="2000" dirty="0">
              <a:latin typeface="sohne"/>
            </a:endParaRPr>
          </a:p>
          <a:p>
            <a:pPr marL="0" indent="0">
              <a:buNone/>
            </a:pPr>
            <a:endParaRPr lang="en-US" sz="2000" dirty="0"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5774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632F-F7A1-9A69-FBB2-ADE26879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38D-298B-8812-FAE7-5ADB587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(ANN) pada </a:t>
            </a:r>
            <a:r>
              <a:rPr lang="en-ID" dirty="0" err="1"/>
              <a:t>perangkat</a:t>
            </a:r>
            <a:r>
              <a:rPr lang="en-ID" dirty="0"/>
              <a:t> Arduino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Plaform</a:t>
            </a:r>
            <a:r>
              <a:rPr lang="en-ID" dirty="0"/>
              <a:t> Arduino IoT Cloud.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sensor </a:t>
            </a:r>
            <a:r>
              <a:rPr lang="en-ID" dirty="0" err="1"/>
              <a:t>inframerah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LED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.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Arduino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sensor.</a:t>
            </a:r>
          </a:p>
        </p:txBody>
      </p:sp>
    </p:spTree>
    <p:extLst>
      <p:ext uri="{BB962C8B-B14F-4D97-AF65-F5344CB8AC3E}">
        <p14:creationId xmlns:p14="http://schemas.microsoft.com/office/powerpoint/2010/main" val="3423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2E29-A5D9-8485-DC3B-E1C7F7E2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öhne"/>
              </a:rPr>
              <a:t>Komponen-Komponen</a:t>
            </a:r>
            <a:r>
              <a:rPr lang="en-US" b="1" dirty="0">
                <a:latin typeface="Söhne"/>
              </a:rPr>
              <a:t> yang </a:t>
            </a:r>
            <a:r>
              <a:rPr lang="en-US" b="1" dirty="0" err="1">
                <a:latin typeface="Söhne"/>
              </a:rPr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8906-AF6C-B9E4-3F28-E91D22FD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Arduino R4 WIFI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mikrokontroler</a:t>
            </a:r>
            <a:r>
              <a:rPr lang="en-ID" dirty="0"/>
              <a:t> yang </a:t>
            </a:r>
            <a:r>
              <a:rPr lang="en-ID" dirty="0" err="1"/>
              <a:t>kompatibel</a:t>
            </a:r>
            <a:r>
              <a:rPr lang="en-ID" dirty="0"/>
              <a:t>)</a:t>
            </a:r>
          </a:p>
          <a:p>
            <a:r>
              <a:rPr lang="en-ID" dirty="0"/>
              <a:t>Sensor </a:t>
            </a:r>
            <a:r>
              <a:rPr lang="en-ID" dirty="0" err="1"/>
              <a:t>Inframerah</a:t>
            </a:r>
            <a:r>
              <a:rPr lang="en-ID" dirty="0"/>
              <a:t> Proximity (4 sensor)</a:t>
            </a:r>
          </a:p>
          <a:p>
            <a:r>
              <a:rPr lang="en-ID" dirty="0"/>
              <a:t>LED (4 LED </a:t>
            </a:r>
            <a:r>
              <a:rPr lang="en-ID" dirty="0" err="1"/>
              <a:t>merah</a:t>
            </a:r>
            <a:r>
              <a:rPr lang="en-ID" dirty="0"/>
              <a:t> dan 4 LED </a:t>
            </a:r>
            <a:r>
              <a:rPr lang="en-ID" dirty="0" err="1"/>
              <a:t>hijau</a:t>
            </a:r>
            <a:r>
              <a:rPr lang="en-ID" dirty="0"/>
              <a:t>)</a:t>
            </a:r>
          </a:p>
          <a:p>
            <a:r>
              <a:rPr lang="en-ID" dirty="0"/>
              <a:t>Resistor 220 ohm</a:t>
            </a:r>
          </a:p>
          <a:p>
            <a:r>
              <a:rPr lang="en-ID" dirty="0"/>
              <a:t>Arduino IoT Cloud</a:t>
            </a:r>
          </a:p>
          <a:p>
            <a:r>
              <a:rPr lang="en-ID" dirty="0"/>
              <a:t>Arduino Create Agent</a:t>
            </a:r>
          </a:p>
        </p:txBody>
      </p:sp>
    </p:spTree>
    <p:extLst>
      <p:ext uri="{BB962C8B-B14F-4D97-AF65-F5344CB8AC3E}">
        <p14:creationId xmlns:p14="http://schemas.microsoft.com/office/powerpoint/2010/main" val="23161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6B6-8255-0A8D-26AD-D636DE3F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öhne"/>
              </a:rPr>
              <a:t>Deskripsi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Rangkaian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B52E4-1D1F-F2D7-3811-BB729CBD1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9"/>
          <a:stretch/>
        </p:blipFill>
        <p:spPr>
          <a:xfrm>
            <a:off x="2875429" y="1868454"/>
            <a:ext cx="6177008" cy="46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8FCF-048C-6941-FA88-223AECBD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öhne"/>
              </a:rPr>
              <a:t>Penerapan</a:t>
            </a:r>
            <a:r>
              <a:rPr lang="en-US" b="1" dirty="0">
                <a:latin typeface="Söhne"/>
              </a:rPr>
              <a:t> IoT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D4C65-E9CE-9587-5BCC-524F0968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05" y="1930936"/>
            <a:ext cx="3836370" cy="5335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CDAA0-8580-F80A-837D-0783A00F9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85" y="1957361"/>
            <a:ext cx="3836370" cy="533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DAB47E-B2B9-75AC-2E3B-363645FC14D7}"/>
              </a:ext>
            </a:extLst>
          </p:cNvPr>
          <p:cNvSpPr txBox="1"/>
          <p:nvPr/>
        </p:nvSpPr>
        <p:spPr>
          <a:xfrm>
            <a:off x="1355362" y="5500309"/>
            <a:ext cx="4399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(a) Ketika Sensor </a:t>
            </a:r>
            <a:r>
              <a:rPr lang="en-US" b="1" dirty="0" err="1">
                <a:latin typeface="Söhne"/>
              </a:rPr>
              <a:t>Terdapat</a:t>
            </a:r>
            <a:r>
              <a:rPr lang="en-US" b="1" dirty="0">
                <a:latin typeface="Söhne"/>
              </a:rPr>
              <a:t> Object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B9913-19D9-B4D9-8B50-19A6202A15E0}"/>
              </a:ext>
            </a:extLst>
          </p:cNvPr>
          <p:cNvSpPr txBox="1"/>
          <p:nvPr/>
        </p:nvSpPr>
        <p:spPr>
          <a:xfrm>
            <a:off x="5707150" y="5500309"/>
            <a:ext cx="483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(b) Ketika Sensor Tidak </a:t>
            </a:r>
            <a:r>
              <a:rPr lang="en-US" b="1" dirty="0" err="1">
                <a:latin typeface="Söhne"/>
              </a:rPr>
              <a:t>Terdapat</a:t>
            </a:r>
            <a:r>
              <a:rPr lang="en-US" b="1" dirty="0">
                <a:latin typeface="Söhne"/>
              </a:rPr>
              <a:t> Object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C38346-F683-F9E3-0ACC-3209586F6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903905" y="2474610"/>
            <a:ext cx="1513408" cy="2917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44A44B-F273-8405-2EB9-43969EBF9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5754785" y="2510130"/>
            <a:ext cx="1513408" cy="2917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DD28A9-1EC8-15CB-01A8-DC52A502F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313" y="2484696"/>
            <a:ext cx="2322962" cy="2897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E4320B-F58D-EF1A-EF7F-0B884352E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93" y="2525979"/>
            <a:ext cx="2272495" cy="2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8B8-5467-2276-DAD2-17CBCF1A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öhne"/>
              </a:rPr>
              <a:t>Pengenalan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Metode</a:t>
            </a:r>
            <a:r>
              <a:rPr lang="en-US" b="1" dirty="0">
                <a:latin typeface="Söhne"/>
              </a:rPr>
              <a:t> ANN (</a:t>
            </a:r>
            <a:r>
              <a:rPr lang="en-US" b="1" i="1" dirty="0">
                <a:latin typeface="Söhne"/>
              </a:rPr>
              <a:t>Artificial neural network</a:t>
            </a:r>
            <a:r>
              <a:rPr lang="en-US" b="1" dirty="0">
                <a:latin typeface="Söhne"/>
              </a:rPr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F558-2948-E7B5-4D7A-EE2CB99C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3404"/>
            <a:ext cx="10515600" cy="286340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rekayasa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yang di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otak</a:t>
            </a:r>
            <a:r>
              <a:rPr lang="en-ID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ID" dirty="0"/>
              <a:t>Model yang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neuron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biologi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saraf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6A0BA-D8EA-3934-E697-FE2F4716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7" t="25869" r="10781" b="17792"/>
          <a:stretch/>
        </p:blipFill>
        <p:spPr>
          <a:xfrm>
            <a:off x="899500" y="2088544"/>
            <a:ext cx="4834550" cy="120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DB0B62-8356-96F0-4343-09627514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1546412"/>
            <a:ext cx="5558450" cy="207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7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8D79-6539-999A-0BB7-1D4C7A51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Struktur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Jaringan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E9274-B355-90F5-34AF-5EDEF18EC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424"/>
            <a:ext cx="5095912" cy="2762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B49A0-145A-D49D-8ABA-C2926D9AC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90" y="1690688"/>
            <a:ext cx="5716716" cy="3499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3D598-1303-A88C-9CA1-877BD54D28F4}"/>
              </a:ext>
            </a:extLst>
          </p:cNvPr>
          <p:cNvSpPr txBox="1"/>
          <p:nvPr/>
        </p:nvSpPr>
        <p:spPr>
          <a:xfrm>
            <a:off x="838201" y="500589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 </a:t>
            </a:r>
            <a:r>
              <a:rPr lang="en-ID" b="1" dirty="0">
                <a:latin typeface="Söhne"/>
              </a:rPr>
              <a:t>                                    (A)                                                                                                                (B)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57365-7FCD-8D3A-649F-72752D3A6A91}"/>
              </a:ext>
            </a:extLst>
          </p:cNvPr>
          <p:cNvSpPr txBox="1"/>
          <p:nvPr/>
        </p:nvSpPr>
        <p:spPr>
          <a:xfrm>
            <a:off x="1120588" y="5452770"/>
            <a:ext cx="1113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Söhne"/>
              </a:rPr>
              <a:t> (</a:t>
            </a:r>
            <a:r>
              <a:rPr lang="en-ID" sz="1600" b="1" dirty="0">
                <a:latin typeface="Söhne"/>
              </a:rPr>
              <a:t>A) 4-Input, 8-Hidden Layer &amp; 4-Output.       (B) MLP </a:t>
            </a:r>
            <a:r>
              <a:rPr lang="en-ID" sz="1600" b="1" dirty="0" err="1">
                <a:latin typeface="Söhne"/>
              </a:rPr>
              <a:t>menggunakan</a:t>
            </a:r>
            <a:r>
              <a:rPr lang="en-ID" sz="1600" b="1" dirty="0">
                <a:latin typeface="Söhne"/>
              </a:rPr>
              <a:t> </a:t>
            </a:r>
            <a:r>
              <a:rPr lang="en-ID" sz="1600" b="1" i="0" dirty="0">
                <a:solidFill>
                  <a:srgbClr val="333333"/>
                </a:solidFill>
                <a:effectLst/>
                <a:latin typeface="Soleil"/>
              </a:rPr>
              <a:t>Backpropagation</a:t>
            </a:r>
            <a:r>
              <a:rPr lang="en-ID" sz="1600" b="1" i="0" dirty="0">
                <a:solidFill>
                  <a:srgbClr val="333333"/>
                </a:solidFill>
                <a:effectLst/>
                <a:latin typeface="Söhne"/>
              </a:rPr>
              <a:t> </a:t>
            </a:r>
            <a:r>
              <a:rPr lang="en-ID" sz="1600" b="1" dirty="0">
                <a:latin typeface="Söhne"/>
              </a:rPr>
              <a:t>feedforward artificial neural network.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6283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11E3-DE9E-DD8B-19F0-9C3EF69D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Aktivasi</a:t>
            </a:r>
            <a:r>
              <a:rPr lang="en-ID" b="1" i="0" dirty="0">
                <a:effectLst/>
                <a:latin typeface="Söhne"/>
              </a:rPr>
              <a:t> Sigmoid </a:t>
            </a:r>
            <a:endParaRPr lang="en-ID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94E79D2-ABAD-102D-1D91-F11F3C1FC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155164"/>
              </p:ext>
            </p:extLst>
          </p:nvPr>
        </p:nvGraphicFramePr>
        <p:xfrm>
          <a:off x="838200" y="2504634"/>
          <a:ext cx="5689349" cy="352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704C0A5-7BA5-1F18-BB0A-C625BAEF8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5" y="3041964"/>
            <a:ext cx="4092125" cy="27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755A-F4C4-8C72-5209-08B1C9A2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öhne"/>
              </a:rPr>
              <a:t>Sekian</a:t>
            </a:r>
            <a:r>
              <a:rPr lang="en-ID" b="1" i="0" dirty="0">
                <a:effectLst/>
                <a:latin typeface="Söhne"/>
              </a:rPr>
              <a:t> dan </a:t>
            </a:r>
            <a:r>
              <a:rPr lang="en-ID" b="1" i="0" dirty="0" err="1">
                <a:effectLst/>
                <a:latin typeface="Söhne"/>
              </a:rPr>
              <a:t>Terima</a:t>
            </a:r>
            <a:r>
              <a:rPr lang="en-ID" b="1" i="0" dirty="0">
                <a:effectLst/>
                <a:latin typeface="Söhne"/>
              </a:rPr>
              <a:t> 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BB5A-DBD7-73FF-1740-F6B96A5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</a:t>
            </a:r>
          </a:p>
          <a:p>
            <a:pPr marL="182563" indent="0">
              <a:buNone/>
            </a:pPr>
            <a:r>
              <a:rPr lang="en-US" dirty="0"/>
              <a:t>https://github.com/devanys/Implementasi-ANN-Artificial-Neural-Networks-pada-projek-IoT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51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339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sohne</vt:lpstr>
      <vt:lpstr>Söhne</vt:lpstr>
      <vt:lpstr>Soleil</vt:lpstr>
      <vt:lpstr>Times New Roman</vt:lpstr>
      <vt:lpstr>Office Theme</vt:lpstr>
      <vt:lpstr>Parkir Otomatis Berbasis Iot mengunakan Ardruino dengan implementasi Metode ANN</vt:lpstr>
      <vt:lpstr>Pendahuluan</vt:lpstr>
      <vt:lpstr>Komponen-Komponen yang digunakan</vt:lpstr>
      <vt:lpstr>Deskripsi Rangkaian</vt:lpstr>
      <vt:lpstr>Penerapan IoT</vt:lpstr>
      <vt:lpstr>Pengenalan Metode ANN (Artificial neural network)</vt:lpstr>
      <vt:lpstr>Struktur Jaringan</vt:lpstr>
      <vt:lpstr>Aktivasi Sigmoid </vt:lpstr>
      <vt:lpstr>Sekian dan Terima Kasih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Parkir Otomatis Berbasis Iot mengunakan Ardruino dengan Metode ANN</dc:title>
  <dc:creator>Devan Yusfa</dc:creator>
  <cp:lastModifiedBy>Devan Yusfa</cp:lastModifiedBy>
  <cp:revision>15</cp:revision>
  <dcterms:created xsi:type="dcterms:W3CDTF">2023-11-09T21:23:52Z</dcterms:created>
  <dcterms:modified xsi:type="dcterms:W3CDTF">2024-08-25T10:31:02Z</dcterms:modified>
</cp:coreProperties>
</file>