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>
        <p:scale>
          <a:sx n="50" d="100"/>
          <a:sy n="50" d="100"/>
        </p:scale>
        <p:origin x="801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B736-BDD7-F419-8D00-C40158BAA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370E5-890D-566E-68B0-FB527A4E4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6479D-8ECF-27FD-4507-5073C7CD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4DE-EEE2-4612-AEC7-37F1101A7371}" type="datetimeFigureOut">
              <a:rPr lang="en-ID" smtClean="0"/>
              <a:t>01/09/2024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8D305-C5D8-12B6-2061-17B2AF8A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3199F-1DAC-1488-6B8A-C05BE39F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2B44-9AC8-4E3B-8CD3-5BA6BC64A9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71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420A-CD63-BCAD-02A0-8BE87614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CBD0F-D76D-3E3D-4A3D-13953E41C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404E9-2D09-CE0A-F75E-63CC3135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4DE-EEE2-4612-AEC7-37F1101A7371}" type="datetimeFigureOut">
              <a:rPr lang="en-ID" smtClean="0"/>
              <a:t>01/09/2024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F1EE7-F36E-5871-03C2-79D58082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44B5-697D-8B6E-AA66-BAC0AD01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2B44-9AC8-4E3B-8CD3-5BA6BC64A9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86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44DE6-837D-526E-3F5B-06D641A50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23B2E-7F05-FE99-C75E-63630D01C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24E5-41A6-6E5F-0220-E67FCE41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4DE-EEE2-4612-AEC7-37F1101A7371}" type="datetimeFigureOut">
              <a:rPr lang="en-ID" smtClean="0"/>
              <a:t>01/09/2024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EBE34-3A12-F2F1-3C99-9341480F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999A1-44A5-4776-61A2-594C668C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2B44-9AC8-4E3B-8CD3-5BA6BC64A9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628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44E0-1A4A-60BB-2263-261174FA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30670-ED1F-B262-BE25-1F23D8849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CB67B-EE06-E94B-CD6C-937F6C09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4DE-EEE2-4612-AEC7-37F1101A7371}" type="datetimeFigureOut">
              <a:rPr lang="en-ID" smtClean="0"/>
              <a:t>01/09/2024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20442-C8F5-98EA-226F-B831878E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A35F1-3C85-D27B-8005-EA122ECA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2B44-9AC8-4E3B-8CD3-5BA6BC64A9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156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5C21-B413-D5DA-E249-6F9BCA26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D575A-CDE6-2335-48E1-DD2F62554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AE5D4-ABBF-86AF-4C35-AC01D681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4DE-EEE2-4612-AEC7-37F1101A7371}" type="datetimeFigureOut">
              <a:rPr lang="en-ID" smtClean="0"/>
              <a:t>01/09/2024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B7E1-D914-FE17-4513-A245D5C1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70FDD-431B-8595-F851-AEF0D08D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2B44-9AC8-4E3B-8CD3-5BA6BC64A9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100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92AA-B10C-E25E-092F-E08C9230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27583-F95D-D43A-857A-121A019F0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EA977-8FEB-4EB2-C461-1601F5A77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67547-FEC7-3CD1-F9FD-C9472087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4DE-EEE2-4612-AEC7-37F1101A7371}" type="datetimeFigureOut">
              <a:rPr lang="en-ID" smtClean="0"/>
              <a:t>01/09/2024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B54F3-D173-BA9C-4F0B-C055E664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C913A-7031-F2F3-B000-D89C6F1C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2B44-9AC8-4E3B-8CD3-5BA6BC64A9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973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7AE-0416-7E78-233E-F1267FBA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6090F-0AF5-35A0-8F54-C23D1514F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4A687-125B-6D5B-F8DF-ECD735832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39606-7D6D-FB55-A562-958432E34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E7E7C-28ED-BBF9-EC70-CF6456BB0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552EA-EBD8-F0A9-8175-779AA20C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4DE-EEE2-4612-AEC7-37F1101A7371}" type="datetimeFigureOut">
              <a:rPr lang="en-ID" smtClean="0"/>
              <a:t>01/09/2024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E3CCF-1B0D-D040-44FF-423C3860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F9780-DD5D-8BAA-5AAB-503DA7EC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2B44-9AC8-4E3B-8CD3-5BA6BC64A9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839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39E0-7827-76F1-5251-CD324420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9105-31C6-866C-A56D-F5030884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4DE-EEE2-4612-AEC7-37F1101A7371}" type="datetimeFigureOut">
              <a:rPr lang="en-ID" smtClean="0"/>
              <a:t>01/09/2024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E6BC4-6731-B6ED-430D-BBAA4D40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B68A6-A982-28ED-F1BF-D7AB7264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2B44-9AC8-4E3B-8CD3-5BA6BC64A9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988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F9E89-77DF-D814-1498-E996FD0D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4DE-EEE2-4612-AEC7-37F1101A7371}" type="datetimeFigureOut">
              <a:rPr lang="en-ID" smtClean="0"/>
              <a:t>01/09/2024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BCF29-3B68-9290-A404-ACF08B5D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03CA7-839E-A201-671A-1DC6134E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2B44-9AC8-4E3B-8CD3-5BA6BC64A9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678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BA2D-EE34-5843-24C4-06C1BC85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E51A-67F5-2741-CF7A-FDF76CB2D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B6B89-F677-AF9E-EC94-1CDCB243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0C768-58F5-9AD1-8F29-8E0E830F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4DE-EEE2-4612-AEC7-37F1101A7371}" type="datetimeFigureOut">
              <a:rPr lang="en-ID" smtClean="0"/>
              <a:t>01/09/2024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D8137-3B20-4130-25D8-A8A70484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FC870-7A5E-AEDE-66EB-10B53306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2B44-9AC8-4E3B-8CD3-5BA6BC64A9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332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E0CB-66CA-8024-826E-E0210001A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5E222-0E97-BA37-8E93-E015C9279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2726A-18B8-63FE-FB78-D48D14450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732FD-82C7-EB17-B175-C23491B8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B4DE-EEE2-4612-AEC7-37F1101A7371}" type="datetimeFigureOut">
              <a:rPr lang="en-ID" smtClean="0"/>
              <a:t>01/09/2024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39031-4F00-1CE4-85BD-20BA1C10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293E1-F8DB-29AE-5E4F-FBEC348C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D2B44-9AC8-4E3B-8CD3-5BA6BC64A9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927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A15CC-2591-38F4-FF7A-43BD3ECC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80D68-9989-E4F7-5310-130A0A224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3AD6C-B42D-B049-487E-4EA4ECDB0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FB4DE-EEE2-4612-AEC7-37F1101A7371}" type="datetimeFigureOut">
              <a:rPr lang="en-ID" smtClean="0"/>
              <a:t>01/09/2024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350DB-AD5E-3B76-B30A-C08967430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6DCC8-394E-B068-F411-04DF3C383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2B44-9AC8-4E3B-8CD3-5BA6BC64A9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511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674A-547D-F52C-E35F-4233F6E4C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826"/>
            <a:ext cx="9144000" cy="1088686"/>
          </a:xfrm>
        </p:spPr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Program 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4F2D1-5D00-506E-F2E8-715F63AF1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1026" name="Picture 2" descr="WhatsApp Image 2024-07-03 at 02 47 48_55257529">
            <a:extLst>
              <a:ext uri="{FF2B5EF4-FFF2-40B4-BE49-F238E27FC236}">
                <a16:creationId xmlns:a16="http://schemas.microsoft.com/office/drawing/2014/main" id="{3EC50572-AF09-5A71-DDA8-67D38C27E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1" t="15034" r="10361" b="17132"/>
          <a:stretch/>
        </p:blipFill>
        <p:spPr bwMode="auto">
          <a:xfrm>
            <a:off x="1405295" y="1795293"/>
            <a:ext cx="3273856" cy="220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DEDE21-A12C-F8D0-DBCC-EEB95D2C8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95" y="3938639"/>
            <a:ext cx="3016114" cy="2448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EC01CF-928A-5EA9-C5C0-21E929611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09" y="1795293"/>
            <a:ext cx="6871592" cy="459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6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7038-FA90-D814-6908-E7E6FE5A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AA8EC-7B5E-878F-F6A3-446088629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820" y="2819737"/>
            <a:ext cx="7489135" cy="1218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00BF8B-11A4-E639-0F3D-FC808DA78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689" y="2352524"/>
            <a:ext cx="3839111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4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28BA-63D1-497F-429E-A49C46E9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DBE995-AD7D-A02E-1FF5-08BBA5D67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" y="2643291"/>
            <a:ext cx="6890264" cy="14805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DBD5B4-5D40-ACA3-F0D9-3E951E2C2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014" y="2595667"/>
            <a:ext cx="5246152" cy="166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3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25D3-3D9C-D566-7AC1-A622CC30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Forward </a:t>
            </a:r>
            <a:r>
              <a:rPr lang="en-US" dirty="0" err="1"/>
              <a:t>Kinematik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9FC0AB-66C3-F339-31B0-FD77DC476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667" y="2017024"/>
            <a:ext cx="7602011" cy="201958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E52185-A652-7266-6B2D-34076F34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597" y="4362942"/>
            <a:ext cx="6046153" cy="17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1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C0C0-51D8-12FD-657A-036E2EF2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503BC-21F2-3C5E-9954-FE2E2F461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1125" y="2147608"/>
            <a:ext cx="7000875" cy="32149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FF2513-B32A-1AE1-5BAE-ABD158450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39" y="2823883"/>
            <a:ext cx="4531386" cy="171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9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8781-BCF0-4C34-729C-E0A704A6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Inverse </a:t>
            </a:r>
            <a:r>
              <a:rPr lang="en-US" dirty="0" err="1"/>
              <a:t>Kinematik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E5192-C29F-78B6-E920-94803D7E1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784" y="1690688"/>
            <a:ext cx="7030431" cy="7906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F97F90-8AC6-E020-2FA1-3B88656CD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495" y="2700204"/>
            <a:ext cx="5249008" cy="1914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BA02B5-5F74-4382-79FB-69D0F71F2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720" y="4833827"/>
            <a:ext cx="6182293" cy="15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4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772A-F182-3628-B24A-310E666F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B11C50-5A45-6DB0-05F1-9D2713F1F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67692"/>
            <a:ext cx="5854570" cy="13255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CC4D8-D046-8E81-A8EC-61CDCE061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95" y="365125"/>
            <a:ext cx="3202199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0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28CA-32FF-927B-BDF7-40CEC525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.</a:t>
            </a:r>
            <a:r>
              <a:rPr lang="en-US" dirty="0" err="1"/>
              <a:t>ino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4D36B3-CF42-3FE1-66F9-25A8D18DC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9" y="87085"/>
            <a:ext cx="3265716" cy="6572705"/>
          </a:xfrm>
        </p:spPr>
      </p:pic>
    </p:spTree>
    <p:extLst>
      <p:ext uri="{BB962C8B-B14F-4D97-AF65-F5344CB8AC3E}">
        <p14:creationId xmlns:p14="http://schemas.microsoft.com/office/powerpoint/2010/main" val="274482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7520-1034-31A1-1A74-DC94660F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431800"/>
            <a:ext cx="5162472" cy="777875"/>
          </a:xfrm>
        </p:spPr>
        <p:txBody>
          <a:bodyPr>
            <a:normAutofit/>
          </a:bodyPr>
          <a:lstStyle/>
          <a:p>
            <a:pPr algn="ctr"/>
            <a:endParaRPr lang="en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54383E9-223E-9144-E90E-951E3AFD0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3" y="1751827"/>
            <a:ext cx="5950207" cy="3010242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21EAEA9-6587-360F-1757-F906C159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2B2DF26A-6872-E458-4A8B-F6A5BD917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61" y="1441450"/>
            <a:ext cx="61722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2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7520-1034-31A1-1A74-DC94660F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431800"/>
            <a:ext cx="5162472" cy="777875"/>
          </a:xfrm>
        </p:spPr>
        <p:txBody>
          <a:bodyPr>
            <a:normAutofit/>
          </a:bodyPr>
          <a:lstStyle/>
          <a:p>
            <a:pPr algn="ctr"/>
            <a:endParaRPr lang="en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783933-C41E-8E58-0FB1-85473539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6" y="1209675"/>
            <a:ext cx="6852905" cy="416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81C048-12BA-61A2-E27B-542B6184F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720" y="2590710"/>
            <a:ext cx="5339043" cy="195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2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92C8-17C3-7BF5-406A-61A3CE44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2EE407-7BEA-E1BA-3679-84E392C8B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4213433"/>
            <a:ext cx="6943725" cy="255647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A22CC-5A4A-A9FA-D89D-DCB579D3B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0696"/>
            <a:ext cx="5872980" cy="1576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11872-49C9-8356-BAF6-773F7C891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846" y="2803743"/>
            <a:ext cx="4615204" cy="125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8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688-D53F-1807-9E2B-8338E2C7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4653B6-44A1-D2AB-2EAA-2B324B7B5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607107"/>
            <a:ext cx="5895975" cy="16437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74CD0-8BBE-F418-AFD5-C70A28FF6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371" y="2899252"/>
            <a:ext cx="5026629" cy="105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5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E817-B8E2-09CB-87D8-D2F28A4C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FD93E7-8B8A-433F-B2E8-7061D4AC8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503" y="2481957"/>
            <a:ext cx="6692022" cy="18940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7B685F-29EC-C7D2-09EE-D3FC815EA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74" y="2811802"/>
            <a:ext cx="5269323" cy="12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6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D717-E6BF-01EB-2661-EF90E00B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3F523-A297-7F2A-74A6-2E7353B35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2040"/>
          <a:stretch/>
        </p:blipFill>
        <p:spPr>
          <a:xfrm>
            <a:off x="838200" y="2603103"/>
            <a:ext cx="7759012" cy="16517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A67B3-4A03-2D13-CE07-DCA4382F4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268" y="1690688"/>
            <a:ext cx="4415139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7C47-FCB3-95AF-0E87-32B2E789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154FE7-3078-C510-8A26-E8FA9CF3D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5066"/>
            <a:ext cx="6987589" cy="18821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6FBEB1-C9A8-54C5-BA62-6A360B44A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196" y="771525"/>
            <a:ext cx="5082611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79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</Words>
  <Application>Microsoft Office PowerPoint</Application>
  <PresentationFormat>Widescreen</PresentationFormat>
  <Paragraphs>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Penjelasan Program </vt:lpstr>
      <vt:lpstr>Flowchart .ino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Perhitungan Forward Kinematik</vt:lpstr>
      <vt:lpstr>PowerPoint Presentation</vt:lpstr>
      <vt:lpstr>Perhitungan Inverse Kinematik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Devan Yusfa</dc:creator>
  <cp:lastModifiedBy>Devan Yusfa</cp:lastModifiedBy>
  <cp:revision>1</cp:revision>
  <dcterms:created xsi:type="dcterms:W3CDTF">2024-09-01T17:15:11Z</dcterms:created>
  <dcterms:modified xsi:type="dcterms:W3CDTF">2024-09-01T17:45:13Z</dcterms:modified>
</cp:coreProperties>
</file>