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6009-3447-BC60-C738-272143485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FF929-4D5A-262A-6102-162F9DB55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2D09-CBCA-8A71-7928-04C0EE0A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3AB0-1D22-6604-88CB-6E5EADB0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4EDE-5200-6005-541D-31B44D1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36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D668-CB30-D6BE-8F5B-BD7ADE1E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27EF-F365-7A80-08DD-B96F619F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E381-677E-080E-9392-3FD419B6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F3C1-443F-2C3F-D070-7DAEFA7B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F68D-B8F6-3B6F-B0FD-31EE405F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02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C7802-4C1D-AEF6-35FC-9C509F3D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CADF-7AAA-4FD5-9C29-BF6A5E540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B43B-0C0C-B3FF-F016-22A06AEE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E21E-1EDB-DF6A-AD59-70AF1F72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01A0-228F-30AF-A1BC-1CF66D79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981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2947-A0A2-35BA-CAEB-79BE4BA6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649C-EC37-8405-7618-43C19CA6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8845-5AAE-88CA-2A10-A90DDBBD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0C52-2E84-5FBF-7AEE-23199D66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D634-D84F-450F-A178-39DB8A88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0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07AF-6133-BA9C-FCEF-57080D6D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1A10-2B98-6AE9-8D1C-668CEC99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134C-D5E7-9B9B-1914-4E4FD70B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3044-AA48-AA6A-6BC4-DF3CF9E1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287F-D686-4B4E-691B-8B26E670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6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B4B9-ED91-EECF-EE4B-E585373F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8EA5-A9EF-1F4D-D38D-BB5A0B05D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DE442-5383-77A5-0C0A-B900601A8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1337A-BF9F-3093-03C5-4FBBB1CB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E12B-B2F9-91C5-07E1-803B5903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BDC26-282E-D4CD-FCF1-71712FD9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00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40-9ED5-7E49-6002-9B6D1861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A360-E3E7-08B1-61A4-00F23026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99E12-2817-0B39-B924-8E646315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307C0-F629-E430-C2E1-6697A5BC1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E8E1D-BBF2-6107-9C84-0B2DD8502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DF1ED-0B27-217A-A0BC-A2CD8FC9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DAE73-909B-ABDD-50D0-BC70C184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C44A9-DB70-5D9A-0D50-84566DC2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877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F3FA-AD80-71CA-680E-1A2E7983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E7D7A-8283-38BF-2A0C-B6A720FF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CA11C-228C-1274-3B60-1B65B48D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97EE1-9DD8-7D14-84AE-46BB62BA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45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FE5D3-2DE5-B708-EFB3-945E8085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84DAB-D6D7-4BB3-2861-4BF66158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4002-5BFD-FDFA-C501-C75FFCB9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2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0AB8-7D0A-D1D9-7B73-F802C5DF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C99C-DBFA-A678-62DE-32F00174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27E4-CB4B-0149-B03D-8A4AD6496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0462A-D50C-F5AD-CC04-DFD06823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B47F2-3FD4-3183-F732-8DAB13EC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6302-B6AD-E64A-0037-C07E37AD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08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F9E4-4606-F312-F224-57CB0642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CF55C-7151-D3E8-2C2B-D90B8ADFF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9E0F-83B9-DB17-B98F-2DA2216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E336-8384-BD94-68C5-6B6E6D91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CCF6-F96B-089F-E2F9-30665F8F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DFC5-4BE2-89DA-E783-AE6C9DE8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32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9A80C-E8F0-6F74-F45C-F07A73B3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9038-48B1-9D84-6B47-87514718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F067-7738-24C6-EEE5-D8B7A388B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3657-29E8-4012-8473-483BD53BD78B}" type="datetimeFigureOut">
              <a:rPr lang="en-ID" smtClean="0"/>
              <a:t>23/06/2024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0F50-388E-3EE3-7DF1-A98F8F534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D56C-0E70-B419-B980-CE84E74A2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3D51-918D-417B-8492-57A43AC165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39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513-3C4B-EF65-DD2F-ADC507695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RoadMap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A91F3-C9C2-8609-08FB-36284D2F4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7574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Motion Planning Algorithm and Path Planning Method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Reference:</a:t>
            </a:r>
          </a:p>
          <a:p>
            <a:pPr algn="just">
              <a:lnSpc>
                <a:spcPct val="170000"/>
              </a:lnSpc>
            </a:pPr>
            <a:r>
              <a:rPr lang="en-ID" sz="1700" dirty="0"/>
              <a:t>Lydia E. </a:t>
            </a:r>
            <a:r>
              <a:rPr lang="en-ID" sz="1700" dirty="0" err="1"/>
              <a:t>Kavraki</a:t>
            </a:r>
            <a:r>
              <a:rPr lang="en-ID" sz="1700" dirty="0"/>
              <a:t>, Petr </a:t>
            </a:r>
            <a:r>
              <a:rPr lang="en-ID" sz="1700" dirty="0" err="1"/>
              <a:t>Svestka</a:t>
            </a:r>
            <a:r>
              <a:rPr lang="en-ID" sz="1700" dirty="0"/>
              <a:t>, Jean-Claude </a:t>
            </a:r>
            <a:r>
              <a:rPr lang="en-ID" sz="1700" dirty="0" err="1"/>
              <a:t>Latombe</a:t>
            </a:r>
            <a:r>
              <a:rPr lang="en-ID" sz="1700" dirty="0"/>
              <a:t>, and Mark H .Overmars: “</a:t>
            </a:r>
            <a:r>
              <a:rPr lang="en-ID" sz="1700" b="1" dirty="0" err="1"/>
              <a:t>Probablilistic</a:t>
            </a:r>
            <a:r>
              <a:rPr lang="en-ID" sz="1700" b="1" dirty="0"/>
              <a:t> Roadmaps for Path Planning in High-</a:t>
            </a:r>
            <a:r>
              <a:rPr lang="en-ID" sz="1700" b="1" dirty="0" err="1"/>
              <a:t>Dimentional</a:t>
            </a:r>
            <a:r>
              <a:rPr lang="en-ID" sz="1700" b="1" dirty="0"/>
              <a:t> Configuration Spaces</a:t>
            </a:r>
            <a:r>
              <a:rPr lang="en-ID" sz="1700" dirty="0"/>
              <a:t>” IEEE TRANSACTIONS ON ROBOTICS AND AUTOMATION, VOL, 12, NO. 4, AUGUST 1996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9340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A9AC-C724-2264-0A1E-89AD844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Representation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33A9B-6ED7-1A98-3DDB-6F658BF51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/>
              <a:t>Original .PNG</a:t>
            </a:r>
            <a:endParaRPr lang="en-ID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73D4C9-4B19-70D9-FC54-1BEEE002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/>
              <a:t>Probabilistic Roadmap Path Planning</a:t>
            </a:r>
            <a:endParaRPr lang="en-ID" b="0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AF406F6-5937-73F4-CDB4-AF686B1A55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79432" y="2581990"/>
            <a:ext cx="3925871" cy="247824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28D54C-69ED-FA0C-A387-61F52C7D6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flipV="1">
            <a:off x="839788" y="2724206"/>
            <a:ext cx="5157787" cy="324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CD30E-38F2-E96A-F54C-E6D5528F5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707" y="5060236"/>
            <a:ext cx="3693319" cy="9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7F5-7790-E0F3-E2B7-C814D2A0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A3A6-781A-19B0-41F8-6617F854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Probabilistic Roadmap (PRM) is a path planning algorithm used in robotics and computer graphics to find feasible paths in complex environments. Works by randomly sampling (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dirty="0"/>
              <a:t> in free space, which are then connected to nearest </a:t>
            </a:r>
            <a:r>
              <a:rPr lang="en-US" dirty="0" err="1"/>
              <a:t>neighboars</a:t>
            </a:r>
            <a:r>
              <a:rPr lang="en-US" dirty="0"/>
              <a:t> to form a graph or roadmap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K-Nearest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Graph between nodes represents possible paths a robot can take while avoiding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obsticles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F4A4-1EF5-BC7F-0CD1-AD5BDF29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Node’s Connections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7513-03D7-ECA1-76BB-C8277A87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context of Probabilistic Roadmap, node connection is a crucial step where randomly sampled nodes in the free space are linked to form a roadmap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14694-786C-0BD7-BD97-2CE38C02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744" y="2759000"/>
            <a:ext cx="5599252" cy="35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1A1E-E921-9F4B-5363-5BAF8276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Line Algorithm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C7C36-92A2-BB30-CE08-3D59860D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07" y="3079231"/>
            <a:ext cx="4556912" cy="341364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CE3E0B-06C3-CDE7-7E51-FCEFF66EE1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Bresenham’s</a:t>
            </a:r>
            <a:r>
              <a:rPr lang="en-US" dirty="0"/>
              <a:t> Line Algorithm calculates the points of an node-dimensional raster that should selected to form a close approximation to a line between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991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5E33-CB82-91FC-AD32-65B3D40A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Interflating</a:t>
            </a:r>
            <a:r>
              <a:rPr lang="en-US" dirty="0"/>
              <a:t> obstacles mapping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AF66-E3BE-A2AC-EB17-29CBDDB8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process of inflating obstacles in a binary obstacle to declare paths generated by PRM avoid getting to close to </a:t>
            </a:r>
            <a:r>
              <a:rPr lang="en-US" dirty="0" err="1"/>
              <a:t>obsticles</a:t>
            </a:r>
            <a:r>
              <a:rPr lang="en-US" dirty="0"/>
              <a:t> by expanding the boundaries of each obstacle by a certain number of pixels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BBF15-10A2-9EF4-AB43-2F26317D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64" y="3264694"/>
            <a:ext cx="4627036" cy="29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2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D985-EF4D-D394-7869-A797C584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5FAE-68B5-C090-1801-97F8CB4A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PyPi</a:t>
            </a:r>
            <a:r>
              <a:rPr lang="en-ID" dirty="0"/>
              <a:t> such as:</a:t>
            </a:r>
            <a:endParaRPr lang="en-US" dirty="0"/>
          </a:p>
          <a:p>
            <a:pPr marL="0" indent="0" algn="just">
              <a:buNone/>
            </a:pPr>
            <a:r>
              <a:rPr lang="en-US" sz="1600" dirty="0">
                <a:solidFill>
                  <a:srgbClr val="FF0000"/>
                </a:solidFill>
              </a:rPr>
              <a:t>Random</a:t>
            </a:r>
            <a:r>
              <a:rPr lang="en-US" sz="1600" dirty="0"/>
              <a:t>: Python’s build-in library for generating random numbers and sequences.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FF0000"/>
                </a:solidFill>
              </a:rPr>
              <a:t>Math</a:t>
            </a:r>
            <a:r>
              <a:rPr lang="en-US" sz="1600" dirty="0"/>
              <a:t>: Python’s build in library providing mathematical functions and constants.</a:t>
            </a:r>
          </a:p>
          <a:p>
            <a:pPr marL="0" indent="0" algn="just">
              <a:buNone/>
            </a:pPr>
            <a:r>
              <a:rPr lang="en-ID" sz="1600" dirty="0" err="1">
                <a:solidFill>
                  <a:srgbClr val="FF0000"/>
                </a:solidFill>
              </a:rPr>
              <a:t>Heapq</a:t>
            </a:r>
            <a:r>
              <a:rPr lang="en-ID" sz="1600" dirty="0"/>
              <a:t>: Python’s build in library for heap queue algorithm implementations, used here for priority queue </a:t>
            </a:r>
            <a:r>
              <a:rPr lang="en-ID" sz="1600" dirty="0" err="1"/>
              <a:t>fungtionalities</a:t>
            </a:r>
            <a:r>
              <a:rPr lang="en-ID" sz="1600" dirty="0"/>
              <a:t>.</a:t>
            </a:r>
          </a:p>
          <a:p>
            <a:pPr marL="0" indent="0" algn="just">
              <a:buNone/>
            </a:pPr>
            <a:r>
              <a:rPr lang="en-ID" sz="1600" dirty="0" err="1">
                <a:solidFill>
                  <a:srgbClr val="FF0000"/>
                </a:solidFill>
              </a:rPr>
              <a:t>Mathplotlib</a:t>
            </a:r>
            <a:r>
              <a:rPr lang="en-ID" sz="1600" dirty="0"/>
              <a:t>: A plotting library for creating static, animated and interactive visualizations in python.</a:t>
            </a:r>
          </a:p>
          <a:p>
            <a:pPr marL="0" indent="0" algn="just">
              <a:buNone/>
            </a:pPr>
            <a:r>
              <a:rPr lang="en-ID" sz="1600" dirty="0" err="1">
                <a:solidFill>
                  <a:srgbClr val="FF0000"/>
                </a:solidFill>
              </a:rPr>
              <a:t>Numpy</a:t>
            </a:r>
            <a:r>
              <a:rPr lang="en-ID" sz="1600" dirty="0"/>
              <a:t>: Numerical computing in python.</a:t>
            </a:r>
          </a:p>
          <a:p>
            <a:pPr marL="0" indent="0" algn="just">
              <a:buNone/>
            </a:pPr>
            <a:r>
              <a:rPr lang="en-ID" sz="1600" dirty="0">
                <a:solidFill>
                  <a:srgbClr val="FF0000"/>
                </a:solidFill>
              </a:rPr>
              <a:t>PIL</a:t>
            </a:r>
            <a:r>
              <a:rPr lang="en-ID" sz="1600" dirty="0"/>
              <a:t> (Python Imaging Library): Opening, manipulating, and saving many different image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B6F6B-E2AA-C4AF-98B8-44ED3F30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66" y="4540003"/>
            <a:ext cx="576342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2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9DC5169-8019-D124-987B-7AB7E9B5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494" y="365125"/>
            <a:ext cx="6125369" cy="576897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• __</a:t>
            </a:r>
            <a:r>
              <a:rPr lang="en-US" sz="1800" dirty="0" err="1">
                <a:latin typeface="+mn-lt"/>
              </a:rPr>
              <a:t>init</a:t>
            </a:r>
            <a:r>
              <a:rPr lang="en-US" sz="1800" dirty="0">
                <a:latin typeface="+mn-lt"/>
              </a:rPr>
              <a:t>__(self, x, y): Constructor method initializes a Node object with its x and y coordinates in a 2D space. The edges variable is used to store a list of other nodes that are directly connected to this node.</a:t>
            </a:r>
          </a:p>
          <a:p>
            <a:pPr algn="just">
              <a:lnSpc>
                <a:spcPct val="150000"/>
              </a:lnSpc>
            </a:pP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• </a:t>
            </a:r>
            <a:r>
              <a:rPr lang="en-US" sz="1800" dirty="0" err="1">
                <a:latin typeface="+mn-lt"/>
              </a:rPr>
              <a:t>add_edge</a:t>
            </a:r>
            <a:r>
              <a:rPr lang="en-US" sz="1800" dirty="0">
                <a:latin typeface="+mn-lt"/>
              </a:rPr>
              <a:t>(self, node): Method adds another node (node) to the edges list, representing an edge connecting this node to another node in the graph.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• __</a:t>
            </a:r>
            <a:r>
              <a:rPr lang="en-US" sz="1800" dirty="0" err="1">
                <a:latin typeface="+mn-lt"/>
              </a:rPr>
              <a:t>lt</a:t>
            </a:r>
            <a:r>
              <a:rPr lang="en-US" sz="1800" dirty="0">
                <a:latin typeface="+mn-lt"/>
              </a:rPr>
              <a:t>__(self, other): Special method (&lt;) defines the less-than comparison rule between two nodes based on their (x, y) coordinates. This is used for sorting or comparison operations involving nodes.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• __hash__(self): Special method returns the hash value of the node object. It's necessary to support using nodes as keys in hash-based data structures like dictionaries or sets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• __eq__(self, other): Special method (==) defines the equality comparison rule between two nodes based on their (x, y) coordinates. It checks if two nodes are identical.</a:t>
            </a:r>
            <a:endParaRPr lang="en-ID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667B4-FD8F-5467-D983-AB315A94D2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1238"/>
          <a:stretch/>
        </p:blipFill>
        <p:spPr>
          <a:xfrm>
            <a:off x="6646863" y="365125"/>
            <a:ext cx="5545137" cy="5768975"/>
          </a:xfrm>
        </p:spPr>
      </p:pic>
    </p:spTree>
    <p:extLst>
      <p:ext uri="{BB962C8B-B14F-4D97-AF65-F5344CB8AC3E}">
        <p14:creationId xmlns:p14="http://schemas.microsoft.com/office/powerpoint/2010/main" val="424618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5EAE03AD-31F9-4A6B-2C68-38E5FDE2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514" y="365125"/>
            <a:ext cx="6176962" cy="6007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/>
              <a:t>• dx: The difference between the x-coordinates of the two points (x1 - x0).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</a:t>
            </a:r>
            <a:r>
              <a:rPr lang="en-US" sz="1300" dirty="0" err="1"/>
              <a:t>dy</a:t>
            </a:r>
            <a:r>
              <a:rPr lang="en-US" sz="1300" dirty="0"/>
              <a:t>: The difference between the y-coordinates of the two points (y1 - y0).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</a:t>
            </a:r>
            <a:r>
              <a:rPr lang="en-US" sz="1300" dirty="0" err="1"/>
              <a:t>sx</a:t>
            </a:r>
            <a:r>
              <a:rPr lang="en-US" sz="1300" dirty="0"/>
              <a:t>: The direction of the x-axis step (1 if x0 &lt; x1, -1 otherwise).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</a:t>
            </a:r>
            <a:r>
              <a:rPr lang="en-US" sz="1300" dirty="0" err="1"/>
              <a:t>sy</a:t>
            </a:r>
            <a:r>
              <a:rPr lang="en-US" sz="1300" dirty="0"/>
              <a:t>: The direction of the y-axis step (1 if y0 &lt; y1, -1 otherwise).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err: Error variable to track pixel position estimation.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Through the while True loop, the algorithm continuously yields points that form the line from (x0, y0) to (x1, y1) until the endpoint is reached.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Each iteration, the current point (x0, y0) is yielded as output.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The algorithm uses error calculation (err) to determine the next step either along the x-axis or y-axis based on the differences dx and dy.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In each step, the value of err is updated based on conditions involving e2 &gt; -</a:t>
            </a:r>
            <a:r>
              <a:rPr lang="en-US" sz="1300" dirty="0" err="1"/>
              <a:t>dy</a:t>
            </a:r>
            <a:r>
              <a:rPr lang="en-US" sz="1300" dirty="0"/>
              <a:t> or e2 &lt; dx.</a:t>
            </a:r>
          </a:p>
          <a:p>
            <a:pPr algn="just">
              <a:lnSpc>
                <a:spcPct val="150000"/>
              </a:lnSpc>
            </a:pPr>
            <a:r>
              <a:rPr lang="en-US" sz="1300" dirty="0"/>
              <a:t>• When x0 and y0 reach x1 and y1 respectively, the iteration stops using break.</a:t>
            </a:r>
            <a:endParaRPr lang="en-ID" sz="1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E7500-086D-9B14-5610-E55B46B2393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867525" y="365125"/>
            <a:ext cx="5324475" cy="5954713"/>
          </a:xfrm>
        </p:spPr>
      </p:pic>
    </p:spTree>
    <p:extLst>
      <p:ext uri="{BB962C8B-B14F-4D97-AF65-F5344CB8AC3E}">
        <p14:creationId xmlns:p14="http://schemas.microsoft.com/office/powerpoint/2010/main" val="396642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9E06853C-73D4-6E91-9DF0-50868582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381" y="365124"/>
            <a:ext cx="5605463" cy="5948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/>
              <a:t>• </a:t>
            </a:r>
            <a:r>
              <a:rPr lang="en-US" sz="1000" dirty="0" err="1"/>
              <a:t>image_path</a:t>
            </a:r>
            <a:r>
              <a:rPr lang="en-US" sz="1000" dirty="0"/>
              <a:t> = 'Obsticle.png': Specifies the path to the obstacle map image file.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</a:t>
            </a:r>
            <a:r>
              <a:rPr lang="en-US" sz="1000" dirty="0" err="1"/>
              <a:t>original_image</a:t>
            </a:r>
            <a:r>
              <a:rPr lang="en-US" sz="1000" dirty="0"/>
              <a:t> = </a:t>
            </a:r>
            <a:r>
              <a:rPr lang="en-US" sz="1000" dirty="0" err="1"/>
              <a:t>Image.open</a:t>
            </a:r>
            <a:r>
              <a:rPr lang="en-US" sz="1000" dirty="0"/>
              <a:t>(</a:t>
            </a:r>
            <a:r>
              <a:rPr lang="en-US" sz="1000" dirty="0" err="1"/>
              <a:t>image_path</a:t>
            </a:r>
            <a:r>
              <a:rPr lang="en-US" sz="1000" dirty="0"/>
              <a:t>).convert('L'): Opens the image and converts it to grayscale ('L' mode).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</a:t>
            </a:r>
            <a:r>
              <a:rPr lang="en-US" sz="1000" dirty="0" err="1"/>
              <a:t>obstacle_map</a:t>
            </a:r>
            <a:r>
              <a:rPr lang="en-US" sz="1000" dirty="0"/>
              <a:t> = </a:t>
            </a:r>
            <a:r>
              <a:rPr lang="en-US" sz="1000" dirty="0" err="1"/>
              <a:t>np.array</a:t>
            </a:r>
            <a:r>
              <a:rPr lang="en-US" sz="1000" dirty="0"/>
              <a:t>(</a:t>
            </a:r>
            <a:r>
              <a:rPr lang="en-US" sz="1000" dirty="0" err="1"/>
              <a:t>original_image</a:t>
            </a:r>
            <a:r>
              <a:rPr lang="en-US" sz="1000" dirty="0"/>
              <a:t>): Converts the image into a NumPy array for easier manipulation.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</a:t>
            </a:r>
            <a:r>
              <a:rPr lang="en-US" sz="1000" dirty="0" err="1"/>
              <a:t>inflated_obstacle_map</a:t>
            </a:r>
            <a:r>
              <a:rPr lang="en-US" sz="1000" dirty="0"/>
              <a:t> = </a:t>
            </a:r>
            <a:r>
              <a:rPr lang="en-US" sz="1000" dirty="0" err="1"/>
              <a:t>ImageOps.expand</a:t>
            </a:r>
            <a:r>
              <a:rPr lang="en-US" sz="1000" dirty="0"/>
              <a:t>(</a:t>
            </a:r>
            <a:r>
              <a:rPr lang="en-US" sz="1000" dirty="0" err="1"/>
              <a:t>original_image</a:t>
            </a:r>
            <a:r>
              <a:rPr lang="en-US" sz="1000" dirty="0"/>
              <a:t>, border=5, fill=255): Creates an inflated version of the obstacle map by adding a border of 5 pixels around each obstacle (where pixel value is 0). Pixels outside obstacles are filled with 255 (white).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draw = </a:t>
            </a:r>
            <a:r>
              <a:rPr lang="en-US" sz="1000" dirty="0" err="1"/>
              <a:t>ImageDraw.Draw</a:t>
            </a:r>
            <a:r>
              <a:rPr lang="en-US" sz="1000" dirty="0"/>
              <a:t>(</a:t>
            </a:r>
            <a:r>
              <a:rPr lang="en-US" sz="1000" dirty="0" err="1"/>
              <a:t>inflated_obstacle_map</a:t>
            </a:r>
            <a:r>
              <a:rPr lang="en-US" sz="1000" dirty="0"/>
              <a:t>): Prepares to draw on the inflated obstacle map.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A loop iterates through the original obstacle map pixels (</a:t>
            </a:r>
            <a:r>
              <a:rPr lang="en-US" sz="1000" dirty="0" err="1"/>
              <a:t>obstacle_map</a:t>
            </a:r>
            <a:r>
              <a:rPr lang="en-US" sz="1000" dirty="0"/>
              <a:t>). When encountering a pixel value of 0 (indicating an obstacle):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</a:t>
            </a:r>
            <a:r>
              <a:rPr lang="en-US" sz="1000" dirty="0" err="1"/>
              <a:t>draw.rectangle</a:t>
            </a:r>
            <a:r>
              <a:rPr lang="en-US" sz="1000" dirty="0"/>
              <a:t>([x, y, x + 10, y + 10], fill=0): Draws a filled rectangle of size 10x10 at position (x, y) on the inflated obstacle map, marking the obstacle area.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nodes = </a:t>
            </a:r>
            <a:r>
              <a:rPr lang="en-US" sz="1000" dirty="0" err="1"/>
              <a:t>generate_random_nodes</a:t>
            </a:r>
            <a:r>
              <a:rPr lang="en-US" sz="1000" dirty="0"/>
              <a:t>(</a:t>
            </a:r>
            <a:r>
              <a:rPr lang="en-US" sz="1000" dirty="0" err="1"/>
              <a:t>num_nodes</a:t>
            </a:r>
            <a:r>
              <a:rPr lang="en-US" sz="1000" dirty="0"/>
              <a:t>, </a:t>
            </a:r>
            <a:r>
              <a:rPr lang="en-US" sz="1000" dirty="0" err="1"/>
              <a:t>x_max</a:t>
            </a:r>
            <a:r>
              <a:rPr lang="en-US" sz="1000" dirty="0"/>
              <a:t>, </a:t>
            </a:r>
            <a:r>
              <a:rPr lang="en-US" sz="1000" dirty="0" err="1"/>
              <a:t>y_max</a:t>
            </a:r>
            <a:r>
              <a:rPr lang="en-US" sz="1000" dirty="0"/>
              <a:t>, </a:t>
            </a:r>
            <a:r>
              <a:rPr lang="en-US" sz="1000" dirty="0" err="1"/>
              <a:t>inflated_obstacle_map</a:t>
            </a:r>
            <a:r>
              <a:rPr lang="en-US" sz="1000" dirty="0"/>
              <a:t>): Generates 100 random nodes (</a:t>
            </a:r>
            <a:r>
              <a:rPr lang="en-US" sz="1000" dirty="0" err="1"/>
              <a:t>num_nodes</a:t>
            </a:r>
            <a:r>
              <a:rPr lang="en-US" sz="1000" dirty="0"/>
              <a:t>) within the specified dimensions (</a:t>
            </a:r>
            <a:r>
              <a:rPr lang="en-US" sz="1000" dirty="0" err="1"/>
              <a:t>x_max</a:t>
            </a:r>
            <a:r>
              <a:rPr lang="en-US" sz="1000" dirty="0"/>
              <a:t> and </a:t>
            </a:r>
            <a:r>
              <a:rPr lang="en-US" sz="1000" dirty="0" err="1"/>
              <a:t>y_max</a:t>
            </a:r>
            <a:r>
              <a:rPr lang="en-US" sz="1000" dirty="0"/>
              <a:t>) while ensuring they do not overlap with obstacles marked in </a:t>
            </a:r>
            <a:r>
              <a:rPr lang="en-US" sz="1000" dirty="0" err="1"/>
              <a:t>inflated_obstacle_map</a:t>
            </a:r>
            <a:r>
              <a:rPr lang="en-US" sz="1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</a:t>
            </a:r>
            <a:r>
              <a:rPr lang="en-US" sz="1000" dirty="0" err="1"/>
              <a:t>connect_nodes</a:t>
            </a:r>
            <a:r>
              <a:rPr lang="en-US" sz="1000" dirty="0"/>
              <a:t>(nodes, k, </a:t>
            </a:r>
            <a:r>
              <a:rPr lang="en-US" sz="1000" dirty="0" err="1"/>
              <a:t>inflated_obstacle_map</a:t>
            </a:r>
            <a:r>
              <a:rPr lang="en-US" sz="1000" dirty="0"/>
              <a:t>): Connects each node to its 5 nearest neighbors (k) if a straight-line path between them does not intersect with obstacles.• 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• If a path is found (if path:), it prints each node's coordinates along the path.• </a:t>
            </a:r>
            <a:r>
              <a:rPr lang="en-US" sz="1000" dirty="0" err="1"/>
              <a:t>plot_prm</a:t>
            </a:r>
            <a:r>
              <a:rPr lang="en-US" sz="1000" dirty="0"/>
              <a:t>(nodes, path, </a:t>
            </a:r>
            <a:r>
              <a:rPr lang="en-US" sz="1000" dirty="0" err="1"/>
              <a:t>obstacle_map</a:t>
            </a:r>
            <a:r>
              <a:rPr lang="en-US" sz="1000" dirty="0"/>
              <a:t>): Visualizes the PRM, displaying nodes, edges, obstacles, and the path (if found) overlaid on the original obstacle map using matplotlib.</a:t>
            </a:r>
            <a:endParaRPr lang="en-ID" sz="1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2C1EF9-D839-5A20-4E7A-22DB9EC72E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810375" y="365125"/>
            <a:ext cx="5381625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0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Probabilistic RoadMap</vt:lpstr>
      <vt:lpstr>Overview</vt:lpstr>
      <vt:lpstr>Node’s Connections </vt:lpstr>
      <vt:lpstr>Bresenham’s Line Algorithm</vt:lpstr>
      <vt:lpstr>Interflating obstacles mapping</vt:lpstr>
      <vt:lpstr>Code Explanation</vt:lpstr>
      <vt:lpstr>PowerPoint Presentation</vt:lpstr>
      <vt:lpstr>PowerPoint Presentation</vt:lpstr>
      <vt:lpstr>PowerPoint Presentation</vt:lpstr>
      <vt:lpstr>Output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 Yusfa</dc:creator>
  <cp:lastModifiedBy>Devan Yusfa</cp:lastModifiedBy>
  <cp:revision>3</cp:revision>
  <dcterms:created xsi:type="dcterms:W3CDTF">2024-06-22T22:00:02Z</dcterms:created>
  <dcterms:modified xsi:type="dcterms:W3CDTF">2024-06-22T22:10:40Z</dcterms:modified>
</cp:coreProperties>
</file>