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9" r:id="rId6"/>
    <p:sldId id="276" r:id="rId7"/>
    <p:sldId id="278" r:id="rId8"/>
    <p:sldId id="280" r:id="rId9"/>
    <p:sldId id="287" r:id="rId10"/>
    <p:sldId id="283" r:id="rId11"/>
    <p:sldId id="290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83854" autoAdjust="0"/>
  </p:normalViewPr>
  <p:slideViewPr>
    <p:cSldViewPr snapToGrid="0" showGuides="1">
      <p:cViewPr varScale="1">
        <p:scale>
          <a:sx n="63" d="100"/>
          <a:sy n="63" d="100"/>
        </p:scale>
        <p:origin x="1454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7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3429000"/>
            <a:ext cx="9144000" cy="2769989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Getting Started with Data Science in 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Deva O’Neil</a:t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August, 2023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744594" y="1089922"/>
            <a:ext cx="1090553" cy="1117419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42" y="2157670"/>
            <a:ext cx="9144000" cy="498598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My use of Data Science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Teaching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(Physics, DSA, Python)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Research (modeling)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744594" y="1089922"/>
            <a:ext cx="1090553" cy="1117419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0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few things that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done with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504753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 Statistics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438590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     </a:t>
            </a:r>
            <a:r>
              <a:rPr lang="en-US" sz="3200" dirty="0"/>
              <a:t>Artificial Intelligence</a:t>
            </a:r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99450" y="5202998"/>
            <a:ext cx="46746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Machine Learning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8604" y="510359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0543" y="1614261"/>
            <a:ext cx="421885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Modeling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743" y="3322619"/>
            <a:ext cx="421885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Visualization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743" y="5154978"/>
            <a:ext cx="504753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Hypothesis Testing 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313" y="506422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693025" y="3445852"/>
            <a:ext cx="532615" cy="433213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861662" y="537276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6978435" y="539263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2023 Plan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Workshops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8026" y="1390516"/>
            <a:ext cx="2022706" cy="1983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8026" y="4071325"/>
            <a:ext cx="2022706" cy="1983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289" y="2494859"/>
            <a:ext cx="2543071" cy="246728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3660" y="2629676"/>
            <a:ext cx="2096958" cy="22220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02300" y="2639617"/>
            <a:ext cx="2096958" cy="22220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  <a:endCxn id="41" idx="6"/>
          </p:cNvCxnSpPr>
          <p:nvPr/>
        </p:nvCxnSpPr>
        <p:spPr>
          <a:xfrm>
            <a:off x="3310732" y="2382160"/>
            <a:ext cx="12700" cy="2680809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87085" y="3740721"/>
            <a:ext cx="5349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6422360" y="3728501"/>
            <a:ext cx="241300" cy="1222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760618" y="3740721"/>
            <a:ext cx="441682" cy="994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658938" y="1697999"/>
            <a:ext cx="1371600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 to Data Science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412502" y="4158551"/>
            <a:ext cx="1855763" cy="17235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 to Data Frames in RStudio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31655" y="3291676"/>
            <a:ext cx="1962105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Visualization and Statistics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793092" y="3260282"/>
            <a:ext cx="1838094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Modeling, Regression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432685" y="3376280"/>
            <a:ext cx="1729885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1357056" y="3575901"/>
            <a:ext cx="1348582" cy="3395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…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442227"/>
            <a:ext cx="1348582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5E912-3524-F110-2769-D78EF3EA80D4}"/>
              </a:ext>
            </a:extLst>
          </p:cNvPr>
          <p:cNvSpPr/>
          <p:nvPr/>
        </p:nvSpPr>
        <p:spPr>
          <a:xfrm>
            <a:off x="1029429" y="3676473"/>
            <a:ext cx="1738147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Today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C60648-86D3-1165-7BEB-0DCB7FB1D545}"/>
              </a:ext>
            </a:extLst>
          </p:cNvPr>
          <p:cNvSpPr/>
          <p:nvPr/>
        </p:nvSpPr>
        <p:spPr>
          <a:xfrm>
            <a:off x="4127102" y="5269483"/>
            <a:ext cx="1348582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Sept.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45FDE-E297-19AF-EBFD-5D21A12C90C1}"/>
              </a:ext>
            </a:extLst>
          </p:cNvPr>
          <p:cNvSpPr/>
          <p:nvPr/>
        </p:nvSpPr>
        <p:spPr>
          <a:xfrm>
            <a:off x="6554430" y="5271074"/>
            <a:ext cx="1635842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October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1D24A-A9FC-345B-66FD-CC64917767EB}"/>
              </a:ext>
            </a:extLst>
          </p:cNvPr>
          <p:cNvSpPr/>
          <p:nvPr/>
        </p:nvSpPr>
        <p:spPr>
          <a:xfrm>
            <a:off x="8690630" y="5282608"/>
            <a:ext cx="2088868" cy="2756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November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080397" y="1508121"/>
            <a:ext cx="3559277" cy="5211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originally developed to teach statistics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101614" y="2914596"/>
            <a:ext cx="2428875" cy="5182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and RStudio are free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915295" y="1744634"/>
            <a:ext cx="4017746" cy="7745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Big Data / </a:t>
            </a:r>
          </a:p>
          <a:p>
            <a:pPr>
              <a:lnSpc>
                <a:spcPts val="1900"/>
              </a:lnSpc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Machine Learning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2878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RStudio Cloud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815504" cy="7397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Tidyverse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other packages allow for data wrangling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4726080"/>
            <a:ext cx="2767206" cy="7751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literate</a:t>
            </a:r>
          </a:p>
          <a:p>
            <a:pPr>
              <a:lnSpc>
                <a:spcPts val="1900"/>
              </a:lnSpc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programming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R code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looks like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4131B-A27F-6C00-C5D1-CADC052B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965241"/>
            <a:ext cx="11176821" cy="136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099C1-B099-570D-467E-FD14B0E4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633" y="966097"/>
            <a:ext cx="5389152" cy="3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 Software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99917" y="5149444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Excel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8926" y="294287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 (or Python)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49053" y="4653235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385888" y="2272550"/>
            <a:ext cx="5010836" cy="23083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Handles large data sets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Literate programming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Packages (libraries)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Powerful tools for wrangling and filtering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502177" y="2229542"/>
            <a:ext cx="5239431" cy="16312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Learning curve of coding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Need to install software or use cloud-based software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52365" y="5044315"/>
            <a:ext cx="4162870" cy="113877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 barrier to entry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 programming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5313227"/>
            <a:ext cx="416287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Limited tools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Programming Styles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910771" y="94751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Base 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7" y="964039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+mj-lt"/>
              </a:rPr>
              <a:t>Tidyverse</a:t>
            </a:r>
            <a:endParaRPr lang="en-US" sz="3200" b="1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670561" y="2104573"/>
            <a:ext cx="5726164" cy="43088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Accomplish tasks with fewer characters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Built-in methods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 programming style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plot(x, y)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502177" y="2229542"/>
            <a:ext cx="5239431" cy="40010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More powerful data wrangling tools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Uses data frames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ggpoint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93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50" y="1483107"/>
            <a:ext cx="9144000" cy="4431983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Let’s Get Started</a:t>
            </a:r>
            <a:br>
              <a:rPr lang="en-US" sz="7200" b="1" dirty="0">
                <a:solidFill>
                  <a:schemeClr val="bg1"/>
                </a:solidFill>
              </a:rPr>
            </a:b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What tasks do you want to learn to do?</a:t>
            </a:r>
            <a:br>
              <a:rPr lang="en-US" sz="4400" b="1" dirty="0">
                <a:solidFill>
                  <a:schemeClr val="bg1"/>
                </a:solidFill>
              </a:rPr>
            </a:b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github.com/devaoneil/R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1391</TotalTime>
  <Words>286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Segoe UI Light</vt:lpstr>
      <vt:lpstr>Office Theme</vt:lpstr>
      <vt:lpstr>Getting Started with Data Science in R Deva O’Neil August, 2023</vt:lpstr>
      <vt:lpstr>My use of Data Science Teaching  (Physics, DSA, Python) Research (modeling)  </vt:lpstr>
      <vt:lpstr>Project analysis slide 2</vt:lpstr>
      <vt:lpstr>Project analysis slide 4</vt:lpstr>
      <vt:lpstr>Project analysis slide 6</vt:lpstr>
      <vt:lpstr>Project analysis slide 11</vt:lpstr>
      <vt:lpstr>Project analysis slide 8</vt:lpstr>
      <vt:lpstr>Project analysis slide 8</vt:lpstr>
      <vt:lpstr>Let’s Get Started  What tasks do you want to learn to do?  github.com/devaoneil/R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Data Science in R Deva O’Neil August, 2023</dc:title>
  <dc:creator>Deva</dc:creator>
  <cp:lastModifiedBy>Dr. Deva O'Neil</cp:lastModifiedBy>
  <cp:revision>6</cp:revision>
  <dcterms:created xsi:type="dcterms:W3CDTF">2023-08-02T21:15:14Z</dcterms:created>
  <dcterms:modified xsi:type="dcterms:W3CDTF">2023-08-14T21:21:14Z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