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BBB3C-C8BD-4152-BAA4-BA9343566FBB}" type="datetimeFigureOut">
              <a:rPr lang="en-US" smtClean="0"/>
              <a:pPr/>
              <a:t>22/02/2022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2D48-62D1-4761-8E12-B3FAFA47F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D2D48-62D1-4761-8E12-B3FAFA47F88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D2D48-62D1-4761-8E12-B3FAFA47F8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FE777A3-5884-4DBD-90CA-DDDB18E57AAF}" type="datetimeFigureOut">
              <a:rPr lang="en-US" smtClean="0"/>
              <a:pPr/>
              <a:t>22/02/2022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7B96B3-1A49-4719-BE36-09451D172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7A3-5884-4DBD-90CA-DDDB18E57AAF}" type="datetimeFigureOut">
              <a:rPr lang="en-US" smtClean="0"/>
              <a:pPr/>
              <a:t>22/02/2022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6B3-1A49-4719-BE36-09451D172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FE777A3-5884-4DBD-90CA-DDDB18E57AAF}" type="datetimeFigureOut">
              <a:rPr lang="en-US" smtClean="0"/>
              <a:pPr/>
              <a:t>22/02/2022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97B96B3-1A49-4719-BE36-09451D172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7A3-5884-4DBD-90CA-DDDB18E57AAF}" type="datetimeFigureOut">
              <a:rPr lang="en-US" smtClean="0"/>
              <a:pPr/>
              <a:t>22/02/2022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7B96B3-1A49-4719-BE36-09451D172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7A3-5884-4DBD-90CA-DDDB18E57AAF}" type="datetimeFigureOut">
              <a:rPr lang="en-US" smtClean="0"/>
              <a:pPr/>
              <a:t>22/02/2022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97B96B3-1A49-4719-BE36-09451D172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E777A3-5884-4DBD-90CA-DDDB18E57AAF}" type="datetimeFigureOut">
              <a:rPr lang="en-US" smtClean="0"/>
              <a:pPr/>
              <a:t>22/02/2022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97B96B3-1A49-4719-BE36-09451D172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E777A3-5884-4DBD-90CA-DDDB18E57AAF}" type="datetimeFigureOut">
              <a:rPr lang="en-US" smtClean="0"/>
              <a:pPr/>
              <a:t>22/02/2022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97B96B3-1A49-4719-BE36-09451D172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7A3-5884-4DBD-90CA-DDDB18E57AAF}" type="datetimeFigureOut">
              <a:rPr lang="en-US" smtClean="0"/>
              <a:pPr/>
              <a:t>22/02/2022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7B96B3-1A49-4719-BE36-09451D172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7A3-5884-4DBD-90CA-DDDB18E57AAF}" type="datetimeFigureOut">
              <a:rPr lang="en-US" smtClean="0"/>
              <a:pPr/>
              <a:t>22/02/2022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7B96B3-1A49-4719-BE36-09451D172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7A3-5884-4DBD-90CA-DDDB18E57AAF}" type="datetimeFigureOut">
              <a:rPr lang="en-US" smtClean="0"/>
              <a:pPr/>
              <a:t>22/02/2022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7B96B3-1A49-4719-BE36-09451D172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FE777A3-5884-4DBD-90CA-DDDB18E57AAF}" type="datetimeFigureOut">
              <a:rPr lang="en-US" smtClean="0"/>
              <a:pPr/>
              <a:t>22/02/2022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97B96B3-1A49-4719-BE36-09451D172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E777A3-5884-4DBD-90CA-DDDB18E57AAF}" type="datetimeFigureOut">
              <a:rPr lang="en-US" smtClean="0"/>
              <a:pPr/>
              <a:t>22/02/2022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97B96B3-1A49-4719-BE36-09451D172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BY </a:t>
            </a:r>
            <a:r>
              <a:rPr lang="en-US" sz="2400" dirty="0" smtClean="0">
                <a:solidFill>
                  <a:srgbClr val="002060"/>
                </a:solidFill>
              </a:rPr>
              <a:t>DEVARAJU PALUKURI</a:t>
            </a:r>
          </a:p>
          <a:p>
            <a:pPr algn="r"/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WEB DEVELOPMENT-4</a:t>
            </a:r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7600"/>
            <a:ext cx="5867400" cy="12192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66"/>
                </a:solidFill>
              </a:rPr>
              <a:t>BOOK YOUR </a:t>
            </a:r>
            <a:r>
              <a:rPr lang="en-US" sz="3600" dirty="0" smtClean="0">
                <a:solidFill>
                  <a:srgbClr val="FF0066"/>
                </a:solidFill>
              </a:rPr>
              <a:t>SHOW</a:t>
            </a:r>
            <a:r>
              <a:rPr lang="en-US" sz="2700" dirty="0" smtClean="0">
                <a:solidFill>
                  <a:srgbClr val="FF0066"/>
                </a:solidFill>
              </a:rPr>
              <a:t/>
            </a:r>
            <a:br>
              <a:rPr lang="en-US" sz="2700" dirty="0" smtClean="0">
                <a:solidFill>
                  <a:srgbClr val="FF0066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(ONLINE TICKETING WEBSITE)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Placeholder 4" descr="mylogo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2500" b="12500"/>
          <a:stretch>
            <a:fillRect/>
          </a:stretch>
        </p:blipFill>
        <p:spPr>
          <a:xfrm>
            <a:off x="1828800" y="0"/>
            <a:ext cx="5486400" cy="388620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u="sng" dirty="0" smtClean="0">
                <a:solidFill>
                  <a:srgbClr val="FF0000"/>
                </a:solidFill>
              </a:rPr>
              <a:t>OVERVIEW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250000"/>
              </a:lnSpc>
              <a:buFont typeface="Wingdings" pitchFamily="2" charset="2"/>
              <a:buChar char="Ø"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HOME</a:t>
            </a:r>
          </a:p>
          <a:p>
            <a:pPr lvl="1">
              <a:lnSpc>
                <a:spcPct val="250000"/>
              </a:lnSpc>
              <a:buFont typeface="Wingdings" pitchFamily="2" charset="2"/>
              <a:buChar char="Ø"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ABOUT US</a:t>
            </a:r>
          </a:p>
          <a:p>
            <a:pPr lvl="1">
              <a:lnSpc>
                <a:spcPct val="250000"/>
              </a:lnSpc>
              <a:buFont typeface="Wingdings" pitchFamily="2" charset="2"/>
              <a:buChar char="Ø"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CONTACT US</a:t>
            </a:r>
          </a:p>
          <a:p>
            <a:pPr lvl="1">
              <a:lnSpc>
                <a:spcPct val="250000"/>
              </a:lnSpc>
              <a:buFont typeface="Wingdings" pitchFamily="2" charset="2"/>
              <a:buChar char="Ø"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LOGIN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HOME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MOVIES</a:t>
            </a:r>
          </a:p>
          <a:p>
            <a:pPr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EVENTS</a:t>
            </a:r>
          </a:p>
          <a:p>
            <a:pPr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CONNECT WITH US </a:t>
            </a:r>
          </a:p>
          <a:p>
            <a:pPr>
              <a:buNone/>
            </a:pPr>
            <a:r>
              <a:rPr lang="en-US" sz="1800" dirty="0" smtClean="0"/>
              <a:t>          (Like </a:t>
            </a:r>
            <a:r>
              <a:rPr lang="en-US" sz="1800" dirty="0" err="1" smtClean="0"/>
              <a:t>facebook</a:t>
            </a:r>
            <a:r>
              <a:rPr lang="en-US" sz="1800" dirty="0" smtClean="0"/>
              <a:t> </a:t>
            </a:r>
            <a:r>
              <a:rPr lang="en-US" sz="1800" dirty="0" err="1" smtClean="0"/>
              <a:t>instagram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Draw backs of </a:t>
            </a:r>
            <a:r>
              <a:rPr lang="en-US" u="sng" dirty="0" err="1" smtClean="0">
                <a:solidFill>
                  <a:srgbClr val="FF0000"/>
                </a:solidFill>
              </a:rPr>
              <a:t>exsiting</a:t>
            </a:r>
            <a:r>
              <a:rPr lang="en-US" u="sng" dirty="0" smtClean="0">
                <a:solidFill>
                  <a:srgbClr val="FF0000"/>
                </a:solidFill>
              </a:rPr>
              <a:t> system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50000"/>
              </a:lnSpc>
              <a:buFont typeface="Courier New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Much need internet </a:t>
            </a:r>
            <a:r>
              <a:rPr lang="en-US" dirty="0" err="1" smtClean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acess</a:t>
            </a:r>
            <a:r>
              <a:rPr lang="en-US" dirty="0" smtClean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en-US" dirty="0" smtClean="0"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250000"/>
              </a:lnSpc>
              <a:buFont typeface="Courier New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Convenience fee is not same in all booking websites.</a:t>
            </a:r>
            <a:endParaRPr lang="en-US" dirty="0" smtClean="0"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250000"/>
              </a:lnSpc>
              <a:buFont typeface="Courier New" pitchFamily="49" charset="0"/>
              <a:buChar char="o"/>
            </a:pPr>
            <a:r>
              <a:rPr lang="en-US" dirty="0" err="1" smtClean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Cancillation</a:t>
            </a:r>
            <a:r>
              <a:rPr lang="en-US" dirty="0" smtClean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fee also applicable.</a:t>
            </a:r>
          </a:p>
          <a:p>
            <a:pPr>
              <a:lnSpc>
                <a:spcPct val="250000"/>
              </a:lnSpc>
              <a:buFont typeface="Courier New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Hard to select city , theatre and show-time.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ADVANTAGES OF MY WEB SITE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DON’T NEED INTERNET ACESS.</a:t>
            </a:r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CONVENIENCE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FEE.</a:t>
            </a:r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 CACILLATION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CHARGES.</a:t>
            </a:r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EASY TO FIND OUT SHOE-TIME , CITY AND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THEATRE. 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SOFTWARE REQUIREMENTS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HTML ONLY</a:t>
            </a:r>
            <a:endParaRPr lang="en-US" sz="4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THANKS FOR WATCHING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Placeholder 4" descr="thankyou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9876" b="19876"/>
          <a:stretch>
            <a:fillRect/>
          </a:stretch>
        </p:blipFill>
        <p:spPr>
          <a:xfrm>
            <a:off x="2057400" y="381000"/>
            <a:ext cx="6576685" cy="3962400"/>
          </a:xfr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</TotalTime>
  <Words>100</Words>
  <Application>Microsoft Office PowerPoint</Application>
  <PresentationFormat>On-screen Show (4:3)</PresentationFormat>
  <Paragraphs>29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BOOK YOUR SHOW (ONLINE TICKETING WEBSITE)</vt:lpstr>
      <vt:lpstr>  OVERVIEW</vt:lpstr>
      <vt:lpstr>HOME</vt:lpstr>
      <vt:lpstr>Draw backs of exsiting system</vt:lpstr>
      <vt:lpstr>ADVANTAGES OF MY WEB SITE</vt:lpstr>
      <vt:lpstr>SOFTWARE REQUIREMENTS</vt:lpstr>
      <vt:lpstr>THANKS FOR WATCHING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YOUR SHOW (ONLINE TICKETING WEBSITE)</dc:title>
  <dc:creator>sys</dc:creator>
  <cp:lastModifiedBy>sys</cp:lastModifiedBy>
  <cp:revision>8</cp:revision>
  <dcterms:created xsi:type="dcterms:W3CDTF">2022-02-22T04:37:00Z</dcterms:created>
  <dcterms:modified xsi:type="dcterms:W3CDTF">2022-02-22T09:13:14Z</dcterms:modified>
</cp:coreProperties>
</file>