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74" r:id="rId6"/>
    <p:sldId id="294" r:id="rId7"/>
    <p:sldId id="278" r:id="rId8"/>
    <p:sldId id="302" r:id="rId9"/>
    <p:sldId id="291" r:id="rId10"/>
    <p:sldId id="284" r:id="rId11"/>
    <p:sldId id="266" r:id="rId12"/>
    <p:sldId id="275" r:id="rId13"/>
    <p:sldId id="298" r:id="rId14"/>
    <p:sldId id="296" r:id="rId15"/>
    <p:sldId id="280" r:id="rId16"/>
    <p:sldId id="286" r:id="rId17"/>
    <p:sldId id="290" r:id="rId18"/>
    <p:sldId id="293" r:id="rId19"/>
    <p:sldId id="295" r:id="rId20"/>
    <p:sldId id="287" r:id="rId21"/>
    <p:sldId id="289" r:id="rId22"/>
    <p:sldId id="297" r:id="rId23"/>
    <p:sldId id="282" r:id="rId24"/>
    <p:sldId id="303" r:id="rId25"/>
    <p:sldId id="304" r:id="rId26"/>
    <p:sldId id="265" r:id="rId27"/>
    <p:sldId id="299" r:id="rId28"/>
    <p:sldId id="301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844"/>
    <a:srgbClr val="990099"/>
    <a:srgbClr val="3BCDB5"/>
    <a:srgbClr val="FFFFFF"/>
    <a:srgbClr val="003399"/>
    <a:srgbClr val="339933"/>
    <a:srgbClr val="00CC66"/>
    <a:srgbClr val="3333FF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41" autoAdjust="0"/>
  </p:normalViewPr>
  <p:slideViewPr>
    <p:cSldViewPr snapToGrid="0">
      <p:cViewPr>
        <p:scale>
          <a:sx n="66" d="100"/>
          <a:sy n="66" d="100"/>
        </p:scale>
        <p:origin x="708" y="-124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[1]</c:v>
                </c:pt>
                <c:pt idx="1">
                  <c:v>[2]</c:v>
                </c:pt>
                <c:pt idx="2">
                  <c:v>[3]</c:v>
                </c:pt>
                <c:pt idx="3">
                  <c:v>[4]</c:v>
                </c:pt>
                <c:pt idx="4">
                  <c:v>[5]</c:v>
                </c:pt>
                <c:pt idx="5">
                  <c:v>Proposed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0.68</c:v>
                </c:pt>
                <c:pt idx="1">
                  <c:v>1</c:v>
                </c:pt>
                <c:pt idx="2">
                  <c:v>0.28999999999999998</c:v>
                </c:pt>
                <c:pt idx="3">
                  <c:v>0.3</c:v>
                </c:pt>
                <c:pt idx="4">
                  <c:v>0.34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0D-40E6-94A6-4AB10D33F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256384"/>
        <c:axId val="310257920"/>
        <c:axId val="0"/>
      </c:bar3DChart>
      <c:catAx>
        <c:axId val="31025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257920"/>
        <c:crosses val="autoZero"/>
        <c:auto val="1"/>
        <c:lblAlgn val="ctr"/>
        <c:lblOffset val="100"/>
        <c:noMultiLvlLbl val="0"/>
      </c:catAx>
      <c:valAx>
        <c:axId val="31025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25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[1]</c:v>
                </c:pt>
                <c:pt idx="1">
                  <c:v>[2]</c:v>
                </c:pt>
                <c:pt idx="2">
                  <c:v>[3]</c:v>
                </c:pt>
                <c:pt idx="3">
                  <c:v>[4]</c:v>
                </c:pt>
                <c:pt idx="4">
                  <c:v>[5]</c:v>
                </c:pt>
                <c:pt idx="5">
                  <c:v>Proposed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494</c:v>
                </c:pt>
                <c:pt idx="1">
                  <c:v>442</c:v>
                </c:pt>
                <c:pt idx="2">
                  <c:v>308</c:v>
                </c:pt>
                <c:pt idx="3">
                  <c:v>295</c:v>
                </c:pt>
                <c:pt idx="4">
                  <c:v>262</c:v>
                </c:pt>
                <c:pt idx="5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B-47DE-9A6B-5B44E6D38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7840512"/>
        <c:axId val="307842048"/>
        <c:axId val="0"/>
      </c:bar3DChart>
      <c:catAx>
        <c:axId val="30784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842048"/>
        <c:crosses val="autoZero"/>
        <c:auto val="1"/>
        <c:lblAlgn val="ctr"/>
        <c:lblOffset val="100"/>
        <c:noMultiLvlLbl val="0"/>
      </c:catAx>
      <c:valAx>
        <c:axId val="30784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8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Delay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6"/>
                <c:pt idx="0">
                  <c:v>[1]</c:v>
                </c:pt>
                <c:pt idx="1">
                  <c:v>[2]</c:v>
                </c:pt>
                <c:pt idx="2">
                  <c:v>[3]</c:v>
                </c:pt>
                <c:pt idx="3">
                  <c:v>[4]</c:v>
                </c:pt>
                <c:pt idx="4">
                  <c:v>[5]</c:v>
                </c:pt>
                <c:pt idx="5">
                  <c:v>Proposed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4.25</c:v>
                </c:pt>
                <c:pt idx="1">
                  <c:v>2</c:v>
                </c:pt>
                <c:pt idx="2">
                  <c:v>2</c:v>
                </c:pt>
                <c:pt idx="3">
                  <c:v>1.5</c:v>
                </c:pt>
                <c:pt idx="4">
                  <c:v>1.75</c:v>
                </c:pt>
                <c:pt idx="5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7-4630-9EF8-345F82F90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0270976"/>
        <c:axId val="310280960"/>
        <c:axId val="0"/>
      </c:bar3DChart>
      <c:catAx>
        <c:axId val="31027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280960"/>
        <c:crosses val="autoZero"/>
        <c:auto val="1"/>
        <c:lblAlgn val="ctr"/>
        <c:lblOffset val="100"/>
        <c:noMultiLvlLbl val="0"/>
      </c:catAx>
      <c:valAx>
        <c:axId val="31028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27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7:53:40.3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ECE09-154B-4635-9B6C-B391F1D6AEC7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36C4C-6776-42D4-8657-B2375E37A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95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6C4C-6776-42D4-8657-B2375E37A35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7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6C4C-6776-42D4-8657-B2375E37A35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6C4C-6776-42D4-8657-B2375E37A35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7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36C4C-6776-42D4-8657-B2375E37A35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2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751C-FE3E-4F9E-849E-A695A7B4EF1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2E68-A3C8-4E20-BB8D-B8082430DC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7.xml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customXml" Target="../ink/ink9.xml"/><Relationship Id="rId10" Type="http://schemas.openxmlformats.org/officeDocument/2006/relationships/customXml" Target="../ink/ink4.xml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IV ECE -C, BATCH NO. 04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9AD85-99C9-D21F-C72C-E1D4A3F1C175}"/>
              </a:ext>
            </a:extLst>
          </p:cNvPr>
          <p:cNvSpPr txBox="1"/>
          <p:nvPr/>
        </p:nvSpPr>
        <p:spPr>
          <a:xfrm>
            <a:off x="1498862" y="2931736"/>
            <a:ext cx="9445658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Algerian" panose="04020705040A02060702" pitchFamily="82" charset="0"/>
              </a:rPr>
              <a:t>EXTERNAL Project PRESENTATION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5008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3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316" y="675195"/>
            <a:ext cx="333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QCA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4117" y="1173480"/>
            <a:ext cx="9663765" cy="339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QCA technology implements complex VLSI architectures with very less power consumption and achieves high speed at nano-scale level compared to CMOS technology. </a:t>
            </a:r>
          </a:p>
          <a:p>
            <a:pPr marL="1176655" indent="-28638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117665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QCA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works</a:t>
            </a:r>
            <a:r>
              <a:rPr lang="en-US" sz="2000" spc="-10" dirty="0">
                <a:latin typeface="Times New Roman"/>
                <a:cs typeface="Times New Roman"/>
              </a:rPr>
              <a:t> mainly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majority</a:t>
            </a:r>
            <a:r>
              <a:rPr lang="en-US" sz="2000" spc="-20" dirty="0">
                <a:latin typeface="Times New Roman"/>
                <a:cs typeface="Times New Roman"/>
              </a:rPr>
              <a:t> gate</a:t>
            </a:r>
            <a:endParaRPr lang="en-US" sz="2000" dirty="0">
              <a:latin typeface="Times New Roman"/>
              <a:cs typeface="Times New Roman"/>
            </a:endParaRPr>
          </a:p>
          <a:p>
            <a:pPr marL="1176655" indent="-286385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117665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majority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gate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consists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5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cells</a:t>
            </a:r>
            <a:endParaRPr lang="en-US" sz="2000" dirty="0">
              <a:latin typeface="Times New Roman"/>
              <a:cs typeface="Times New Roman"/>
            </a:endParaRPr>
          </a:p>
          <a:p>
            <a:pPr marL="1176655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117665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cell consist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4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Quantum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dots</a:t>
            </a:r>
          </a:p>
          <a:p>
            <a:pPr marL="1176655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1176655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408DC-0BAB-7610-D68B-F5E67927F4A3}"/>
              </a:ext>
            </a:extLst>
          </p:cNvPr>
          <p:cNvSpPr txBox="1"/>
          <p:nvPr/>
        </p:nvSpPr>
        <p:spPr>
          <a:xfrm>
            <a:off x="1977579" y="4302899"/>
            <a:ext cx="9846465" cy="95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6580" lvl="1" indent="-286385">
              <a:lnSpc>
                <a:spcPct val="100000"/>
              </a:lnSpc>
              <a:buFont typeface="Arial MT"/>
              <a:buChar char="•"/>
              <a:tabLst>
                <a:tab pos="438658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If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electron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Clock-</a:t>
            </a:r>
            <a:r>
              <a:rPr lang="en-US" sz="2000" dirty="0">
                <a:latin typeface="Times New Roman"/>
                <a:cs typeface="Times New Roman"/>
              </a:rPr>
              <a:t>wise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Logic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Times New Roman"/>
                <a:cs typeface="Times New Roman"/>
              </a:rPr>
              <a:t>1</a:t>
            </a:r>
            <a:endParaRPr lang="en-US" sz="2000" dirty="0">
              <a:latin typeface="Times New Roman"/>
              <a:cs typeface="Times New Roman"/>
            </a:endParaRPr>
          </a:p>
          <a:p>
            <a:pPr marL="4386580" lvl="1" indent="-286385">
              <a:lnSpc>
                <a:spcPct val="100000"/>
              </a:lnSpc>
              <a:spcBef>
                <a:spcPts val="1900"/>
              </a:spcBef>
              <a:buFont typeface="Arial MT"/>
              <a:buChar char="•"/>
              <a:tabLst>
                <a:tab pos="438658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If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electron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Anti</a:t>
            </a:r>
            <a:r>
              <a:rPr lang="en-US" sz="2000" spc="-10" dirty="0">
                <a:latin typeface="Times New Roman"/>
                <a:cs typeface="Times New Roman"/>
              </a:rPr>
              <a:t> clock-</a:t>
            </a:r>
            <a:r>
              <a:rPr lang="en-US" sz="2000" dirty="0">
                <a:latin typeface="Times New Roman"/>
                <a:cs typeface="Times New Roman"/>
              </a:rPr>
              <a:t>wise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Logic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Times New Roman"/>
                <a:cs typeface="Times New Roman"/>
              </a:rPr>
              <a:t>0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565F87-4161-331D-3C56-F1B8DD681057}"/>
              </a:ext>
            </a:extLst>
          </p:cNvPr>
          <p:cNvGrpSpPr/>
          <p:nvPr/>
        </p:nvGrpSpPr>
        <p:grpSpPr>
          <a:xfrm>
            <a:off x="1102328" y="3944571"/>
            <a:ext cx="5267650" cy="1809965"/>
            <a:chOff x="945212" y="4261291"/>
            <a:chExt cx="4858021" cy="173994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F888FE-07A8-3AD0-48AB-9E1E7090858A}"/>
                </a:ext>
              </a:extLst>
            </p:cNvPr>
            <p:cNvSpPr txBox="1"/>
            <p:nvPr/>
          </p:nvSpPr>
          <p:spPr>
            <a:xfrm>
              <a:off x="3938724" y="5531441"/>
              <a:ext cx="1864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Polarization = -1</a:t>
              </a:r>
            </a:p>
            <a:p>
              <a:r>
                <a:rPr lang="en-US" sz="1200" dirty="0">
                  <a:latin typeface="Times New Roman"/>
                  <a:cs typeface="Times New Roman"/>
                </a:rPr>
                <a:t>     (Binary 0)</a:t>
              </a:r>
              <a:endParaRPr lang="en-IN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EC43BA-68D7-F7F8-45DC-D9888BA2D63A}"/>
                </a:ext>
              </a:extLst>
            </p:cNvPr>
            <p:cNvGrpSpPr/>
            <p:nvPr/>
          </p:nvGrpSpPr>
          <p:grpSpPr>
            <a:xfrm>
              <a:off x="945212" y="4261291"/>
              <a:ext cx="4050729" cy="1739949"/>
              <a:chOff x="945212" y="4261291"/>
              <a:chExt cx="4050729" cy="1739949"/>
            </a:xfrm>
          </p:grpSpPr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B2586C0A-58FB-BF26-9C5C-FD261490A3ED}"/>
                  </a:ext>
                </a:extLst>
              </p:cNvPr>
              <p:cNvSpPr/>
              <p:nvPr/>
            </p:nvSpPr>
            <p:spPr>
              <a:xfrm>
                <a:off x="3954538" y="4637074"/>
                <a:ext cx="288393" cy="28416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14C82699-92F5-0262-A51A-40250BA704ED}"/>
                  </a:ext>
                </a:extLst>
              </p:cNvPr>
              <p:cNvSpPr/>
              <p:nvPr/>
            </p:nvSpPr>
            <p:spPr>
              <a:xfrm>
                <a:off x="4799542" y="4709778"/>
                <a:ext cx="142875" cy="1324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9B742D7-988F-5DC0-42A3-F9FF31AB8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2873" y="4776777"/>
                <a:ext cx="2141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4C19292-8701-F200-45BD-319B8876A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6214" y="4775496"/>
                <a:ext cx="209901" cy="22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01962CA-F87F-E200-8299-17F1A3D71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929" y="4709778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3FAC7D6-9702-A3C4-E1BA-6A53643DE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779" y="4709778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8356256-57DB-35CC-9CEC-451942E97961}"/>
                  </a:ext>
                </a:extLst>
              </p:cNvPr>
              <p:cNvSpPr/>
              <p:nvPr/>
            </p:nvSpPr>
            <p:spPr>
              <a:xfrm>
                <a:off x="4707548" y="4632785"/>
                <a:ext cx="288393" cy="28416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11007378-7733-1A68-AD59-F045D5BF7311}"/>
                  </a:ext>
                </a:extLst>
              </p:cNvPr>
              <p:cNvSpPr/>
              <p:nvPr/>
            </p:nvSpPr>
            <p:spPr>
              <a:xfrm>
                <a:off x="4022913" y="4703345"/>
                <a:ext cx="142875" cy="1324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7829E98-410F-9130-A886-FAD53FA59259}"/>
                  </a:ext>
                </a:extLst>
              </p:cNvPr>
              <p:cNvSpPr/>
              <p:nvPr/>
            </p:nvSpPr>
            <p:spPr>
              <a:xfrm>
                <a:off x="3954538" y="5239552"/>
                <a:ext cx="288393" cy="28416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6AD1C721-8796-F76E-FEFB-4D222F28CF9D}"/>
                  </a:ext>
                </a:extLst>
              </p:cNvPr>
              <p:cNvSpPr/>
              <p:nvPr/>
            </p:nvSpPr>
            <p:spPr>
              <a:xfrm>
                <a:off x="4799542" y="5312256"/>
                <a:ext cx="142875" cy="1324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E485D3E-A107-5EA8-1B7A-0885289FB774}"/>
                  </a:ext>
                </a:extLst>
              </p:cNvPr>
              <p:cNvCxnSpPr>
                <a:cxnSpLocks/>
                <a:stCxn id="39" idx="6"/>
              </p:cNvCxnSpPr>
              <p:nvPr/>
            </p:nvCxnSpPr>
            <p:spPr>
              <a:xfrm>
                <a:off x="4242931" y="5381633"/>
                <a:ext cx="2147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C56846E-63EB-28A3-DE13-C8E4F9433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779" y="5381793"/>
                <a:ext cx="209901" cy="22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E24DF3-8B3F-C390-5705-548B8A6AD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929" y="5312256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17AAC10-1209-C505-D422-0E5552AF1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779" y="5312256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04B0D48A-3755-B208-D6DA-372F43C87C56}"/>
                  </a:ext>
                </a:extLst>
              </p:cNvPr>
              <p:cNvSpPr/>
              <p:nvPr/>
            </p:nvSpPr>
            <p:spPr>
              <a:xfrm>
                <a:off x="4707548" y="5235263"/>
                <a:ext cx="288393" cy="28416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6A8C14F-5A89-08D9-5915-5274A659FB1E}"/>
                  </a:ext>
                </a:extLst>
              </p:cNvPr>
              <p:cNvSpPr/>
              <p:nvPr/>
            </p:nvSpPr>
            <p:spPr>
              <a:xfrm>
                <a:off x="4777546" y="5317819"/>
                <a:ext cx="142875" cy="1324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11E7D32-40CF-02E9-4A68-2D04B68D11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4374" y="4916947"/>
                <a:ext cx="1" cy="149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D1E1000-8E9F-EEEF-D79D-675EF1BAC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375" y="5102859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F084D42-5E47-70F8-B75B-690921D86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615" y="5066285"/>
                <a:ext cx="1274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D0ED42F-AA56-26CB-D2A0-81DB035A2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660" y="5102859"/>
                <a:ext cx="1274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DD0337A-D10B-8EC7-20F0-48DC4A4664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4020" y="4915799"/>
                <a:ext cx="1" cy="149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EA78E17-45E1-9015-222B-C18CA84D0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4021" y="5101711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962C19D-C2F1-9BAF-9221-A7390920C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261" y="5065137"/>
                <a:ext cx="1274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CF9A0C0-0688-BE98-4628-51C82D9E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306" y="5101711"/>
                <a:ext cx="1274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450C04EE-916C-CED5-2AB1-05286D9001DE}"/>
                  </a:ext>
                </a:extLst>
              </p:cNvPr>
              <p:cNvSpPr/>
              <p:nvPr/>
            </p:nvSpPr>
            <p:spPr>
              <a:xfrm>
                <a:off x="2230280" y="4637074"/>
                <a:ext cx="288393" cy="28416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A4B08911-8B40-454E-B99F-9AE04780D82B}"/>
                  </a:ext>
                </a:extLst>
              </p:cNvPr>
              <p:cNvSpPr/>
              <p:nvPr/>
            </p:nvSpPr>
            <p:spPr>
              <a:xfrm>
                <a:off x="3075284" y="4709778"/>
                <a:ext cx="142875" cy="1324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7BB43DB-43F1-7BDC-6CC9-FDDCFA029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615" y="4776777"/>
                <a:ext cx="2141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FB87864-93C4-951A-E128-453352A0C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1956" y="4775496"/>
                <a:ext cx="209901" cy="22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8531827-5489-620C-C7F3-2CA1D8BB9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671" y="4709778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3E5731C-95FF-B94A-38D8-86912997C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521" y="4709778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435AC649-4695-1A27-F82E-B8D47DE24444}"/>
                  </a:ext>
                </a:extLst>
              </p:cNvPr>
              <p:cNvSpPr/>
              <p:nvPr/>
            </p:nvSpPr>
            <p:spPr>
              <a:xfrm>
                <a:off x="2983290" y="4632785"/>
                <a:ext cx="288393" cy="28416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1F6175E4-02F7-9DAE-34AD-5A6F018A0734}"/>
                  </a:ext>
                </a:extLst>
              </p:cNvPr>
              <p:cNvSpPr/>
              <p:nvPr/>
            </p:nvSpPr>
            <p:spPr>
              <a:xfrm>
                <a:off x="3056048" y="4706286"/>
                <a:ext cx="142875" cy="1324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47AA14-BFF9-98F3-6722-61B0B5D3B625}"/>
                  </a:ext>
                </a:extLst>
              </p:cNvPr>
              <p:cNvSpPr/>
              <p:nvPr/>
            </p:nvSpPr>
            <p:spPr>
              <a:xfrm>
                <a:off x="2230280" y="5239552"/>
                <a:ext cx="288393" cy="28416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4AEA76E-B804-0A04-71DF-2904E1BF8408}"/>
                  </a:ext>
                </a:extLst>
              </p:cNvPr>
              <p:cNvSpPr/>
              <p:nvPr/>
            </p:nvSpPr>
            <p:spPr>
              <a:xfrm>
                <a:off x="3075284" y="5312256"/>
                <a:ext cx="142875" cy="1324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836DC43-A8A7-BB9A-DC2B-DB8531BB3855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2518673" y="5381633"/>
                <a:ext cx="21476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7EE1917-0CD2-1D7A-8850-FC74DACFD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521" y="5381793"/>
                <a:ext cx="209901" cy="22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CF634D1-B923-97EF-96CF-F69A7CC94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671" y="5312256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CEDDCE0-8CEF-FF9C-597A-48CC99665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8521" y="5312256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AD5093DB-6331-AA30-C949-B78279DAB9D9}"/>
                  </a:ext>
                </a:extLst>
              </p:cNvPr>
              <p:cNvSpPr/>
              <p:nvPr/>
            </p:nvSpPr>
            <p:spPr>
              <a:xfrm>
                <a:off x="2983290" y="5235263"/>
                <a:ext cx="288393" cy="28416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42411366-4ABA-5B54-1CCE-3350F65A86BC}"/>
                  </a:ext>
                </a:extLst>
              </p:cNvPr>
              <p:cNvSpPr/>
              <p:nvPr/>
            </p:nvSpPr>
            <p:spPr>
              <a:xfrm>
                <a:off x="2303039" y="5312256"/>
                <a:ext cx="142875" cy="132404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E403EDD-2BAA-C37F-367F-85E73437F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0116" y="4916947"/>
                <a:ext cx="1" cy="149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3898B58-8061-DEB1-68E2-A2B4DC33B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117" y="5102859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6BE778C-9515-D43E-B8EC-A73EFD742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357" y="5066285"/>
                <a:ext cx="1274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8E0BBCB-1FC8-D333-A08C-6A17EAEFD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6402" y="5102859"/>
                <a:ext cx="1274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695E693-E55E-F98D-613A-425F8E146A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19762" y="4915799"/>
                <a:ext cx="1" cy="149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EA304C1-BEDA-8830-9CDD-CF41DACED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9763" y="5101711"/>
                <a:ext cx="0" cy="1324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A1C43F9-DC03-D707-5F8A-9A12A12FB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6003" y="5065137"/>
                <a:ext cx="12747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814A808-25E9-25E4-94DF-3F48FD5C4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6048" y="5101711"/>
                <a:ext cx="1274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1219115-4E0A-9974-28FD-CCCD75202CE0}"/>
                  </a:ext>
                </a:extLst>
              </p:cNvPr>
              <p:cNvSpPr txBox="1"/>
              <p:nvPr/>
            </p:nvSpPr>
            <p:spPr>
              <a:xfrm>
                <a:off x="2187484" y="5539575"/>
                <a:ext cx="18645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Times New Roman"/>
                    <a:cs typeface="Times New Roman"/>
                  </a:rPr>
                  <a:t>Polarization = 1</a:t>
                </a:r>
              </a:p>
              <a:p>
                <a:r>
                  <a:rPr lang="en-US" sz="1200" dirty="0">
                    <a:latin typeface="Times New Roman"/>
                    <a:cs typeface="Times New Roman"/>
                  </a:rPr>
                  <a:t>     (Binary 1)</a:t>
                </a:r>
                <a:endParaRPr lang="en-IN" sz="1200" dirty="0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11E2B5EA-7291-D8A7-5ED8-6F558DA00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8591" y="4547307"/>
                <a:ext cx="238301" cy="202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F9512F5-A2E3-BBB7-2DA6-255367D8763E}"/>
                  </a:ext>
                </a:extLst>
              </p:cNvPr>
              <p:cNvCxnSpPr>
                <a:endCxn id="65" idx="1"/>
              </p:cNvCxnSpPr>
              <p:nvPr/>
            </p:nvCxnSpPr>
            <p:spPr>
              <a:xfrm>
                <a:off x="2074333" y="4501983"/>
                <a:ext cx="198181" cy="176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497F5CAB-D5F5-8C73-C0BB-CA677BEFD42E}"/>
                  </a:ext>
                </a:extLst>
              </p:cNvPr>
              <p:cNvCxnSpPr/>
              <p:nvPr/>
            </p:nvCxnSpPr>
            <p:spPr>
              <a:xfrm flipV="1">
                <a:off x="2043539" y="5092757"/>
                <a:ext cx="259225" cy="18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B0B25D5-5B85-BB56-16E1-1ED827DCF6EF}"/>
                  </a:ext>
                </a:extLst>
              </p:cNvPr>
              <p:cNvSpPr txBox="1"/>
              <p:nvPr/>
            </p:nvSpPr>
            <p:spPr>
              <a:xfrm>
                <a:off x="1580563" y="4261291"/>
                <a:ext cx="10610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Times New Roman"/>
                    <a:cs typeface="Times New Roman"/>
                  </a:rPr>
                  <a:t>Quantum Dot</a:t>
                </a:r>
                <a:endParaRPr lang="en-IN" sz="12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85283FF-C9CD-3395-2A63-4F1F206BC8BE}"/>
                  </a:ext>
                </a:extLst>
              </p:cNvPr>
              <p:cNvSpPr txBox="1"/>
              <p:nvPr/>
            </p:nvSpPr>
            <p:spPr>
              <a:xfrm>
                <a:off x="945212" y="4990468"/>
                <a:ext cx="11968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Times New Roman"/>
                    <a:cs typeface="Times New Roman"/>
                  </a:rPr>
                  <a:t>Tunnel Junction</a:t>
                </a:r>
                <a:endParaRPr lang="en-IN" sz="12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6E900E5-A0CC-C82B-8BFA-EBC0C9F29C64}"/>
                  </a:ext>
                </a:extLst>
              </p:cNvPr>
              <p:cNvSpPr txBox="1"/>
              <p:nvPr/>
            </p:nvSpPr>
            <p:spPr>
              <a:xfrm>
                <a:off x="3096098" y="4325170"/>
                <a:ext cx="10610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Times New Roman"/>
                    <a:cs typeface="Times New Roman"/>
                  </a:rPr>
                  <a:t>Electron</a:t>
                </a:r>
                <a:endParaRPr lang="en-IN" sz="1200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F5A6B3-7335-7085-A210-829C4E47CA44}"/>
              </a:ext>
            </a:extLst>
          </p:cNvPr>
          <p:cNvSpPr txBox="1"/>
          <p:nvPr/>
        </p:nvSpPr>
        <p:spPr>
          <a:xfrm>
            <a:off x="700394" y="5820041"/>
            <a:ext cx="6560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Polarization in QCA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AF8DD8-E4DC-E8B6-31F9-D2F1FBD666B6}"/>
              </a:ext>
            </a:extLst>
          </p:cNvPr>
          <p:cNvSpPr txBox="1"/>
          <p:nvPr/>
        </p:nvSpPr>
        <p:spPr>
          <a:xfrm>
            <a:off x="1356718" y="891414"/>
            <a:ext cx="6097712" cy="2726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Majority Gate </a:t>
            </a:r>
            <a:r>
              <a:rPr lang="en-US" sz="2200" dirty="0">
                <a:latin typeface="Times New Roman"/>
                <a:cs typeface="Times New Roman"/>
              </a:rPr>
              <a:t>:-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majority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gate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consists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5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cells</a:t>
            </a:r>
            <a:endParaRPr lang="en-US"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Where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Orange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color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represents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Fixed</a:t>
            </a:r>
            <a:r>
              <a:rPr lang="en-US" sz="2000" b="1" spc="-60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polarization</a:t>
            </a:r>
            <a:endParaRPr lang="en-US"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Blue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color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represents </a:t>
            </a:r>
            <a:r>
              <a:rPr lang="en-US" sz="2000" b="1" spc="-20" dirty="0">
                <a:latin typeface="Times New Roman"/>
                <a:cs typeface="Times New Roman"/>
              </a:rPr>
              <a:t>Input</a:t>
            </a:r>
            <a:endParaRPr lang="en-US"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Yellow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color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represents </a:t>
            </a:r>
            <a:r>
              <a:rPr lang="en-US" sz="2000" b="1" spc="-10" dirty="0">
                <a:latin typeface="Times New Roman"/>
                <a:cs typeface="Times New Roman"/>
              </a:rPr>
              <a:t>Output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6" name="Google Shape;183;p7">
            <a:extLst>
              <a:ext uri="{FF2B5EF4-FFF2-40B4-BE49-F238E27FC236}">
                <a16:creationId xmlns:a16="http://schemas.microsoft.com/office/drawing/2014/main" id="{AA14364A-E42A-91BB-054A-0363034DEDD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B0C59-7262-7761-D140-2F4930E0CD53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2844E-502C-1C33-434B-3DF3B0F3668D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3590F1-C072-EC70-B940-6365A4A8A065}"/>
              </a:ext>
            </a:extLst>
          </p:cNvPr>
          <p:cNvGrpSpPr/>
          <p:nvPr/>
        </p:nvGrpSpPr>
        <p:grpSpPr>
          <a:xfrm>
            <a:off x="2108775" y="4331372"/>
            <a:ext cx="3580766" cy="946669"/>
            <a:chOff x="2059160" y="4015026"/>
            <a:chExt cx="3580766" cy="946669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2CB13638-632D-2941-E149-C9C64B5AB57E}"/>
                </a:ext>
              </a:extLst>
            </p:cNvPr>
            <p:cNvSpPr/>
            <p:nvPr/>
          </p:nvSpPr>
          <p:spPr>
            <a:xfrm>
              <a:off x="2668221" y="4015026"/>
              <a:ext cx="1508224" cy="946669"/>
            </a:xfrm>
            <a:prstGeom prst="homePlat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06171A-5F19-4C0C-34B7-CC64ABA0000E}"/>
                </a:ext>
              </a:extLst>
            </p:cNvPr>
            <p:cNvSpPr txBox="1"/>
            <p:nvPr/>
          </p:nvSpPr>
          <p:spPr>
            <a:xfrm>
              <a:off x="3108801" y="4296314"/>
              <a:ext cx="6275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M</a:t>
              </a:r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69C52F-4137-F932-7A4D-EC32CB3B9F27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176445" y="4488361"/>
              <a:ext cx="4582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6521D2-8577-B6B7-DE68-76E327AC238F}"/>
                </a:ext>
              </a:extLst>
            </p:cNvPr>
            <p:cNvSpPr txBox="1"/>
            <p:nvPr/>
          </p:nvSpPr>
          <p:spPr>
            <a:xfrm>
              <a:off x="4460942" y="4189215"/>
              <a:ext cx="11789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M(A,B,C)</a:t>
              </a:r>
              <a:endParaRPr lang="en-IN" sz="12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4F0926-2BF3-D47A-BC38-5650AE311B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4788" y="4488360"/>
              <a:ext cx="36714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E3A944-22BF-A83B-2AB8-4A028072E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4788" y="4197848"/>
              <a:ext cx="36714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ED52BE-8474-9F03-1D38-D64383A0B1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4788" y="4802685"/>
              <a:ext cx="367142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E00805-6FC7-496C-BC42-5B4975840985}"/>
                </a:ext>
              </a:extLst>
            </p:cNvPr>
            <p:cNvSpPr txBox="1"/>
            <p:nvPr/>
          </p:nvSpPr>
          <p:spPr>
            <a:xfrm>
              <a:off x="2071041" y="4035327"/>
              <a:ext cx="3104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A</a:t>
              </a:r>
              <a:endParaRPr lang="en-IN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665561-37FA-0219-0E45-08B950E23528}"/>
                </a:ext>
              </a:extLst>
            </p:cNvPr>
            <p:cNvSpPr txBox="1"/>
            <p:nvPr/>
          </p:nvSpPr>
          <p:spPr>
            <a:xfrm>
              <a:off x="2063489" y="4328960"/>
              <a:ext cx="3104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B</a:t>
              </a:r>
              <a:endParaRPr lang="en-IN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3E213C-7D85-1595-3E4A-11DAD525F4D7}"/>
                </a:ext>
              </a:extLst>
            </p:cNvPr>
            <p:cNvSpPr txBox="1"/>
            <p:nvPr/>
          </p:nvSpPr>
          <p:spPr>
            <a:xfrm>
              <a:off x="2059160" y="4640010"/>
              <a:ext cx="3104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C</a:t>
              </a:r>
              <a:endParaRPr lang="en-IN" sz="1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0A64EC-A588-7FD4-593F-0E2ED8D5902D}"/>
              </a:ext>
            </a:extLst>
          </p:cNvPr>
          <p:cNvGrpSpPr/>
          <p:nvPr/>
        </p:nvGrpSpPr>
        <p:grpSpPr>
          <a:xfrm>
            <a:off x="6096000" y="3149983"/>
            <a:ext cx="5026092" cy="2497638"/>
            <a:chOff x="5978187" y="3428645"/>
            <a:chExt cx="5026092" cy="24976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2605D95-65C7-6AB2-08B8-06052784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7287" y="4385583"/>
              <a:ext cx="823031" cy="48010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7E3DB-69CE-EA5C-3141-D2456334189B}"/>
                </a:ext>
              </a:extLst>
            </p:cNvPr>
            <p:cNvSpPr/>
            <p:nvPr/>
          </p:nvSpPr>
          <p:spPr>
            <a:xfrm>
              <a:off x="7688722" y="3428645"/>
              <a:ext cx="737118" cy="643813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5C63E3-ADEA-9985-BC9C-C328DF7B6C25}"/>
                </a:ext>
              </a:extLst>
            </p:cNvPr>
            <p:cNvSpPr/>
            <p:nvPr/>
          </p:nvSpPr>
          <p:spPr>
            <a:xfrm>
              <a:off x="7688722" y="4172147"/>
              <a:ext cx="737118" cy="6438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D9B52C-0B8B-CA54-D7CD-633BF76440DF}"/>
                </a:ext>
              </a:extLst>
            </p:cNvPr>
            <p:cNvSpPr/>
            <p:nvPr/>
          </p:nvSpPr>
          <p:spPr>
            <a:xfrm>
              <a:off x="8540918" y="4172146"/>
              <a:ext cx="737118" cy="64381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0F1E6-2105-8018-F947-961ECB8CEB6E}"/>
                </a:ext>
              </a:extLst>
            </p:cNvPr>
            <p:cNvSpPr/>
            <p:nvPr/>
          </p:nvSpPr>
          <p:spPr>
            <a:xfrm>
              <a:off x="6836526" y="4172146"/>
              <a:ext cx="737118" cy="6438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1193E1-5390-9AB7-BC54-54AFD93807D2}"/>
                </a:ext>
              </a:extLst>
            </p:cNvPr>
            <p:cNvSpPr/>
            <p:nvPr/>
          </p:nvSpPr>
          <p:spPr>
            <a:xfrm>
              <a:off x="7688722" y="4915649"/>
              <a:ext cx="737118" cy="6438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363BD6-B3B1-A91A-A03C-2FEB14760364}"/>
                </a:ext>
              </a:extLst>
            </p:cNvPr>
            <p:cNvSpPr/>
            <p:nvPr/>
          </p:nvSpPr>
          <p:spPr>
            <a:xfrm>
              <a:off x="8192575" y="3577935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3977CF-DCBD-DC63-3645-27BF4CCAEB91}"/>
                </a:ext>
              </a:extLst>
            </p:cNvPr>
            <p:cNvSpPr/>
            <p:nvPr/>
          </p:nvSpPr>
          <p:spPr>
            <a:xfrm>
              <a:off x="7758701" y="3577935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0E581D3-0394-4C38-08BD-B0CDBA6B1CD6}"/>
                </a:ext>
              </a:extLst>
            </p:cNvPr>
            <p:cNvSpPr/>
            <p:nvPr/>
          </p:nvSpPr>
          <p:spPr>
            <a:xfrm>
              <a:off x="8192574" y="3858712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E06811-54F6-CE1A-5B3A-4738D4AA6355}"/>
                </a:ext>
              </a:extLst>
            </p:cNvPr>
            <p:cNvSpPr/>
            <p:nvPr/>
          </p:nvSpPr>
          <p:spPr>
            <a:xfrm>
              <a:off x="7758701" y="3858712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D0ACFE-D3D3-7E9D-6CDD-F6B4868B6E5C}"/>
                </a:ext>
              </a:extLst>
            </p:cNvPr>
            <p:cNvSpPr/>
            <p:nvPr/>
          </p:nvSpPr>
          <p:spPr>
            <a:xfrm>
              <a:off x="7352043" y="4290993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B40620-A02C-96FB-8D31-55DB97EC988D}"/>
                </a:ext>
              </a:extLst>
            </p:cNvPr>
            <p:cNvSpPr/>
            <p:nvPr/>
          </p:nvSpPr>
          <p:spPr>
            <a:xfrm>
              <a:off x="6918169" y="4290993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697DE54-F3CD-1BDA-7CB1-D7CFC3DCC38C}"/>
                </a:ext>
              </a:extLst>
            </p:cNvPr>
            <p:cNvSpPr/>
            <p:nvPr/>
          </p:nvSpPr>
          <p:spPr>
            <a:xfrm>
              <a:off x="7352042" y="4571770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BF94F1-41E5-8EB9-E31B-1B43C7BD14E5}"/>
                </a:ext>
              </a:extLst>
            </p:cNvPr>
            <p:cNvSpPr/>
            <p:nvPr/>
          </p:nvSpPr>
          <p:spPr>
            <a:xfrm>
              <a:off x="6918169" y="4571770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493E78-3514-D86D-6718-97871E92C382}"/>
                </a:ext>
              </a:extLst>
            </p:cNvPr>
            <p:cNvSpPr/>
            <p:nvPr/>
          </p:nvSpPr>
          <p:spPr>
            <a:xfrm>
              <a:off x="8192575" y="4323341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64D7CE-1815-5489-CC10-0A32615D8A68}"/>
                </a:ext>
              </a:extLst>
            </p:cNvPr>
            <p:cNvSpPr/>
            <p:nvPr/>
          </p:nvSpPr>
          <p:spPr>
            <a:xfrm>
              <a:off x="7758701" y="4323341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781D451-2743-EEA1-65C2-054D1A3EB08B}"/>
                </a:ext>
              </a:extLst>
            </p:cNvPr>
            <p:cNvSpPr/>
            <p:nvPr/>
          </p:nvSpPr>
          <p:spPr>
            <a:xfrm>
              <a:off x="8192574" y="4604118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0325E6D-5E11-DF72-4AF0-1B976DF0C11C}"/>
                </a:ext>
              </a:extLst>
            </p:cNvPr>
            <p:cNvSpPr/>
            <p:nvPr/>
          </p:nvSpPr>
          <p:spPr>
            <a:xfrm>
              <a:off x="7758701" y="4604118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119A151-D83D-3DDD-7968-643E0EDB194B}"/>
                </a:ext>
              </a:extLst>
            </p:cNvPr>
            <p:cNvSpPr/>
            <p:nvPr/>
          </p:nvSpPr>
          <p:spPr>
            <a:xfrm>
              <a:off x="9058768" y="4281359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ACA4690-44BF-1F6E-378D-6C4921B6DF57}"/>
                </a:ext>
              </a:extLst>
            </p:cNvPr>
            <p:cNvSpPr/>
            <p:nvPr/>
          </p:nvSpPr>
          <p:spPr>
            <a:xfrm>
              <a:off x="8624894" y="4281359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35DF171-9CAE-12BF-D2F0-1C7149A1C57C}"/>
                </a:ext>
              </a:extLst>
            </p:cNvPr>
            <p:cNvSpPr/>
            <p:nvPr/>
          </p:nvSpPr>
          <p:spPr>
            <a:xfrm>
              <a:off x="9058767" y="4562136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2D1C39-6B4F-3A0F-0823-F3D3E9AD3545}"/>
                </a:ext>
              </a:extLst>
            </p:cNvPr>
            <p:cNvSpPr/>
            <p:nvPr/>
          </p:nvSpPr>
          <p:spPr>
            <a:xfrm>
              <a:off x="8624894" y="4562136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6FE2173-A451-FB62-DD4F-9371C21580C8}"/>
                </a:ext>
              </a:extLst>
            </p:cNvPr>
            <p:cNvSpPr/>
            <p:nvPr/>
          </p:nvSpPr>
          <p:spPr>
            <a:xfrm>
              <a:off x="8192575" y="5012908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AA6247-1E22-CD94-81E2-A290A55CF1B1}"/>
                </a:ext>
              </a:extLst>
            </p:cNvPr>
            <p:cNvSpPr/>
            <p:nvPr/>
          </p:nvSpPr>
          <p:spPr>
            <a:xfrm>
              <a:off x="7758701" y="5012908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A0E38F-0550-3DE1-2676-996A087B7314}"/>
                </a:ext>
              </a:extLst>
            </p:cNvPr>
            <p:cNvSpPr/>
            <p:nvPr/>
          </p:nvSpPr>
          <p:spPr>
            <a:xfrm>
              <a:off x="8192574" y="5293685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CD1560-F6C8-72A3-AC58-C3155B9BF962}"/>
                </a:ext>
              </a:extLst>
            </p:cNvPr>
            <p:cNvSpPr/>
            <p:nvPr/>
          </p:nvSpPr>
          <p:spPr>
            <a:xfrm>
              <a:off x="7758701" y="5293685"/>
              <a:ext cx="139959" cy="12129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9A4E4E-0EFA-F3F8-3B56-E7FCD412BF08}"/>
                    </a:ext>
                  </a:extLst>
                </p14:cNvPr>
                <p14:cNvContentPartPr/>
                <p14:nvPr/>
              </p14:nvContentPartPr>
              <p14:xfrm>
                <a:off x="8257735" y="3642882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9A4E4E-0EFA-F3F8-3B56-E7FCD412BF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94735" y="357988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D22467-14B6-DB9F-6951-EEBAF23EA6D5}"/>
                    </a:ext>
                  </a:extLst>
                </p14:cNvPr>
                <p14:cNvContentPartPr/>
                <p14:nvPr/>
              </p14:nvContentPartPr>
              <p14:xfrm>
                <a:off x="7828615" y="3922962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D22467-14B6-DB9F-6951-EEBAF23EA6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65615" y="385996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FE37E5-B958-AD2F-A9F7-140921A39B59}"/>
                    </a:ext>
                  </a:extLst>
                </p14:cNvPr>
                <p14:cNvContentPartPr/>
                <p14:nvPr/>
              </p14:nvContentPartPr>
              <p14:xfrm>
                <a:off x="6979375" y="4352082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FE37E5-B958-AD2F-A9F7-140921A39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16375" y="428908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0C6974-B4D5-F62D-E1F2-A282226FF972}"/>
                    </a:ext>
                  </a:extLst>
                </p14:cNvPr>
                <p14:cNvContentPartPr/>
                <p14:nvPr/>
              </p14:nvContentPartPr>
              <p14:xfrm>
                <a:off x="7418215" y="4650522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0C6974-B4D5-F62D-E1F2-A282226FF9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55215" y="458752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190910E-C7CC-8A05-146B-2F8295C28122}"/>
                    </a:ext>
                  </a:extLst>
                </p14:cNvPr>
                <p14:cNvContentPartPr/>
                <p14:nvPr/>
              </p14:nvContentPartPr>
              <p14:xfrm>
                <a:off x="8267095" y="5080002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190910E-C7CC-8A05-146B-2F8295C281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04095" y="501700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2A14BA-3BDF-1A6D-BF9F-23FC1A327BC2}"/>
                    </a:ext>
                  </a:extLst>
                </p14:cNvPr>
                <p14:cNvContentPartPr/>
                <p14:nvPr/>
              </p14:nvContentPartPr>
              <p14:xfrm>
                <a:off x="7819255" y="5360082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2A14BA-3BDF-1A6D-BF9F-23FC1A327B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56255" y="529708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DB2AF9-4B7F-DA7B-8ED7-CC1CB512C234}"/>
                    </a:ext>
                  </a:extLst>
                </p14:cNvPr>
                <p14:cNvContentPartPr/>
                <p14:nvPr/>
              </p14:nvContentPartPr>
              <p14:xfrm>
                <a:off x="8705575" y="4622802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DB2AF9-4B7F-DA7B-8ED7-CC1CB512C2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42575" y="455980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6720618-F1F0-FD70-30BF-EDF8E779A9C0}"/>
                    </a:ext>
                  </a:extLst>
                </p14:cNvPr>
                <p14:cNvContentPartPr/>
                <p14:nvPr/>
              </p14:nvContentPartPr>
              <p14:xfrm>
                <a:off x="9125335" y="4333722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6720618-F1F0-FD70-30BF-EDF8E779A9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62335" y="427072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99DE85-7E4E-C09D-9911-151F225F8EDC}"/>
                    </a:ext>
                  </a:extLst>
                </p14:cNvPr>
                <p14:cNvContentPartPr/>
                <p14:nvPr/>
              </p14:nvContentPartPr>
              <p14:xfrm>
                <a:off x="8248735" y="4361442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99DE85-7E4E-C09D-9911-151F225F8ED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85735" y="429844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308102-7516-56E1-A9B0-43C5249AB2B2}"/>
                    </a:ext>
                  </a:extLst>
                </p14:cNvPr>
                <p14:cNvContentPartPr/>
                <p14:nvPr/>
              </p14:nvContentPartPr>
              <p14:xfrm>
                <a:off x="7837615" y="4669602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308102-7516-56E1-A9B0-43C5249AB2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74615" y="4606602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3D3D549-270A-E29E-D38C-A64A501CE930}"/>
                </a:ext>
              </a:extLst>
            </p:cNvPr>
            <p:cNvCxnSpPr/>
            <p:nvPr/>
          </p:nvCxnSpPr>
          <p:spPr>
            <a:xfrm>
              <a:off x="8332533" y="3577935"/>
              <a:ext cx="945503" cy="64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71B42F-8910-50F5-7C36-713E4CC04C52}"/>
                </a:ext>
              </a:extLst>
            </p:cNvPr>
            <p:cNvSpPr txBox="1"/>
            <p:nvPr/>
          </p:nvSpPr>
          <p:spPr>
            <a:xfrm>
              <a:off x="9247825" y="3489380"/>
              <a:ext cx="10450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Electron</a:t>
              </a:r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32DAFD-D488-12AD-9AEB-D1B24E9B3377}"/>
                </a:ext>
              </a:extLst>
            </p:cNvPr>
            <p:cNvSpPr txBox="1"/>
            <p:nvPr/>
          </p:nvSpPr>
          <p:spPr>
            <a:xfrm>
              <a:off x="7722437" y="5618506"/>
              <a:ext cx="1555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B</a:t>
              </a:r>
              <a:endParaRPr lang="en-IN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44CD5D-21C0-5769-D70D-DE5523AB7A85}"/>
                </a:ext>
              </a:extLst>
            </p:cNvPr>
            <p:cNvSpPr txBox="1"/>
            <p:nvPr/>
          </p:nvSpPr>
          <p:spPr>
            <a:xfrm>
              <a:off x="5978187" y="4356990"/>
              <a:ext cx="1555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</a:t>
              </a:r>
              <a:r>
                <a:rPr lang="en-IN" sz="14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IN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45383C-7D16-7E4C-5163-1BF7F50D1FD4}"/>
                </a:ext>
              </a:extLst>
            </p:cNvPr>
            <p:cNvSpPr txBox="1"/>
            <p:nvPr/>
          </p:nvSpPr>
          <p:spPr>
            <a:xfrm>
              <a:off x="9265293" y="4269543"/>
              <a:ext cx="17389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 State Y</a:t>
              </a:r>
              <a:endParaRPr lang="en-IN" sz="14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B280EFF-D53A-38C9-8F4A-1A6A6893C721}"/>
              </a:ext>
            </a:extLst>
          </p:cNvPr>
          <p:cNvSpPr txBox="1"/>
          <p:nvPr/>
        </p:nvSpPr>
        <p:spPr>
          <a:xfrm>
            <a:off x="2409517" y="5698318"/>
            <a:ext cx="6560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Majority Voter Gate</a:t>
            </a:r>
          </a:p>
        </p:txBody>
      </p:sp>
    </p:spTree>
    <p:extLst>
      <p:ext uri="{BB962C8B-B14F-4D97-AF65-F5344CB8AC3E}">
        <p14:creationId xmlns:p14="http://schemas.microsoft.com/office/powerpoint/2010/main" val="32336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3;p7">
            <a:extLst>
              <a:ext uri="{FF2B5EF4-FFF2-40B4-BE49-F238E27FC236}">
                <a16:creationId xmlns:a16="http://schemas.microsoft.com/office/drawing/2014/main" id="{4FEEA881-2569-4373-9103-8E41D3A22B08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379C4-0307-B425-649B-171D8C218DE0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B4686-9F7C-8BF1-C586-B2CF90C1BB6D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27F2A-414B-B5F1-D322-3283667C4339}"/>
              </a:ext>
            </a:extLst>
          </p:cNvPr>
          <p:cNvSpPr txBox="1"/>
          <p:nvPr/>
        </p:nvSpPr>
        <p:spPr>
          <a:xfrm>
            <a:off x="3084265" y="472314"/>
            <a:ext cx="550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 OF FULL ADDER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B4A5F-3FA3-D20A-327F-0F19880AC86D}"/>
              </a:ext>
            </a:extLst>
          </p:cNvPr>
          <p:cNvSpPr txBox="1"/>
          <p:nvPr/>
        </p:nvSpPr>
        <p:spPr>
          <a:xfrm>
            <a:off x="605042" y="5858362"/>
            <a:ext cx="47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Circuit of Existing Full Adder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3D6D17-7AEA-8F7E-67A4-7E83F6E64E72}"/>
              </a:ext>
            </a:extLst>
          </p:cNvPr>
          <p:cNvGrpSpPr/>
          <p:nvPr/>
        </p:nvGrpSpPr>
        <p:grpSpPr>
          <a:xfrm>
            <a:off x="1381164" y="1130905"/>
            <a:ext cx="3673525" cy="4553383"/>
            <a:chOff x="7422949" y="1037095"/>
            <a:chExt cx="3673525" cy="4553383"/>
          </a:xfrm>
        </p:grpSpPr>
        <p:sp>
          <p:nvSpPr>
            <p:cNvPr id="41" name="Rectangle 40"/>
            <p:cNvSpPr/>
            <p:nvPr/>
          </p:nvSpPr>
          <p:spPr>
            <a:xfrm>
              <a:off x="10500950" y="3662860"/>
              <a:ext cx="595524" cy="345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DD844"/>
                  </a:solidFill>
                  <a:latin typeface="Times New Roman" pitchFamily="18" charset="0"/>
                  <a:cs typeface="Times New Roman" pitchFamily="18" charset="0"/>
                </a:rPr>
                <a:t>Sum</a:t>
              </a:r>
              <a:endParaRPr lang="en-IN" b="1" dirty="0">
                <a:solidFill>
                  <a:srgbClr val="CDD844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805500" y="1752035"/>
              <a:ext cx="299081" cy="314468"/>
              <a:chOff x="1324002" y="2276809"/>
              <a:chExt cx="216000" cy="252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" name="Flowchart: Connector 4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lowchart: Connector 4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Flowchart: Connector 4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Flowchart: Connector 4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148929" y="1752035"/>
              <a:ext cx="299081" cy="314468"/>
              <a:chOff x="1324002" y="2276809"/>
              <a:chExt cx="216000" cy="252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1" name="Flowchart: Connector 5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Flowchart: Connector 5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Flowchart: Connector 5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Flowchart: Connector 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486945" y="1752035"/>
              <a:ext cx="299081" cy="314468"/>
              <a:chOff x="1324002" y="2276809"/>
              <a:chExt cx="216000" cy="252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8" name="Flowchart: Connector 5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Flowchart: Connector 5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Flowchart: Connector 6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8826970" y="1752035"/>
              <a:ext cx="299081" cy="314468"/>
              <a:chOff x="1324002" y="2276809"/>
              <a:chExt cx="216000" cy="252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Flowchart: Connector 6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Flowchart: Connector 6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Flowchart: Connector 6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9163425" y="1752035"/>
              <a:ext cx="299081" cy="314468"/>
              <a:chOff x="1324002" y="2276809"/>
              <a:chExt cx="216000" cy="252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0" name="Flowchart: Connector 6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Flowchart: Connector 7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Flowchart: Connector 7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Flowchart: Connector 7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9495980" y="1746807"/>
              <a:ext cx="299081" cy="314468"/>
              <a:chOff x="1324002" y="2276809"/>
              <a:chExt cx="216000" cy="2520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6" name="Flowchart: Connector 7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Flowchart: Connector 7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Flowchart: Connector 7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Flowchart: Connector 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9829607" y="1746807"/>
              <a:ext cx="299081" cy="314468"/>
              <a:chOff x="1324002" y="2276809"/>
              <a:chExt cx="216000" cy="252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2" name="Flowchart: Connector 8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Flowchart: Connector 8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Flowchart: Connector 8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161414" y="1746807"/>
              <a:ext cx="299081" cy="314468"/>
              <a:chOff x="1324002" y="2276809"/>
              <a:chExt cx="216000" cy="2520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8" name="Flowchart: Connector 8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Flowchart: Connector 8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0" name="Flowchart: Connector 8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Flowchart: Connector 9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8486945" y="1402234"/>
              <a:ext cx="299081" cy="314468"/>
              <a:chOff x="1324002" y="2276809"/>
              <a:chExt cx="216000" cy="252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5" name="Flowchart: Connector 9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Flowchart: Connector 9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Flowchart: Connector 9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Flowchart: Connector 9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8486945" y="2102900"/>
              <a:ext cx="299081" cy="314468"/>
              <a:chOff x="1324002" y="2276809"/>
              <a:chExt cx="216000" cy="2520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1" name="Flowchart: Connector 10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Flowchart: Connector 10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Flowchart: Connector 10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8486945" y="1052478"/>
              <a:ext cx="299081" cy="314468"/>
              <a:chOff x="1324002" y="2276809"/>
              <a:chExt cx="216000" cy="2520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3" name="Flowchart: Connector 11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" name="Flowchart: Connector 11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" name="Flowchart: Connector 11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" name="Flowchart: Connector 11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8486943" y="2451732"/>
              <a:ext cx="299081" cy="314468"/>
              <a:chOff x="1324002" y="2276809"/>
              <a:chExt cx="216000" cy="2520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9" name="Flowchart: Connector 11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" name="Flowchart: Connector 11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" name="Flowchart: Connector 12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Flowchart: Connector 12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487674" y="2791773"/>
              <a:ext cx="299081" cy="314468"/>
              <a:chOff x="1324002" y="2276809"/>
              <a:chExt cx="216000" cy="2520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5" name="Flowchart: Connector 12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" name="Flowchart: Connector 12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Flowchart: Connector 12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Flowchart: Connector 12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8827308" y="2791773"/>
              <a:ext cx="299081" cy="314468"/>
              <a:chOff x="1324002" y="2276809"/>
              <a:chExt cx="216000" cy="2520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1" name="Flowchart: Connector 13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" name="Flowchart: Connector 13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" name="Flowchart: Connector 13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Flowchart: Connector 1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9163425" y="2791773"/>
              <a:ext cx="299081" cy="314468"/>
              <a:chOff x="1324002" y="2276809"/>
              <a:chExt cx="216000" cy="2520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7" name="Flowchart: Connector 13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Flowchart: Connector 13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9" name="Flowchart: Connector 13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Flowchart: Connector 13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7805498" y="2102900"/>
              <a:ext cx="299081" cy="314468"/>
              <a:chOff x="1324002" y="2276809"/>
              <a:chExt cx="216000" cy="252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3" name="Flowchart: Connector 14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Flowchart: Connector 14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" name="Flowchart: Connector 14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" name="Flowchart: Connector 14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805497" y="2451732"/>
              <a:ext cx="299081" cy="314468"/>
              <a:chOff x="1324002" y="2276809"/>
              <a:chExt cx="216000" cy="252000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9" name="Flowchart: Connector 14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" name="Flowchart: Connector 14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" name="Flowchart: Connector 15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" name="Flowchart: Connector 15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7805495" y="2791773"/>
              <a:ext cx="299081" cy="314468"/>
              <a:chOff x="1324002" y="2276809"/>
              <a:chExt cx="216000" cy="252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5" name="Flowchart: Connector 15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" name="Flowchart: Connector 15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" name="Flowchart: Connector 15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" name="Flowchart: Connector 15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488405" y="3482933"/>
              <a:ext cx="299081" cy="314468"/>
              <a:chOff x="1324002" y="2276809"/>
              <a:chExt cx="216000" cy="25200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1" name="Flowchart: Connector 16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" name="Flowchart: Connector 16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" name="Flowchart: Connector 16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" name="Flowchart: Connector 1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8148927" y="3148849"/>
              <a:ext cx="299081" cy="314468"/>
              <a:chOff x="1324002" y="2276809"/>
              <a:chExt cx="216000" cy="2520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7" name="Flowchart: Connector 16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" name="Flowchart: Connector 16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" name="Flowchart: Connector 16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Flowchart: Connector 16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7805495" y="3482933"/>
              <a:ext cx="299081" cy="314468"/>
              <a:chOff x="1324002" y="2276809"/>
              <a:chExt cx="216000" cy="252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3" name="Flowchart: Connector 17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Flowchart: Connector 17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Flowchart: Connector 17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" name="Flowchart: Connector 17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827308" y="3482933"/>
              <a:ext cx="299081" cy="314468"/>
              <a:chOff x="1324002" y="2276809"/>
              <a:chExt cx="216000" cy="252000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9" name="Flowchart: Connector 17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Flowchart: Connector 17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" name="Flowchart: Connector 18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" name="Flowchart: Connector 18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486941" y="3835477"/>
              <a:ext cx="299081" cy="314468"/>
              <a:chOff x="1324002" y="2276809"/>
              <a:chExt cx="216000" cy="2520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5" name="Flowchart: Connector 18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Flowchart: Connector 18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" name="Flowchart: Connector 18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" name="Flowchart: Connector 18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8486940" y="4188121"/>
              <a:ext cx="299081" cy="314468"/>
              <a:chOff x="1324002" y="2276809"/>
              <a:chExt cx="216000" cy="25200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1" name="Flowchart: Connector 19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Flowchart: Connector 19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Flowchart: Connector 19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Flowchart: Connector 1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7805498" y="3835477"/>
              <a:ext cx="299081" cy="314468"/>
              <a:chOff x="1324002" y="2276809"/>
              <a:chExt cx="216000" cy="252000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7" name="Flowchart: Connector 19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" name="Flowchart: Connector 19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" name="Flowchart: Connector 19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" name="Flowchart: Connector 19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7805498" y="4188121"/>
              <a:ext cx="299081" cy="314468"/>
              <a:chOff x="1324002" y="2276809"/>
              <a:chExt cx="216000" cy="252000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3" name="Flowchart: Connector 20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" name="Flowchart: Connector 20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" name="Flowchart: Connector 20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" name="Flowchart: Connector 20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805497" y="4544177"/>
              <a:ext cx="299081" cy="314468"/>
              <a:chOff x="1324002" y="2276809"/>
              <a:chExt cx="216000" cy="25200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9" name="Flowchart: Connector 20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" name="Flowchart: Connector 20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" name="Flowchart: Connector 21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" name="Flowchart: Connector 21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8486938" y="4544177"/>
              <a:ext cx="299081" cy="314468"/>
              <a:chOff x="1324002" y="2276809"/>
              <a:chExt cx="216000" cy="252000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5" name="Flowchart: Connector 21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" name="Flowchart: Connector 21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" name="Flowchart: Connector 21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" name="Flowchart: Connector 21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8148926" y="4544177"/>
              <a:ext cx="299081" cy="314468"/>
              <a:chOff x="1324002" y="2276809"/>
              <a:chExt cx="216000" cy="252000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1" name="Flowchart: Connector 22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" name="Flowchart: Connector 22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" name="Flowchart: Connector 22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" name="Flowchart: Connector 2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8826969" y="4544177"/>
              <a:ext cx="299081" cy="314468"/>
              <a:chOff x="1324002" y="2276809"/>
              <a:chExt cx="216000" cy="252000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7" name="Flowchart: Connector 22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" name="Flowchart: Connector 22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" name="Flowchart: Connector 22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" name="Flowchart: Connector 22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8488405" y="5260628"/>
              <a:ext cx="299081" cy="314468"/>
              <a:chOff x="1324002" y="2276809"/>
              <a:chExt cx="216000" cy="25200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9" name="Flowchart: Connector 23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" name="Flowchart: Connector 23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" name="Flowchart: Connector 24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Flowchart: Connector 24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9163425" y="4544177"/>
              <a:ext cx="299081" cy="314468"/>
              <a:chOff x="1324002" y="2276809"/>
              <a:chExt cx="216000" cy="252000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5" name="Flowchart: Connector 24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" name="Flowchart: Connector 24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" name="Flowchart: Connector 24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" name="Flowchart: Connector 24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9494531" y="4544177"/>
              <a:ext cx="299081" cy="314468"/>
              <a:chOff x="1324002" y="2276809"/>
              <a:chExt cx="216000" cy="252000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1" name="Flowchart: Connector 25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" name="Flowchart: Connector 25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" name="Flowchart: Connector 25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" name="Flowchart: Connector 2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829260" y="4544177"/>
              <a:ext cx="299081" cy="314468"/>
              <a:chOff x="1324002" y="2276809"/>
              <a:chExt cx="216000" cy="252000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7" name="Flowchart: Connector 25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" name="Flowchart: Connector 25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" name="Flowchart: Connector 25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" name="Flowchart: Connector 25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10159992" y="4544177"/>
              <a:ext cx="299081" cy="314468"/>
              <a:chOff x="1324002" y="2276809"/>
              <a:chExt cx="216000" cy="252000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3" name="Flowchart: Connector 26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" name="Flowchart: Connector 26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5" name="Flowchart: Connector 26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" name="Flowchart: Connector 26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10159992" y="4188121"/>
              <a:ext cx="299081" cy="314468"/>
              <a:chOff x="1324002" y="2276809"/>
              <a:chExt cx="216000" cy="252000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9" name="Flowchart: Connector 26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" name="Flowchart: Connector 26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" name="Flowchart: Connector 27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" name="Flowchart: Connector 27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10159991" y="2102900"/>
              <a:ext cx="299081" cy="314468"/>
              <a:chOff x="1324002" y="2276809"/>
              <a:chExt cx="216000" cy="252000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5" name="Flowchart: Connector 27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6" name="Flowchart: Connector 27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" name="Flowchart: Connector 27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" name="Flowchart: Connector 27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10159989" y="2450676"/>
              <a:ext cx="299081" cy="314468"/>
              <a:chOff x="1324002" y="2276809"/>
              <a:chExt cx="216000" cy="252000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1" name="Flowchart: Connector 28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" name="Flowchart: Connector 28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" name="Flowchart: Connector 28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" name="Flowchart: Connector 2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10159431" y="2791773"/>
              <a:ext cx="299081" cy="314468"/>
              <a:chOff x="1324002" y="2276809"/>
              <a:chExt cx="216000" cy="252000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7" name="Flowchart: Connector 28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8" name="Flowchart: Connector 28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9" name="Flowchart: Connector 28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0" name="Flowchart: Connector 28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10159431" y="3835477"/>
              <a:ext cx="299081" cy="314468"/>
              <a:chOff x="1324002" y="2276809"/>
              <a:chExt cx="216000" cy="252000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93" name="Flowchart: Connector 29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4" name="Flowchart: Connector 29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5" name="Flowchart: Connector 29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6" name="Flowchart: Connector 29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9163425" y="3307097"/>
              <a:ext cx="299081" cy="314468"/>
              <a:chOff x="1324002" y="2276809"/>
              <a:chExt cx="216000" cy="252000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99" name="Flowchart: Connector 29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0" name="Flowchart: Connector 29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1" name="Flowchart: Connector 30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2" name="Flowchart: Connector 30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9163425" y="3835477"/>
              <a:ext cx="299081" cy="314468"/>
              <a:chOff x="1324002" y="2276809"/>
              <a:chExt cx="216000" cy="252000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05" name="Flowchart: Connector 30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6" name="Flowchart: Connector 30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7" name="Flowchart: Connector 30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8" name="Flowchart: Connector 30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498547" y="3482933"/>
              <a:ext cx="299081" cy="314468"/>
              <a:chOff x="1324002" y="2276809"/>
              <a:chExt cx="216000" cy="252000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11" name="Flowchart: Connector 31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2" name="Flowchart: Connector 31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3" name="Flowchart: Connector 31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4" name="Flowchart: Connector 3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829258" y="3482933"/>
              <a:ext cx="299081" cy="314468"/>
              <a:chOff x="1324002" y="2276809"/>
              <a:chExt cx="216000" cy="252000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17" name="Flowchart: Connector 31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8" name="Flowchart: Connector 31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9" name="Flowchart: Connector 31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0" name="Flowchart: Connector 31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9494169" y="3148849"/>
              <a:ext cx="299081" cy="314468"/>
              <a:chOff x="1324002" y="2276809"/>
              <a:chExt cx="216000" cy="252000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23" name="Flowchart: Connector 32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4" name="Flowchart: Connector 32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5" name="Flowchart: Connector 32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6" name="Flowchart: Connector 32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9829259" y="3148849"/>
              <a:ext cx="299081" cy="314468"/>
              <a:chOff x="1324002" y="2276809"/>
              <a:chExt cx="216000" cy="252000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29" name="Flowchart: Connector 32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0" name="Flowchart: Connector 32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1" name="Flowchart: Connector 33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2" name="Flowchart: Connector 33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10159431" y="3307097"/>
              <a:ext cx="299081" cy="314468"/>
              <a:chOff x="1324002" y="2276809"/>
              <a:chExt cx="216000" cy="252000"/>
            </a:xfrm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35" name="Flowchart: Connector 33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6" name="Flowchart: Connector 33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7" name="Flowchart: Connector 33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8" name="Flowchart: Connector 33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10500950" y="3306082"/>
              <a:ext cx="299081" cy="314468"/>
              <a:chOff x="1324002" y="2276809"/>
              <a:chExt cx="216000" cy="252000"/>
            </a:xfrm>
          </p:grpSpPr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41" name="Flowchart: Connector 34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2" name="Flowchart: Connector 34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3" name="Flowchart: Connector 34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4" name="Flowchart: Connector 3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435167" y="4528794"/>
              <a:ext cx="330311" cy="345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I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22949" y="2436349"/>
              <a:ext cx="318256" cy="345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IN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989423" y="1037095"/>
              <a:ext cx="511138" cy="345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Cin</a:t>
              </a:r>
              <a:endParaRPr lang="en-IN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49319" y="5245244"/>
              <a:ext cx="631690" cy="345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DD844"/>
                  </a:solidFill>
                  <a:latin typeface="Times New Roman" pitchFamily="18" charset="0"/>
                  <a:cs typeface="Times New Roman" pitchFamily="18" charset="0"/>
                </a:rPr>
                <a:t>Cout</a:t>
              </a:r>
              <a:endParaRPr lang="en-IN" b="1" dirty="0">
                <a:solidFill>
                  <a:srgbClr val="CDD844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882C32-F2A5-1FEA-DAB6-2140E224EED5}"/>
                </a:ext>
              </a:extLst>
            </p:cNvPr>
            <p:cNvGrpSpPr/>
            <p:nvPr/>
          </p:nvGrpSpPr>
          <p:grpSpPr>
            <a:xfrm>
              <a:off x="8486938" y="4900233"/>
              <a:ext cx="299081" cy="314468"/>
              <a:chOff x="1324002" y="2276809"/>
              <a:chExt cx="216000" cy="252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D6D419-3EF0-3184-5BC5-1C7B60F0DD73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37F8A72E-C520-4002-7815-0ABCC13BE4DB}"/>
                  </a:ext>
                </a:extLst>
              </p:cNvPr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C6626FAF-2B1C-27B0-3823-23DD98A478BE}"/>
                  </a:ext>
                </a:extLst>
              </p:cNvPr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BACA09CE-A238-8428-16E0-944174A6FC95}"/>
                  </a:ext>
                </a:extLst>
              </p:cNvPr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67F53588-6A16-E434-905E-C4CD7110D479}"/>
                  </a:ext>
                </a:extLst>
              </p:cNvPr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46" name="Picture 345">
            <a:extLst>
              <a:ext uri="{FF2B5EF4-FFF2-40B4-BE49-F238E27FC236}">
                <a16:creationId xmlns:a16="http://schemas.microsoft.com/office/drawing/2014/main" id="{11E16121-5C35-7E1F-E368-7FDB625C7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22" y="1077590"/>
            <a:ext cx="4455764" cy="2912427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8766752C-51C4-B0AD-8C91-ECB0903C3CA3}"/>
              </a:ext>
            </a:extLst>
          </p:cNvPr>
          <p:cNvSpPr txBox="1"/>
          <p:nvPr/>
        </p:nvSpPr>
        <p:spPr>
          <a:xfrm>
            <a:off x="6523547" y="4069833"/>
            <a:ext cx="31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Truth Table of Full Adder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92022-134E-0EFE-93FD-0AB86F034BBA}"/>
              </a:ext>
            </a:extLst>
          </p:cNvPr>
          <p:cNvSpPr txBox="1"/>
          <p:nvPr/>
        </p:nvSpPr>
        <p:spPr>
          <a:xfrm>
            <a:off x="5972522" y="4735868"/>
            <a:ext cx="482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model the Full Adder consists of 47 cell counts.</a:t>
            </a:r>
          </a:p>
        </p:txBody>
      </p:sp>
    </p:spTree>
    <p:extLst>
      <p:ext uri="{BB962C8B-B14F-4D97-AF65-F5344CB8AC3E}">
        <p14:creationId xmlns:p14="http://schemas.microsoft.com/office/powerpoint/2010/main" val="372056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3;p7">
            <a:extLst>
              <a:ext uri="{FF2B5EF4-FFF2-40B4-BE49-F238E27FC236}">
                <a16:creationId xmlns:a16="http://schemas.microsoft.com/office/drawing/2014/main" id="{AE93160F-E076-46ED-A9D8-CF3506B11C71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DCF4C-C2A6-0C0A-536C-688971D4D84F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7F771-5A7B-0915-8EDB-8A1440F58DA3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grpSp>
        <p:nvGrpSpPr>
          <p:cNvPr id="1030" name="Group 1029"/>
          <p:cNvGrpSpPr/>
          <p:nvPr/>
        </p:nvGrpSpPr>
        <p:grpSpPr>
          <a:xfrm>
            <a:off x="1102328" y="1025749"/>
            <a:ext cx="10328581" cy="4033859"/>
            <a:chOff x="1007077" y="1157388"/>
            <a:chExt cx="10451497" cy="4282559"/>
          </a:xfrm>
        </p:grpSpPr>
        <p:grpSp>
          <p:nvGrpSpPr>
            <p:cNvPr id="1031" name="Group 1030"/>
            <p:cNvGrpSpPr/>
            <p:nvPr/>
          </p:nvGrpSpPr>
          <p:grpSpPr>
            <a:xfrm>
              <a:off x="1345009" y="1217010"/>
              <a:ext cx="218016" cy="251433"/>
              <a:chOff x="1324008" y="2276812"/>
              <a:chExt cx="216001" cy="252000"/>
            </a:xfrm>
          </p:grpSpPr>
          <p:sp>
            <p:nvSpPr>
              <p:cNvPr id="2845" name="Rectangle 28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46" name="Flowchart: Connector 28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7" name="Flowchart: Connector 28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8" name="Flowchart: Connector 28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9" name="Flowchart: Connector 28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2" name="Group 1031"/>
            <p:cNvGrpSpPr/>
            <p:nvPr/>
          </p:nvGrpSpPr>
          <p:grpSpPr>
            <a:xfrm>
              <a:off x="1345009" y="1496390"/>
              <a:ext cx="218016" cy="251433"/>
              <a:chOff x="1324008" y="2276812"/>
              <a:chExt cx="216001" cy="252000"/>
            </a:xfrm>
          </p:grpSpPr>
          <p:sp>
            <p:nvSpPr>
              <p:cNvPr id="2840" name="Rectangle 28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41" name="Flowchart: Connector 28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2" name="Flowchart: Connector 28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3" name="Flowchart: Connector 28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4" name="Flowchart: Connector 28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3" name="Group 1032"/>
            <p:cNvGrpSpPr/>
            <p:nvPr/>
          </p:nvGrpSpPr>
          <p:grpSpPr>
            <a:xfrm>
              <a:off x="1345009" y="1777278"/>
              <a:ext cx="218016" cy="251433"/>
              <a:chOff x="1324008" y="2276812"/>
              <a:chExt cx="216001" cy="252000"/>
            </a:xfrm>
          </p:grpSpPr>
          <p:sp>
            <p:nvSpPr>
              <p:cNvPr id="2835" name="Rectangle 28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36" name="Flowchart: Connector 28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7" name="Flowchart: Connector 28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8" name="Flowchart: Connector 28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9" name="Flowchart: Connector 28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4" name="Group 1033"/>
            <p:cNvGrpSpPr/>
            <p:nvPr/>
          </p:nvGrpSpPr>
          <p:grpSpPr>
            <a:xfrm>
              <a:off x="1345009" y="2054969"/>
              <a:ext cx="218016" cy="251433"/>
              <a:chOff x="1324008" y="2276812"/>
              <a:chExt cx="216001" cy="252000"/>
            </a:xfrm>
          </p:grpSpPr>
          <p:sp>
            <p:nvSpPr>
              <p:cNvPr id="2830" name="Rectangle 28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31" name="Flowchart: Connector 28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2" name="Flowchart: Connector 28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3" name="Flowchart: Connector 28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4" name="Flowchart: Connector 28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5" name="Group 1034"/>
            <p:cNvGrpSpPr/>
            <p:nvPr/>
          </p:nvGrpSpPr>
          <p:grpSpPr>
            <a:xfrm>
              <a:off x="1345008" y="2334500"/>
              <a:ext cx="218016" cy="251433"/>
              <a:chOff x="1324008" y="2276812"/>
              <a:chExt cx="216001" cy="252000"/>
            </a:xfrm>
          </p:grpSpPr>
          <p:sp>
            <p:nvSpPr>
              <p:cNvPr id="2825" name="Rectangle 28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26" name="Flowchart: Connector 28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7" name="Flowchart: Connector 28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8" name="Flowchart: Connector 28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9" name="Flowchart: Connector 28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6" name="Group 1035"/>
            <p:cNvGrpSpPr/>
            <p:nvPr/>
          </p:nvGrpSpPr>
          <p:grpSpPr>
            <a:xfrm>
              <a:off x="2077640" y="2334500"/>
              <a:ext cx="218016" cy="251433"/>
              <a:chOff x="1324008" y="2276812"/>
              <a:chExt cx="216001" cy="252000"/>
            </a:xfrm>
          </p:grpSpPr>
          <p:sp>
            <p:nvSpPr>
              <p:cNvPr id="2820" name="Rectangle 28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21" name="Flowchart: Connector 28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2" name="Flowchart: Connector 28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3" name="Flowchart: Connector 28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4" name="Flowchart: Connector 28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7" name="Group 1036"/>
            <p:cNvGrpSpPr/>
            <p:nvPr/>
          </p:nvGrpSpPr>
          <p:grpSpPr>
            <a:xfrm>
              <a:off x="1345004" y="2624561"/>
              <a:ext cx="218016" cy="251433"/>
              <a:chOff x="1324008" y="2276812"/>
              <a:chExt cx="216001" cy="252000"/>
            </a:xfrm>
          </p:grpSpPr>
          <p:sp>
            <p:nvSpPr>
              <p:cNvPr id="2815" name="Rectangle 28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16" name="Flowchart: Connector 28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7" name="Flowchart: Connector 28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8" name="Flowchart: Connector 28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9" name="Flowchart: Connector 28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8" name="Group 1037"/>
            <p:cNvGrpSpPr/>
            <p:nvPr/>
          </p:nvGrpSpPr>
          <p:grpSpPr>
            <a:xfrm>
              <a:off x="1345005" y="2903518"/>
              <a:ext cx="218016" cy="251433"/>
              <a:chOff x="1324008" y="2276812"/>
              <a:chExt cx="216001" cy="252000"/>
            </a:xfrm>
          </p:grpSpPr>
          <p:sp>
            <p:nvSpPr>
              <p:cNvPr id="2810" name="Rectangle 28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11" name="Flowchart: Connector 28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2" name="Flowchart: Connector 28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3" name="Flowchart: Connector 28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4" name="Flowchart: Connector 28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9" name="Group 1038"/>
            <p:cNvGrpSpPr/>
            <p:nvPr/>
          </p:nvGrpSpPr>
          <p:grpSpPr>
            <a:xfrm>
              <a:off x="1345008" y="3175399"/>
              <a:ext cx="218016" cy="251433"/>
              <a:chOff x="1324008" y="2276812"/>
              <a:chExt cx="216001" cy="252000"/>
            </a:xfrm>
          </p:grpSpPr>
          <p:sp>
            <p:nvSpPr>
              <p:cNvPr id="2805" name="Rectangle 28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06" name="Flowchart: Connector 28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7" name="Flowchart: Connector 28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8" name="Flowchart: Connector 28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9" name="Flowchart: Connector 28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1589219" y="3175399"/>
              <a:ext cx="218016" cy="251433"/>
              <a:chOff x="1324008" y="2276812"/>
              <a:chExt cx="216001" cy="252000"/>
            </a:xfrm>
          </p:grpSpPr>
          <p:sp>
            <p:nvSpPr>
              <p:cNvPr id="2800" name="Rectangle 27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801" name="Flowchart: Connector 28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2" name="Flowchart: Connector 28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3" name="Flowchart: Connector 28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4" name="Flowchart: Connector 28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1" name="Group 1040"/>
            <p:cNvGrpSpPr/>
            <p:nvPr/>
          </p:nvGrpSpPr>
          <p:grpSpPr>
            <a:xfrm>
              <a:off x="1589218" y="2625585"/>
              <a:ext cx="218016" cy="251433"/>
              <a:chOff x="1324008" y="2276812"/>
              <a:chExt cx="216001" cy="252000"/>
            </a:xfrm>
          </p:grpSpPr>
          <p:sp>
            <p:nvSpPr>
              <p:cNvPr id="2795" name="Rectangle 27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96" name="Flowchart: Connector 27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7" name="Flowchart: Connector 27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8" name="Flowchart: Connector 27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9" name="Flowchart: Connector 27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2" name="Group 1041"/>
            <p:cNvGrpSpPr/>
            <p:nvPr/>
          </p:nvGrpSpPr>
          <p:grpSpPr>
            <a:xfrm>
              <a:off x="1833429" y="2626610"/>
              <a:ext cx="218016" cy="251433"/>
              <a:chOff x="1324008" y="2276812"/>
              <a:chExt cx="216001" cy="252000"/>
            </a:xfrm>
          </p:grpSpPr>
          <p:sp>
            <p:nvSpPr>
              <p:cNvPr id="2790" name="Rectangle 27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91" name="Flowchart: Connector 27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2" name="Flowchart: Connector 27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3" name="Flowchart: Connector 27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4" name="Flowchart: Connector 27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3" name="Group 1042"/>
            <p:cNvGrpSpPr/>
            <p:nvPr/>
          </p:nvGrpSpPr>
          <p:grpSpPr>
            <a:xfrm>
              <a:off x="1832927" y="3175399"/>
              <a:ext cx="218016" cy="251433"/>
              <a:chOff x="1324008" y="2276812"/>
              <a:chExt cx="216001" cy="252000"/>
            </a:xfrm>
          </p:grpSpPr>
          <p:sp>
            <p:nvSpPr>
              <p:cNvPr id="2785" name="Rectangle 27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86" name="Flowchart: Connector 27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7" name="Flowchart: Connector 27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8" name="Flowchart: Connector 27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9" name="Flowchart: Connector 27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4" name="Group 1043"/>
            <p:cNvGrpSpPr/>
            <p:nvPr/>
          </p:nvGrpSpPr>
          <p:grpSpPr>
            <a:xfrm>
              <a:off x="2077640" y="3174386"/>
              <a:ext cx="218016" cy="251433"/>
              <a:chOff x="1324008" y="2276812"/>
              <a:chExt cx="216001" cy="252000"/>
            </a:xfrm>
          </p:grpSpPr>
          <p:sp>
            <p:nvSpPr>
              <p:cNvPr id="2780" name="Rectangle 27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81" name="Flowchart: Connector 27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2" name="Flowchart: Connector 27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3" name="Flowchart: Connector 27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4" name="Flowchart: Connector 27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5" name="Group 1044"/>
            <p:cNvGrpSpPr/>
            <p:nvPr/>
          </p:nvGrpSpPr>
          <p:grpSpPr>
            <a:xfrm>
              <a:off x="2077639" y="2903518"/>
              <a:ext cx="218016" cy="251433"/>
              <a:chOff x="1324008" y="2276812"/>
              <a:chExt cx="216001" cy="252000"/>
            </a:xfrm>
          </p:grpSpPr>
          <p:sp>
            <p:nvSpPr>
              <p:cNvPr id="2775" name="Rectangle 27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76" name="Flowchart: Connector 27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7" name="Flowchart: Connector 27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8" name="Flowchart: Connector 27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9" name="Flowchart: Connector 27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6" name="Group 1045"/>
            <p:cNvGrpSpPr/>
            <p:nvPr/>
          </p:nvGrpSpPr>
          <p:grpSpPr>
            <a:xfrm>
              <a:off x="2077640" y="2626610"/>
              <a:ext cx="218016" cy="251433"/>
              <a:chOff x="1324008" y="2276812"/>
              <a:chExt cx="216001" cy="252000"/>
            </a:xfrm>
          </p:grpSpPr>
          <p:sp>
            <p:nvSpPr>
              <p:cNvPr id="2770" name="Rectangle 27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71" name="Flowchart: Connector 27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2" name="Flowchart: Connector 27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3" name="Flowchart: Connector 27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4" name="Flowchart: Connector 27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7" name="Group 1046"/>
            <p:cNvGrpSpPr/>
            <p:nvPr/>
          </p:nvGrpSpPr>
          <p:grpSpPr>
            <a:xfrm>
              <a:off x="2323323" y="3174386"/>
              <a:ext cx="218016" cy="251433"/>
              <a:chOff x="1324008" y="2276812"/>
              <a:chExt cx="216001" cy="252000"/>
            </a:xfrm>
          </p:grpSpPr>
          <p:sp>
            <p:nvSpPr>
              <p:cNvPr id="2765" name="Rectangle 27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66" name="Flowchart: Connector 27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67" name="Flowchart: Connector 27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68" name="Flowchart: Connector 27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69" name="Flowchart: Connector 27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4" name="Group 1053"/>
            <p:cNvGrpSpPr/>
            <p:nvPr/>
          </p:nvGrpSpPr>
          <p:grpSpPr>
            <a:xfrm>
              <a:off x="2077640" y="2054969"/>
              <a:ext cx="218016" cy="251433"/>
              <a:chOff x="1324008" y="2276812"/>
              <a:chExt cx="216001" cy="252000"/>
            </a:xfrm>
          </p:grpSpPr>
          <p:sp>
            <p:nvSpPr>
              <p:cNvPr id="2760" name="Rectangle 27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61" name="Flowchart: Connector 27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62" name="Flowchart: Connector 27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63" name="Flowchart: Connector 27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64" name="Flowchart: Connector 27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5" name="Group 1054"/>
            <p:cNvGrpSpPr/>
            <p:nvPr/>
          </p:nvGrpSpPr>
          <p:grpSpPr>
            <a:xfrm>
              <a:off x="1832925" y="2054969"/>
              <a:ext cx="218016" cy="251433"/>
              <a:chOff x="1324008" y="2276812"/>
              <a:chExt cx="216001" cy="252000"/>
            </a:xfrm>
          </p:grpSpPr>
          <p:sp>
            <p:nvSpPr>
              <p:cNvPr id="2755" name="Rectangle 27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56" name="Flowchart: Connector 27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7" name="Flowchart: Connector 27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8" name="Flowchart: Connector 27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9" name="Flowchart: Connector 27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6" name="Group 1055"/>
            <p:cNvGrpSpPr/>
            <p:nvPr/>
          </p:nvGrpSpPr>
          <p:grpSpPr>
            <a:xfrm>
              <a:off x="1832924" y="1777278"/>
              <a:ext cx="218016" cy="251433"/>
              <a:chOff x="1324008" y="2276812"/>
              <a:chExt cx="216001" cy="252000"/>
            </a:xfrm>
          </p:grpSpPr>
          <p:sp>
            <p:nvSpPr>
              <p:cNvPr id="2750" name="Rectangle 27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51" name="Flowchart: Connector 27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2" name="Flowchart: Connector 27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3" name="Flowchart: Connector 27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4" name="Flowchart: Connector 27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7" name="Group 1056"/>
            <p:cNvGrpSpPr/>
            <p:nvPr/>
          </p:nvGrpSpPr>
          <p:grpSpPr>
            <a:xfrm>
              <a:off x="1831838" y="1496390"/>
              <a:ext cx="218016" cy="251433"/>
              <a:chOff x="1324008" y="2276812"/>
              <a:chExt cx="216001" cy="252000"/>
            </a:xfrm>
          </p:grpSpPr>
          <p:sp>
            <p:nvSpPr>
              <p:cNvPr id="2745" name="Rectangle 27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46" name="Flowchart: Connector 27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7" name="Flowchart: Connector 27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8" name="Flowchart: Connector 27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9" name="Flowchart: Connector 27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8" name="Group 1057"/>
            <p:cNvGrpSpPr/>
            <p:nvPr/>
          </p:nvGrpSpPr>
          <p:grpSpPr>
            <a:xfrm>
              <a:off x="2077638" y="1496390"/>
              <a:ext cx="218016" cy="251433"/>
              <a:chOff x="1324008" y="2276812"/>
              <a:chExt cx="216001" cy="252000"/>
            </a:xfrm>
          </p:grpSpPr>
          <p:sp>
            <p:nvSpPr>
              <p:cNvPr id="2740" name="Rectangle 27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41" name="Flowchart: Connector 27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2" name="Flowchart: Connector 27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3" name="Flowchart: Connector 27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4" name="Flowchart: Connector 27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9" name="Group 1058"/>
            <p:cNvGrpSpPr/>
            <p:nvPr/>
          </p:nvGrpSpPr>
          <p:grpSpPr>
            <a:xfrm>
              <a:off x="2322344" y="2054969"/>
              <a:ext cx="218016" cy="251433"/>
              <a:chOff x="1324008" y="2276812"/>
              <a:chExt cx="216001" cy="252000"/>
            </a:xfrm>
          </p:grpSpPr>
          <p:sp>
            <p:nvSpPr>
              <p:cNvPr id="2735" name="Rectangle 27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36" name="Flowchart: Connector 27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7" name="Flowchart: Connector 27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8" name="Flowchart: Connector 27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9" name="Flowchart: Connector 27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0" name="Group 1059"/>
            <p:cNvGrpSpPr/>
            <p:nvPr/>
          </p:nvGrpSpPr>
          <p:grpSpPr>
            <a:xfrm>
              <a:off x="2565463" y="2054969"/>
              <a:ext cx="218016" cy="251433"/>
              <a:chOff x="1324008" y="2276812"/>
              <a:chExt cx="216001" cy="252000"/>
            </a:xfrm>
          </p:grpSpPr>
          <p:sp>
            <p:nvSpPr>
              <p:cNvPr id="2730" name="Rectangle 27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31" name="Flowchart: Connector 27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2" name="Flowchart: Connector 27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3" name="Flowchart: Connector 27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4" name="Flowchart: Connector 27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2323264" y="2626610"/>
              <a:ext cx="218016" cy="251433"/>
              <a:chOff x="1324008" y="2276812"/>
              <a:chExt cx="216001" cy="252000"/>
            </a:xfrm>
          </p:grpSpPr>
          <p:sp>
            <p:nvSpPr>
              <p:cNvPr id="2725" name="Rectangle 27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26" name="Flowchart: Connector 27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7" name="Flowchart: Connector 27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8" name="Flowchart: Connector 27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9" name="Flowchart: Connector 27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>
              <a:off x="2565462" y="2626610"/>
              <a:ext cx="218016" cy="251433"/>
              <a:chOff x="1324008" y="2276812"/>
              <a:chExt cx="216001" cy="252000"/>
            </a:xfrm>
          </p:grpSpPr>
          <p:sp>
            <p:nvSpPr>
              <p:cNvPr id="2720" name="Rectangle 27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21" name="Flowchart: Connector 27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2" name="Flowchart: Connector 27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3" name="Flowchart: Connector 27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4" name="Flowchart: Connector 27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>
              <a:off x="2565126" y="2334500"/>
              <a:ext cx="218016" cy="251433"/>
              <a:chOff x="1324008" y="2276812"/>
              <a:chExt cx="216001" cy="252000"/>
            </a:xfrm>
          </p:grpSpPr>
          <p:sp>
            <p:nvSpPr>
              <p:cNvPr id="2715" name="Rectangle 27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16" name="Flowchart: Connector 27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7" name="Flowchart: Connector 27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8" name="Flowchart: Connector 27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9" name="Flowchart: Connector 27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2565125" y="2903518"/>
              <a:ext cx="218016" cy="251433"/>
              <a:chOff x="1324008" y="2276812"/>
              <a:chExt cx="216001" cy="252000"/>
            </a:xfrm>
          </p:grpSpPr>
          <p:sp>
            <p:nvSpPr>
              <p:cNvPr id="2710" name="Rectangle 27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11" name="Flowchart: Connector 27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2" name="Flowchart: Connector 27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3" name="Flowchart: Connector 27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4" name="Flowchart: Connector 27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5" name="Group 1064"/>
            <p:cNvGrpSpPr/>
            <p:nvPr/>
          </p:nvGrpSpPr>
          <p:grpSpPr>
            <a:xfrm>
              <a:off x="3309370" y="2903518"/>
              <a:ext cx="218016" cy="251433"/>
              <a:chOff x="1324008" y="2276812"/>
              <a:chExt cx="216001" cy="252000"/>
            </a:xfrm>
          </p:grpSpPr>
          <p:sp>
            <p:nvSpPr>
              <p:cNvPr id="2705" name="Rectangle 27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06" name="Flowchart: Connector 27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7" name="Flowchart: Connector 27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8" name="Flowchart: Connector 27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9" name="Flowchart: Connector 27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6" name="Group 1065"/>
            <p:cNvGrpSpPr/>
            <p:nvPr/>
          </p:nvGrpSpPr>
          <p:grpSpPr>
            <a:xfrm>
              <a:off x="3309370" y="2626610"/>
              <a:ext cx="218016" cy="251433"/>
              <a:chOff x="1324008" y="2276812"/>
              <a:chExt cx="216001" cy="252000"/>
            </a:xfrm>
          </p:grpSpPr>
          <p:sp>
            <p:nvSpPr>
              <p:cNvPr id="2700" name="Rectangle 26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701" name="Flowchart: Connector 27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2" name="Flowchart: Connector 27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3" name="Flowchart: Connector 27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4" name="Flowchart: Connector 27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3058933" y="2903518"/>
              <a:ext cx="218016" cy="251433"/>
              <a:chOff x="1324008" y="2276812"/>
              <a:chExt cx="216001" cy="252000"/>
            </a:xfrm>
          </p:grpSpPr>
          <p:sp>
            <p:nvSpPr>
              <p:cNvPr id="2695" name="Rectangle 26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96" name="Flowchart: Connector 26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97" name="Flowchart: Connector 26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98" name="Flowchart: Connector 26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99" name="Flowchart: Connector 26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>
              <a:off x="3309619" y="2334500"/>
              <a:ext cx="218016" cy="251433"/>
              <a:chOff x="1324008" y="2276812"/>
              <a:chExt cx="216001" cy="252000"/>
            </a:xfrm>
          </p:grpSpPr>
          <p:sp>
            <p:nvSpPr>
              <p:cNvPr id="2690" name="Rectangle 26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91" name="Flowchart: Connector 26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92" name="Flowchart: Connector 26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93" name="Flowchart: Connector 26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94" name="Flowchart: Connector 26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9" name="Group 1068"/>
            <p:cNvGrpSpPr/>
            <p:nvPr/>
          </p:nvGrpSpPr>
          <p:grpSpPr>
            <a:xfrm>
              <a:off x="3058933" y="2334500"/>
              <a:ext cx="218016" cy="251433"/>
              <a:chOff x="1324008" y="2276812"/>
              <a:chExt cx="216001" cy="252000"/>
            </a:xfrm>
          </p:grpSpPr>
          <p:sp>
            <p:nvSpPr>
              <p:cNvPr id="2685" name="Rectangle 26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86" name="Flowchart: Connector 26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7" name="Flowchart: Connector 26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8" name="Flowchart: Connector 26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9" name="Flowchart: Connector 26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0" name="Group 1069"/>
            <p:cNvGrpSpPr/>
            <p:nvPr/>
          </p:nvGrpSpPr>
          <p:grpSpPr>
            <a:xfrm>
              <a:off x="2811860" y="2626610"/>
              <a:ext cx="218016" cy="251433"/>
              <a:chOff x="1324008" y="2276812"/>
              <a:chExt cx="216001" cy="252000"/>
            </a:xfrm>
          </p:grpSpPr>
          <p:sp>
            <p:nvSpPr>
              <p:cNvPr id="2680" name="Rectangle 26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81" name="Flowchart: Connector 26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2" name="Flowchart: Connector 26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3" name="Flowchart: Connector 26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4" name="Flowchart: Connector 26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2565123" y="3174386"/>
              <a:ext cx="218016" cy="251433"/>
              <a:chOff x="1324008" y="2276812"/>
              <a:chExt cx="216001" cy="252000"/>
            </a:xfrm>
          </p:grpSpPr>
          <p:sp>
            <p:nvSpPr>
              <p:cNvPr id="2675" name="Rectangle 26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76" name="Flowchart: Connector 26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7" name="Flowchart: Connector 26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8" name="Flowchart: Connector 26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9" name="Flowchart: Connector 26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2" name="Group 1071"/>
            <p:cNvGrpSpPr/>
            <p:nvPr/>
          </p:nvGrpSpPr>
          <p:grpSpPr>
            <a:xfrm>
              <a:off x="2811081" y="3174386"/>
              <a:ext cx="218016" cy="251433"/>
              <a:chOff x="1324008" y="2276812"/>
              <a:chExt cx="216001" cy="252000"/>
            </a:xfrm>
          </p:grpSpPr>
          <p:sp>
            <p:nvSpPr>
              <p:cNvPr id="2670" name="Rectangle 26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71" name="Flowchart: Connector 26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2" name="Flowchart: Connector 26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3" name="Flowchart: Connector 26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4" name="Flowchart: Connector 26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3" name="Group 1072"/>
            <p:cNvGrpSpPr/>
            <p:nvPr/>
          </p:nvGrpSpPr>
          <p:grpSpPr>
            <a:xfrm>
              <a:off x="3058933" y="3174386"/>
              <a:ext cx="218016" cy="251433"/>
              <a:chOff x="1324008" y="2276812"/>
              <a:chExt cx="216001" cy="252000"/>
            </a:xfrm>
          </p:grpSpPr>
          <p:sp>
            <p:nvSpPr>
              <p:cNvPr id="2665" name="Rectangle 26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66" name="Flowchart: Connector 26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7" name="Flowchart: Connector 26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8" name="Flowchart: Connector 26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9" name="Flowchart: Connector 26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4" name="Group 1073"/>
            <p:cNvGrpSpPr/>
            <p:nvPr/>
          </p:nvGrpSpPr>
          <p:grpSpPr>
            <a:xfrm>
              <a:off x="3308851" y="3175399"/>
              <a:ext cx="218016" cy="251433"/>
              <a:chOff x="1324008" y="2276812"/>
              <a:chExt cx="216001" cy="252000"/>
            </a:xfrm>
          </p:grpSpPr>
          <p:sp>
            <p:nvSpPr>
              <p:cNvPr id="2660" name="Rectangle 26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61" name="Flowchart: Connector 26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2" name="Flowchart: Connector 26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3" name="Flowchart: Connector 26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4" name="Flowchart: Connector 26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5" name="Group 1074"/>
            <p:cNvGrpSpPr/>
            <p:nvPr/>
          </p:nvGrpSpPr>
          <p:grpSpPr>
            <a:xfrm>
              <a:off x="2565125" y="3457734"/>
              <a:ext cx="218016" cy="251433"/>
              <a:chOff x="1324008" y="2276812"/>
              <a:chExt cx="216001" cy="252000"/>
            </a:xfrm>
          </p:grpSpPr>
          <p:sp>
            <p:nvSpPr>
              <p:cNvPr id="2655" name="Rectangle 26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56" name="Flowchart: Connector 26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57" name="Flowchart: Connector 26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58" name="Flowchart: Connector 26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59" name="Flowchart: Connector 26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6" name="Group 1075"/>
            <p:cNvGrpSpPr/>
            <p:nvPr/>
          </p:nvGrpSpPr>
          <p:grpSpPr>
            <a:xfrm>
              <a:off x="2565125" y="3736585"/>
              <a:ext cx="218016" cy="251433"/>
              <a:chOff x="1324008" y="2276812"/>
              <a:chExt cx="216001" cy="252000"/>
            </a:xfrm>
          </p:grpSpPr>
          <p:sp>
            <p:nvSpPr>
              <p:cNvPr id="2650" name="Rectangle 26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51" name="Flowchart: Connector 26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52" name="Flowchart: Connector 26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53" name="Flowchart: Connector 26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54" name="Flowchart: Connector 26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7" name="Group 1076"/>
            <p:cNvGrpSpPr/>
            <p:nvPr/>
          </p:nvGrpSpPr>
          <p:grpSpPr>
            <a:xfrm>
              <a:off x="2565125" y="4015436"/>
              <a:ext cx="218016" cy="251433"/>
              <a:chOff x="1324008" y="2276812"/>
              <a:chExt cx="216001" cy="252000"/>
            </a:xfrm>
          </p:grpSpPr>
          <p:sp>
            <p:nvSpPr>
              <p:cNvPr id="2645" name="Rectangle 26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46" name="Flowchart: Connector 26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7" name="Flowchart: Connector 26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8" name="Flowchart: Connector 26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9" name="Flowchart: Connector 26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8" name="Group 1077"/>
            <p:cNvGrpSpPr/>
            <p:nvPr/>
          </p:nvGrpSpPr>
          <p:grpSpPr>
            <a:xfrm>
              <a:off x="2564955" y="4301258"/>
              <a:ext cx="218016" cy="251433"/>
              <a:chOff x="1324008" y="2276812"/>
              <a:chExt cx="216001" cy="252000"/>
            </a:xfrm>
          </p:grpSpPr>
          <p:sp>
            <p:nvSpPr>
              <p:cNvPr id="2640" name="Rectangle 26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41" name="Flowchart: Connector 26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2" name="Flowchart: Connector 26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3" name="Flowchart: Connector 26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4" name="Flowchart: Connector 26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9" name="Group 1078"/>
            <p:cNvGrpSpPr/>
            <p:nvPr/>
          </p:nvGrpSpPr>
          <p:grpSpPr>
            <a:xfrm>
              <a:off x="2565463" y="4584318"/>
              <a:ext cx="218016" cy="251433"/>
              <a:chOff x="1324008" y="2276812"/>
              <a:chExt cx="216001" cy="252000"/>
            </a:xfrm>
          </p:grpSpPr>
          <p:sp>
            <p:nvSpPr>
              <p:cNvPr id="2635" name="Rectangle 26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36" name="Flowchart: Connector 26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7" name="Flowchart: Connector 26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8" name="Flowchart: Connector 26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9" name="Flowchart: Connector 26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85" name="Group 1084"/>
            <p:cNvGrpSpPr/>
            <p:nvPr/>
          </p:nvGrpSpPr>
          <p:grpSpPr>
            <a:xfrm>
              <a:off x="2564954" y="4865367"/>
              <a:ext cx="218016" cy="251433"/>
              <a:chOff x="1324008" y="2276812"/>
              <a:chExt cx="216001" cy="252000"/>
            </a:xfrm>
          </p:grpSpPr>
          <p:sp>
            <p:nvSpPr>
              <p:cNvPr id="2630" name="Rectangle 26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31" name="Flowchart: Connector 26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2" name="Flowchart: Connector 26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3" name="Flowchart: Connector 26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4" name="Flowchart: Connector 26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86" name="Group 1085"/>
            <p:cNvGrpSpPr/>
            <p:nvPr/>
          </p:nvGrpSpPr>
          <p:grpSpPr>
            <a:xfrm>
              <a:off x="2564953" y="5145282"/>
              <a:ext cx="218016" cy="251433"/>
              <a:chOff x="1324008" y="2276812"/>
              <a:chExt cx="216001" cy="252000"/>
            </a:xfrm>
          </p:grpSpPr>
          <p:sp>
            <p:nvSpPr>
              <p:cNvPr id="2625" name="Rectangle 26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26" name="Flowchart: Connector 26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7" name="Flowchart: Connector 26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8" name="Flowchart: Connector 26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9" name="Flowchart: Connector 26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87" name="Group 1086"/>
            <p:cNvGrpSpPr/>
            <p:nvPr/>
          </p:nvGrpSpPr>
          <p:grpSpPr>
            <a:xfrm>
              <a:off x="2077640" y="3457734"/>
              <a:ext cx="218016" cy="251433"/>
              <a:chOff x="1324008" y="2276812"/>
              <a:chExt cx="216001" cy="252000"/>
            </a:xfrm>
          </p:grpSpPr>
          <p:sp>
            <p:nvSpPr>
              <p:cNvPr id="2620" name="Rectangle 26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21" name="Flowchart: Connector 26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2" name="Flowchart: Connector 26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3" name="Flowchart: Connector 26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4" name="Flowchart: Connector 26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88" name="Group 1087"/>
            <p:cNvGrpSpPr/>
            <p:nvPr/>
          </p:nvGrpSpPr>
          <p:grpSpPr>
            <a:xfrm>
              <a:off x="2077640" y="3736585"/>
              <a:ext cx="218016" cy="251433"/>
              <a:chOff x="1324008" y="2276812"/>
              <a:chExt cx="216001" cy="252000"/>
            </a:xfrm>
          </p:grpSpPr>
          <p:sp>
            <p:nvSpPr>
              <p:cNvPr id="2615" name="Rectangle 26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16" name="Flowchart: Connector 26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7" name="Flowchart: Connector 26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8" name="Flowchart: Connector 26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9" name="Flowchart: Connector 26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89" name="Group 1088"/>
            <p:cNvGrpSpPr/>
            <p:nvPr/>
          </p:nvGrpSpPr>
          <p:grpSpPr>
            <a:xfrm>
              <a:off x="1831838" y="3736585"/>
              <a:ext cx="218016" cy="251433"/>
              <a:chOff x="1324008" y="2276812"/>
              <a:chExt cx="216001" cy="252000"/>
            </a:xfrm>
          </p:grpSpPr>
          <p:sp>
            <p:nvSpPr>
              <p:cNvPr id="2610" name="Rectangle 26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11" name="Flowchart: Connector 26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2" name="Flowchart: Connector 26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3" name="Flowchart: Connector 26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4" name="Flowchart: Connector 26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0" name="Group 1089"/>
            <p:cNvGrpSpPr/>
            <p:nvPr/>
          </p:nvGrpSpPr>
          <p:grpSpPr>
            <a:xfrm>
              <a:off x="1588387" y="3736585"/>
              <a:ext cx="218016" cy="251433"/>
              <a:chOff x="1324008" y="2276812"/>
              <a:chExt cx="216001" cy="252000"/>
            </a:xfrm>
          </p:grpSpPr>
          <p:sp>
            <p:nvSpPr>
              <p:cNvPr id="2605" name="Rectangle 26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06" name="Flowchart: Connector 26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7" name="Flowchart: Connector 26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8" name="Flowchart: Connector 26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9" name="Flowchart: Connector 26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1" name="Group 1090"/>
            <p:cNvGrpSpPr/>
            <p:nvPr/>
          </p:nvGrpSpPr>
          <p:grpSpPr>
            <a:xfrm>
              <a:off x="1345009" y="3736585"/>
              <a:ext cx="218016" cy="251433"/>
              <a:chOff x="1324008" y="2276812"/>
              <a:chExt cx="216001" cy="252000"/>
            </a:xfrm>
          </p:grpSpPr>
          <p:sp>
            <p:nvSpPr>
              <p:cNvPr id="2600" name="Rectangle 25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01" name="Flowchart: Connector 26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2" name="Flowchart: Connector 26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3" name="Flowchart: Connector 26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4" name="Flowchart: Connector 26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2" name="Group 1091"/>
            <p:cNvGrpSpPr/>
            <p:nvPr/>
          </p:nvGrpSpPr>
          <p:grpSpPr>
            <a:xfrm>
              <a:off x="1099562" y="3736585"/>
              <a:ext cx="218016" cy="251433"/>
              <a:chOff x="1324008" y="2276812"/>
              <a:chExt cx="216001" cy="252000"/>
            </a:xfrm>
          </p:grpSpPr>
          <p:sp>
            <p:nvSpPr>
              <p:cNvPr id="2595" name="Rectangle 25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96" name="Flowchart: Connector 25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7" name="Flowchart: Connector 25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8" name="Flowchart: Connector 25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9" name="Flowchart: Connector 25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3" name="Group 1092"/>
            <p:cNvGrpSpPr/>
            <p:nvPr/>
          </p:nvGrpSpPr>
          <p:grpSpPr>
            <a:xfrm>
              <a:off x="1099561" y="4015436"/>
              <a:ext cx="218016" cy="251433"/>
              <a:chOff x="1324008" y="2276812"/>
              <a:chExt cx="216001" cy="252000"/>
            </a:xfrm>
          </p:grpSpPr>
          <p:sp>
            <p:nvSpPr>
              <p:cNvPr id="2590" name="Rectangle 25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91" name="Flowchart: Connector 25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2" name="Flowchart: Connector 25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3" name="Flowchart: Connector 25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4" name="Flowchart: Connector 25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>
              <a:off x="1588387" y="4015436"/>
              <a:ext cx="218016" cy="251433"/>
              <a:chOff x="1324008" y="2276812"/>
              <a:chExt cx="216001" cy="252000"/>
            </a:xfrm>
          </p:grpSpPr>
          <p:sp>
            <p:nvSpPr>
              <p:cNvPr id="2585" name="Rectangle 25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86" name="Flowchart: Connector 25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7" name="Flowchart: Connector 25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8" name="Flowchart: Connector 25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9" name="Flowchart: Connector 25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>
              <a:off x="1588387" y="4300753"/>
              <a:ext cx="218016" cy="251433"/>
              <a:chOff x="1324008" y="2276812"/>
              <a:chExt cx="216001" cy="252000"/>
            </a:xfrm>
          </p:grpSpPr>
          <p:sp>
            <p:nvSpPr>
              <p:cNvPr id="2580" name="Rectangle 25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81" name="Flowchart: Connector 25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2" name="Flowchart: Connector 25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3" name="Flowchart: Connector 25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4" name="Flowchart: Connector 25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6" name="Group 1095"/>
            <p:cNvGrpSpPr/>
            <p:nvPr/>
          </p:nvGrpSpPr>
          <p:grpSpPr>
            <a:xfrm>
              <a:off x="1588387" y="4583526"/>
              <a:ext cx="218016" cy="251433"/>
              <a:chOff x="1324008" y="2276812"/>
              <a:chExt cx="216001" cy="252000"/>
            </a:xfrm>
          </p:grpSpPr>
          <p:sp>
            <p:nvSpPr>
              <p:cNvPr id="2575" name="Rectangle 25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76" name="Flowchart: Connector 25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7" name="Flowchart: Connector 25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8" name="Flowchart: Connector 25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9" name="Flowchart: Connector 25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7" name="Group 1096"/>
            <p:cNvGrpSpPr/>
            <p:nvPr/>
          </p:nvGrpSpPr>
          <p:grpSpPr>
            <a:xfrm>
              <a:off x="1588387" y="4865367"/>
              <a:ext cx="218016" cy="251433"/>
              <a:chOff x="1324008" y="2276812"/>
              <a:chExt cx="216001" cy="252000"/>
            </a:xfrm>
          </p:grpSpPr>
          <p:sp>
            <p:nvSpPr>
              <p:cNvPr id="2570" name="Rectangle 25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71" name="Flowchart: Connector 25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2" name="Flowchart: Connector 25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3" name="Flowchart: Connector 25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4" name="Flowchart: Connector 25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8" name="Group 1097"/>
            <p:cNvGrpSpPr/>
            <p:nvPr/>
          </p:nvGrpSpPr>
          <p:grpSpPr>
            <a:xfrm>
              <a:off x="1588387" y="4576841"/>
              <a:ext cx="218016" cy="251433"/>
              <a:chOff x="1324008" y="2276812"/>
              <a:chExt cx="216001" cy="252000"/>
            </a:xfrm>
          </p:grpSpPr>
          <p:sp>
            <p:nvSpPr>
              <p:cNvPr id="2565" name="Rectangle 25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66" name="Flowchart: Connector 25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7" name="Flowchart: Connector 25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8" name="Flowchart: Connector 25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9" name="Flowchart: Connector 25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9" name="Group 1098"/>
            <p:cNvGrpSpPr/>
            <p:nvPr/>
          </p:nvGrpSpPr>
          <p:grpSpPr>
            <a:xfrm>
              <a:off x="1833429" y="4301258"/>
              <a:ext cx="218016" cy="251433"/>
              <a:chOff x="1324008" y="2276812"/>
              <a:chExt cx="216001" cy="252000"/>
            </a:xfrm>
          </p:grpSpPr>
          <p:sp>
            <p:nvSpPr>
              <p:cNvPr id="2560" name="Rectangle 25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61" name="Flowchart: Connector 25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2" name="Flowchart: Connector 25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3" name="Flowchart: Connector 25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4" name="Flowchart: Connector 25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0" name="Group 1099"/>
            <p:cNvGrpSpPr/>
            <p:nvPr/>
          </p:nvGrpSpPr>
          <p:grpSpPr>
            <a:xfrm>
              <a:off x="1833429" y="4865367"/>
              <a:ext cx="218016" cy="251433"/>
              <a:chOff x="1324008" y="2276812"/>
              <a:chExt cx="216001" cy="252000"/>
            </a:xfrm>
          </p:grpSpPr>
          <p:sp>
            <p:nvSpPr>
              <p:cNvPr id="2555" name="Rectangle 25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56" name="Flowchart: Connector 25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7" name="Flowchart: Connector 25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8" name="Flowchart: Connector 25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9" name="Flowchart: Connector 25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1" name="Group 1100"/>
            <p:cNvGrpSpPr/>
            <p:nvPr/>
          </p:nvGrpSpPr>
          <p:grpSpPr>
            <a:xfrm>
              <a:off x="2077637" y="4583526"/>
              <a:ext cx="218016" cy="251433"/>
              <a:chOff x="1324008" y="2276812"/>
              <a:chExt cx="216001" cy="252000"/>
            </a:xfrm>
          </p:grpSpPr>
          <p:sp>
            <p:nvSpPr>
              <p:cNvPr id="2550" name="Rectangle 25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51" name="Flowchart: Connector 25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2" name="Flowchart: Connector 25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3" name="Flowchart: Connector 25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4" name="Flowchart: Connector 25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2" name="Group 1101"/>
            <p:cNvGrpSpPr/>
            <p:nvPr/>
          </p:nvGrpSpPr>
          <p:grpSpPr>
            <a:xfrm>
              <a:off x="2323263" y="4584318"/>
              <a:ext cx="218016" cy="251433"/>
              <a:chOff x="1324008" y="2276812"/>
              <a:chExt cx="216001" cy="252000"/>
            </a:xfrm>
          </p:grpSpPr>
          <p:sp>
            <p:nvSpPr>
              <p:cNvPr id="2545" name="Rectangle 25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46" name="Flowchart: Connector 25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7" name="Flowchart: Connector 25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8" name="Flowchart: Connector 25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9" name="Flowchart: Connector 25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3" name="Group 1102"/>
            <p:cNvGrpSpPr/>
            <p:nvPr/>
          </p:nvGrpSpPr>
          <p:grpSpPr>
            <a:xfrm>
              <a:off x="2811860" y="4576841"/>
              <a:ext cx="218016" cy="251433"/>
              <a:chOff x="1324008" y="2276812"/>
              <a:chExt cx="216001" cy="252000"/>
            </a:xfrm>
          </p:grpSpPr>
          <p:sp>
            <p:nvSpPr>
              <p:cNvPr id="2540" name="Rectangle 25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41" name="Flowchart: Connector 25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2" name="Flowchart: Connector 25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3" name="Flowchart: Connector 25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4" name="Flowchart: Connector 25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4" name="Group 1103"/>
            <p:cNvGrpSpPr/>
            <p:nvPr/>
          </p:nvGrpSpPr>
          <p:grpSpPr>
            <a:xfrm>
              <a:off x="3058933" y="4576841"/>
              <a:ext cx="218016" cy="251433"/>
              <a:chOff x="1324008" y="2276812"/>
              <a:chExt cx="216001" cy="252000"/>
            </a:xfrm>
          </p:grpSpPr>
          <p:sp>
            <p:nvSpPr>
              <p:cNvPr id="2535" name="Rectangle 25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36" name="Flowchart: Connector 25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7" name="Flowchart: Connector 25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8" name="Flowchart: Connector 25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9" name="Flowchart: Connector 25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30" name="Group 1129"/>
            <p:cNvGrpSpPr/>
            <p:nvPr/>
          </p:nvGrpSpPr>
          <p:grpSpPr>
            <a:xfrm>
              <a:off x="3309997" y="4576841"/>
              <a:ext cx="218016" cy="251433"/>
              <a:chOff x="1324008" y="2276812"/>
              <a:chExt cx="216001" cy="252000"/>
            </a:xfrm>
          </p:grpSpPr>
          <p:sp>
            <p:nvSpPr>
              <p:cNvPr id="2530" name="Rectangle 25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31" name="Flowchart: Connector 25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2" name="Flowchart: Connector 25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3" name="Flowchart: Connector 25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4" name="Flowchart: Connector 25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31" name="Group 1130"/>
            <p:cNvGrpSpPr/>
            <p:nvPr/>
          </p:nvGrpSpPr>
          <p:grpSpPr>
            <a:xfrm>
              <a:off x="3308850" y="4301258"/>
              <a:ext cx="218016" cy="251433"/>
              <a:chOff x="1324008" y="2276812"/>
              <a:chExt cx="216001" cy="252000"/>
            </a:xfrm>
          </p:grpSpPr>
          <p:sp>
            <p:nvSpPr>
              <p:cNvPr id="2525" name="Rectangle 25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26" name="Flowchart: Connector 25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7" name="Flowchart: Connector 25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8" name="Flowchart: Connector 25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9" name="Flowchart: Connector 25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32" name="Group 1131"/>
            <p:cNvGrpSpPr/>
            <p:nvPr/>
          </p:nvGrpSpPr>
          <p:grpSpPr>
            <a:xfrm>
              <a:off x="3308849" y="3456995"/>
              <a:ext cx="218016" cy="251433"/>
              <a:chOff x="1324008" y="2276812"/>
              <a:chExt cx="216001" cy="252000"/>
            </a:xfrm>
          </p:grpSpPr>
          <p:sp>
            <p:nvSpPr>
              <p:cNvPr id="2520" name="Rectangle 25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21" name="Flowchart: Connector 25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2" name="Flowchart: Connector 25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3" name="Flowchart: Connector 25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4" name="Flowchart: Connector 25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33" name="Group 1132"/>
            <p:cNvGrpSpPr/>
            <p:nvPr/>
          </p:nvGrpSpPr>
          <p:grpSpPr>
            <a:xfrm>
              <a:off x="3309997" y="3736585"/>
              <a:ext cx="218016" cy="251433"/>
              <a:chOff x="1324008" y="2276812"/>
              <a:chExt cx="216001" cy="252000"/>
            </a:xfrm>
          </p:grpSpPr>
          <p:sp>
            <p:nvSpPr>
              <p:cNvPr id="2515" name="Rectangle 25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16" name="Flowchart: Connector 25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7" name="Flowchart: Connector 25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8" name="Flowchart: Connector 25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9" name="Flowchart: Connector 25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34" name="Group 1133"/>
            <p:cNvGrpSpPr/>
            <p:nvPr/>
          </p:nvGrpSpPr>
          <p:grpSpPr>
            <a:xfrm>
              <a:off x="3309997" y="4015436"/>
              <a:ext cx="218016" cy="251433"/>
              <a:chOff x="1324008" y="2276812"/>
              <a:chExt cx="216001" cy="252000"/>
            </a:xfrm>
          </p:grpSpPr>
          <p:sp>
            <p:nvSpPr>
              <p:cNvPr id="2510" name="Rectangle 25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11" name="Flowchart: Connector 25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2" name="Flowchart: Connector 25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3" name="Flowchart: Connector 25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4" name="Flowchart: Connector 25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0" name="Group 1159"/>
            <p:cNvGrpSpPr/>
            <p:nvPr/>
          </p:nvGrpSpPr>
          <p:grpSpPr>
            <a:xfrm>
              <a:off x="3804653" y="2904489"/>
              <a:ext cx="218016" cy="251433"/>
              <a:chOff x="1324008" y="2276812"/>
              <a:chExt cx="216001" cy="252000"/>
            </a:xfrm>
          </p:grpSpPr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06" name="Flowchart: Connector 25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7" name="Flowchart: Connector 25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8" name="Flowchart: Connector 25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9" name="Flowchart: Connector 25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1" name="Group 1160"/>
            <p:cNvGrpSpPr/>
            <p:nvPr/>
          </p:nvGrpSpPr>
          <p:grpSpPr>
            <a:xfrm>
              <a:off x="3804654" y="2626610"/>
              <a:ext cx="218016" cy="251433"/>
              <a:chOff x="1324008" y="2276812"/>
              <a:chExt cx="216001" cy="252000"/>
            </a:xfrm>
          </p:grpSpPr>
          <p:sp>
            <p:nvSpPr>
              <p:cNvPr id="2500" name="Rectangle 24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01" name="Flowchart: Connector 25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2" name="Flowchart: Connector 25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3" name="Flowchart: Connector 25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4" name="Flowchart: Connector 25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2" name="Group 1161"/>
            <p:cNvGrpSpPr/>
            <p:nvPr/>
          </p:nvGrpSpPr>
          <p:grpSpPr>
            <a:xfrm>
              <a:off x="3804653" y="2334500"/>
              <a:ext cx="218016" cy="251433"/>
              <a:chOff x="1324008" y="2276812"/>
              <a:chExt cx="216001" cy="252000"/>
            </a:xfrm>
          </p:grpSpPr>
          <p:sp>
            <p:nvSpPr>
              <p:cNvPr id="2495" name="Rectangle 24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96" name="Flowchart: Connector 24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7" name="Flowchart: Connector 24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8" name="Flowchart: Connector 24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9" name="Flowchart: Connector 24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3" name="Group 1162"/>
            <p:cNvGrpSpPr/>
            <p:nvPr/>
          </p:nvGrpSpPr>
          <p:grpSpPr>
            <a:xfrm>
              <a:off x="3804652" y="3175399"/>
              <a:ext cx="218016" cy="251433"/>
              <a:chOff x="1324008" y="2276812"/>
              <a:chExt cx="216001" cy="252000"/>
            </a:xfrm>
          </p:grpSpPr>
          <p:sp>
            <p:nvSpPr>
              <p:cNvPr id="2490" name="Rectangle 24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91" name="Flowchart: Connector 24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2" name="Flowchart: Connector 24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3" name="Flowchart: Connector 24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4" name="Flowchart: Connector 24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4" name="Group 1163"/>
            <p:cNvGrpSpPr/>
            <p:nvPr/>
          </p:nvGrpSpPr>
          <p:grpSpPr>
            <a:xfrm>
              <a:off x="4051051" y="3174386"/>
              <a:ext cx="218016" cy="251433"/>
              <a:chOff x="1324008" y="2276812"/>
              <a:chExt cx="216001" cy="252000"/>
            </a:xfrm>
          </p:grpSpPr>
          <p:sp>
            <p:nvSpPr>
              <p:cNvPr id="2485" name="Rectangle 24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86" name="Flowchart: Connector 24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7" name="Flowchart: Connector 24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8" name="Flowchart: Connector 24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9" name="Flowchart: Connector 24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5" name="Group 1164"/>
            <p:cNvGrpSpPr/>
            <p:nvPr/>
          </p:nvGrpSpPr>
          <p:grpSpPr>
            <a:xfrm>
              <a:off x="4298915" y="3174386"/>
              <a:ext cx="218016" cy="251433"/>
              <a:chOff x="1324008" y="2276812"/>
              <a:chExt cx="216001" cy="252000"/>
            </a:xfrm>
          </p:grpSpPr>
          <p:sp>
            <p:nvSpPr>
              <p:cNvPr id="2480" name="Rectangle 24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81" name="Flowchart: Connector 24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2" name="Flowchart: Connector 24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3" name="Flowchart: Connector 24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4" name="Flowchart: Connector 24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6" name="Group 1165"/>
            <p:cNvGrpSpPr/>
            <p:nvPr/>
          </p:nvGrpSpPr>
          <p:grpSpPr>
            <a:xfrm>
              <a:off x="4546851" y="2903518"/>
              <a:ext cx="218016" cy="251433"/>
              <a:chOff x="1324008" y="2276812"/>
              <a:chExt cx="216001" cy="252000"/>
            </a:xfrm>
          </p:grpSpPr>
          <p:sp>
            <p:nvSpPr>
              <p:cNvPr id="2475" name="Rectangle 24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76" name="Flowchart: Connector 24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7" name="Flowchart: Connector 24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8" name="Flowchart: Connector 24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9" name="Flowchart: Connector 24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7" name="Group 1166"/>
            <p:cNvGrpSpPr/>
            <p:nvPr/>
          </p:nvGrpSpPr>
          <p:grpSpPr>
            <a:xfrm>
              <a:off x="3804654" y="3736585"/>
              <a:ext cx="218016" cy="251433"/>
              <a:chOff x="1324008" y="2276812"/>
              <a:chExt cx="216001" cy="252000"/>
            </a:xfrm>
          </p:grpSpPr>
          <p:sp>
            <p:nvSpPr>
              <p:cNvPr id="2470" name="Rectangle 24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71" name="Flowchart: Connector 24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2" name="Flowchart: Connector 24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3" name="Flowchart: Connector 24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4" name="Flowchart: Connector 24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8" name="Group 1167"/>
            <p:cNvGrpSpPr/>
            <p:nvPr/>
          </p:nvGrpSpPr>
          <p:grpSpPr>
            <a:xfrm>
              <a:off x="3556395" y="3736585"/>
              <a:ext cx="218016" cy="251433"/>
              <a:chOff x="1324008" y="2276812"/>
              <a:chExt cx="216001" cy="252000"/>
            </a:xfrm>
          </p:grpSpPr>
          <p:sp>
            <p:nvSpPr>
              <p:cNvPr id="2465" name="Rectangle 24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66" name="Flowchart: Connector 24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7" name="Flowchart: Connector 24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8" name="Flowchart: Connector 24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9" name="Flowchart: Connector 24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9" name="Group 1168"/>
            <p:cNvGrpSpPr/>
            <p:nvPr/>
          </p:nvGrpSpPr>
          <p:grpSpPr>
            <a:xfrm>
              <a:off x="4051050" y="3736585"/>
              <a:ext cx="218016" cy="251433"/>
              <a:chOff x="1324008" y="2276812"/>
              <a:chExt cx="216001" cy="252000"/>
            </a:xfrm>
          </p:grpSpPr>
          <p:sp>
            <p:nvSpPr>
              <p:cNvPr id="2460" name="Rectangle 24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61" name="Flowchart: Connector 24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2" name="Flowchart: Connector 24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3" name="Flowchart: Connector 24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4" name="Flowchart: Connector 24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0" name="Group 1169"/>
            <p:cNvGrpSpPr/>
            <p:nvPr/>
          </p:nvGrpSpPr>
          <p:grpSpPr>
            <a:xfrm>
              <a:off x="4298913" y="3736585"/>
              <a:ext cx="218016" cy="251433"/>
              <a:chOff x="1324008" y="2276812"/>
              <a:chExt cx="216001" cy="252000"/>
            </a:xfrm>
          </p:grpSpPr>
          <p:sp>
            <p:nvSpPr>
              <p:cNvPr id="2455" name="Rectangle 24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56" name="Flowchart: Connector 24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7" name="Flowchart: Connector 24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8" name="Flowchart: Connector 24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9" name="Flowchart: Connector 24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1" name="Group 1170"/>
            <p:cNvGrpSpPr/>
            <p:nvPr/>
          </p:nvGrpSpPr>
          <p:grpSpPr>
            <a:xfrm>
              <a:off x="4546850" y="3736585"/>
              <a:ext cx="218016" cy="251433"/>
              <a:chOff x="1324008" y="2276812"/>
              <a:chExt cx="216001" cy="252000"/>
            </a:xfrm>
          </p:grpSpPr>
          <p:sp>
            <p:nvSpPr>
              <p:cNvPr id="2450" name="Rectangle 24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51" name="Flowchart: Connector 24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2" name="Flowchart: Connector 24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3" name="Flowchart: Connector 24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4" name="Flowchart: Connector 24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2" name="Group 1171"/>
            <p:cNvGrpSpPr/>
            <p:nvPr/>
          </p:nvGrpSpPr>
          <p:grpSpPr>
            <a:xfrm>
              <a:off x="4546849" y="3457734"/>
              <a:ext cx="218016" cy="251433"/>
              <a:chOff x="1324008" y="2276812"/>
              <a:chExt cx="216001" cy="252000"/>
            </a:xfrm>
          </p:grpSpPr>
          <p:sp>
            <p:nvSpPr>
              <p:cNvPr id="2445" name="Rectangle 24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46" name="Flowchart: Connector 24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47" name="Flowchart: Connector 24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48" name="Flowchart: Connector 24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49" name="Flowchart: Connector 24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3" name="Group 1172"/>
            <p:cNvGrpSpPr/>
            <p:nvPr/>
          </p:nvGrpSpPr>
          <p:grpSpPr>
            <a:xfrm>
              <a:off x="4546847" y="3175399"/>
              <a:ext cx="218016" cy="251433"/>
              <a:chOff x="1324008" y="2276812"/>
              <a:chExt cx="216001" cy="252000"/>
            </a:xfrm>
          </p:grpSpPr>
          <p:sp>
            <p:nvSpPr>
              <p:cNvPr id="2440" name="Rectangle 24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41" name="Flowchart: Connector 24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42" name="Flowchart: Connector 24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43" name="Flowchart: Connector 24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44" name="Flowchart: Connector 24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4" name="Group 1173"/>
            <p:cNvGrpSpPr/>
            <p:nvPr/>
          </p:nvGrpSpPr>
          <p:grpSpPr>
            <a:xfrm>
              <a:off x="4051051" y="4015165"/>
              <a:ext cx="218016" cy="251433"/>
              <a:chOff x="1324008" y="2276812"/>
              <a:chExt cx="216001" cy="252000"/>
            </a:xfrm>
          </p:grpSpPr>
          <p:sp>
            <p:nvSpPr>
              <p:cNvPr id="2435" name="Rectangle 24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36" name="Flowchart: Connector 24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7" name="Flowchart: Connector 24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8" name="Flowchart: Connector 24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9" name="Flowchart: Connector 24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5" name="Group 1174"/>
            <p:cNvGrpSpPr/>
            <p:nvPr/>
          </p:nvGrpSpPr>
          <p:grpSpPr>
            <a:xfrm>
              <a:off x="4051051" y="4300753"/>
              <a:ext cx="218016" cy="251433"/>
              <a:chOff x="1324008" y="2276812"/>
              <a:chExt cx="216001" cy="252000"/>
            </a:xfrm>
          </p:grpSpPr>
          <p:sp>
            <p:nvSpPr>
              <p:cNvPr id="2430" name="Rectangle 24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31" name="Flowchart: Connector 24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2" name="Flowchart: Connector 24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3" name="Flowchart: Connector 24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4" name="Flowchart: Connector 24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6" name="Group 1175"/>
            <p:cNvGrpSpPr/>
            <p:nvPr/>
          </p:nvGrpSpPr>
          <p:grpSpPr>
            <a:xfrm>
              <a:off x="4051049" y="4576841"/>
              <a:ext cx="218016" cy="251433"/>
              <a:chOff x="1324008" y="2276812"/>
              <a:chExt cx="216001" cy="252000"/>
            </a:xfrm>
          </p:grpSpPr>
          <p:sp>
            <p:nvSpPr>
              <p:cNvPr id="2425" name="Rectangle 24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26" name="Flowchart: Connector 24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7" name="Flowchart: Connector 24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8" name="Flowchart: Connector 24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9" name="Flowchart: Connector 24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7" name="Group 1176"/>
            <p:cNvGrpSpPr/>
            <p:nvPr/>
          </p:nvGrpSpPr>
          <p:grpSpPr>
            <a:xfrm>
              <a:off x="4051051" y="4865367"/>
              <a:ext cx="218016" cy="251433"/>
              <a:chOff x="1324008" y="2276812"/>
              <a:chExt cx="216001" cy="252000"/>
            </a:xfrm>
          </p:grpSpPr>
          <p:sp>
            <p:nvSpPr>
              <p:cNvPr id="2420" name="Rectangle 24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21" name="Flowchart: Connector 24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2" name="Flowchart: Connector 24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3" name="Flowchart: Connector 24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4" name="Flowchart: Connector 24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8" name="Group 1177"/>
            <p:cNvGrpSpPr/>
            <p:nvPr/>
          </p:nvGrpSpPr>
          <p:grpSpPr>
            <a:xfrm>
              <a:off x="4298912" y="4301258"/>
              <a:ext cx="218016" cy="251433"/>
              <a:chOff x="1324008" y="2276812"/>
              <a:chExt cx="216001" cy="252000"/>
            </a:xfrm>
          </p:grpSpPr>
          <p:sp>
            <p:nvSpPr>
              <p:cNvPr id="2415" name="Rectangle 24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16" name="Flowchart: Connector 24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7" name="Flowchart: Connector 24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8" name="Flowchart: Connector 24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9" name="Flowchart: Connector 24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9" name="Group 1178"/>
            <p:cNvGrpSpPr/>
            <p:nvPr/>
          </p:nvGrpSpPr>
          <p:grpSpPr>
            <a:xfrm>
              <a:off x="4298911" y="4865367"/>
              <a:ext cx="218016" cy="251433"/>
              <a:chOff x="1324008" y="2276812"/>
              <a:chExt cx="216001" cy="252000"/>
            </a:xfrm>
          </p:grpSpPr>
          <p:sp>
            <p:nvSpPr>
              <p:cNvPr id="2410" name="Rectangle 24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11" name="Flowchart: Connector 24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2" name="Flowchart: Connector 24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3" name="Flowchart: Connector 24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4" name="Flowchart: Connector 24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0" name="Group 1179"/>
            <p:cNvGrpSpPr/>
            <p:nvPr/>
          </p:nvGrpSpPr>
          <p:grpSpPr>
            <a:xfrm>
              <a:off x="4546851" y="4576841"/>
              <a:ext cx="218016" cy="251433"/>
              <a:chOff x="1324008" y="2276812"/>
              <a:chExt cx="216001" cy="252000"/>
            </a:xfrm>
          </p:grpSpPr>
          <p:sp>
            <p:nvSpPr>
              <p:cNvPr id="2405" name="Rectangle 24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06" name="Flowchart: Connector 24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7" name="Flowchart: Connector 24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8" name="Flowchart: Connector 24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9" name="Flowchart: Connector 24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1" name="Group 1180"/>
            <p:cNvGrpSpPr/>
            <p:nvPr/>
          </p:nvGrpSpPr>
          <p:grpSpPr>
            <a:xfrm>
              <a:off x="4796901" y="4576841"/>
              <a:ext cx="218016" cy="251433"/>
              <a:chOff x="1324008" y="2276812"/>
              <a:chExt cx="216001" cy="252000"/>
            </a:xfrm>
          </p:grpSpPr>
          <p:sp>
            <p:nvSpPr>
              <p:cNvPr id="2400" name="Rectangle 23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01" name="Flowchart: Connector 24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2" name="Flowchart: Connector 24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3" name="Flowchart: Connector 24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4" name="Flowchart: Connector 24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>
              <a:off x="5049694" y="4576841"/>
              <a:ext cx="218016" cy="251433"/>
              <a:chOff x="1324008" y="2276812"/>
              <a:chExt cx="216001" cy="252000"/>
            </a:xfrm>
          </p:grpSpPr>
          <p:sp>
            <p:nvSpPr>
              <p:cNvPr id="2395" name="Rectangle 23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96" name="Flowchart: Connector 23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97" name="Flowchart: Connector 23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98" name="Flowchart: Connector 23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99" name="Flowchart: Connector 23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3" name="Group 1182"/>
            <p:cNvGrpSpPr/>
            <p:nvPr/>
          </p:nvGrpSpPr>
          <p:grpSpPr>
            <a:xfrm>
              <a:off x="5049694" y="4865367"/>
              <a:ext cx="218016" cy="251433"/>
              <a:chOff x="1324008" y="2276812"/>
              <a:chExt cx="216001" cy="252000"/>
            </a:xfrm>
          </p:grpSpPr>
          <p:sp>
            <p:nvSpPr>
              <p:cNvPr id="2390" name="Rectangle 23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91" name="Flowchart: Connector 23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92" name="Flowchart: Connector 23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93" name="Flowchart: Connector 23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94" name="Flowchart: Connector 23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4" name="Group 1183"/>
            <p:cNvGrpSpPr/>
            <p:nvPr/>
          </p:nvGrpSpPr>
          <p:grpSpPr>
            <a:xfrm>
              <a:off x="5049694" y="5145044"/>
              <a:ext cx="218016" cy="251433"/>
              <a:chOff x="1324008" y="2276812"/>
              <a:chExt cx="216001" cy="252000"/>
            </a:xfrm>
          </p:grpSpPr>
          <p:sp>
            <p:nvSpPr>
              <p:cNvPr id="2385" name="Rectangle 23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86" name="Flowchart: Connector 23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87" name="Flowchart: Connector 23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88" name="Flowchart: Connector 23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89" name="Flowchart: Connector 23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5" name="Group 1184"/>
            <p:cNvGrpSpPr/>
            <p:nvPr/>
          </p:nvGrpSpPr>
          <p:grpSpPr>
            <a:xfrm>
              <a:off x="5302672" y="5145282"/>
              <a:ext cx="218016" cy="251433"/>
              <a:chOff x="1324008" y="2276812"/>
              <a:chExt cx="216001" cy="252000"/>
            </a:xfrm>
          </p:grpSpPr>
          <p:sp>
            <p:nvSpPr>
              <p:cNvPr id="2380" name="Rectangle 23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81" name="Flowchart: Connector 23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82" name="Flowchart: Connector 23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83" name="Flowchart: Connector 23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84" name="Flowchart: Connector 23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6" name="Group 1185"/>
            <p:cNvGrpSpPr/>
            <p:nvPr/>
          </p:nvGrpSpPr>
          <p:grpSpPr>
            <a:xfrm>
              <a:off x="5302671" y="4576841"/>
              <a:ext cx="218016" cy="251433"/>
              <a:chOff x="1324008" y="2276812"/>
              <a:chExt cx="216001" cy="252000"/>
            </a:xfrm>
          </p:grpSpPr>
          <p:sp>
            <p:nvSpPr>
              <p:cNvPr id="2375" name="Rectangle 23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76" name="Flowchart: Connector 23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77" name="Flowchart: Connector 23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78" name="Flowchart: Connector 23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79" name="Flowchart: Connector 23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7" name="Group 1186"/>
            <p:cNvGrpSpPr/>
            <p:nvPr/>
          </p:nvGrpSpPr>
          <p:grpSpPr>
            <a:xfrm>
              <a:off x="5557574" y="4576841"/>
              <a:ext cx="218016" cy="251433"/>
              <a:chOff x="1324008" y="2276812"/>
              <a:chExt cx="216001" cy="252000"/>
            </a:xfrm>
          </p:grpSpPr>
          <p:sp>
            <p:nvSpPr>
              <p:cNvPr id="2370" name="Rectangle 23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71" name="Flowchart: Connector 23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72" name="Flowchart: Connector 23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73" name="Flowchart: Connector 23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74" name="Flowchart: Connector 23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8" name="Group 1187"/>
            <p:cNvGrpSpPr/>
            <p:nvPr/>
          </p:nvGrpSpPr>
          <p:grpSpPr>
            <a:xfrm>
              <a:off x="5808794" y="4576841"/>
              <a:ext cx="218016" cy="251433"/>
              <a:chOff x="1324008" y="2276812"/>
              <a:chExt cx="216001" cy="252000"/>
            </a:xfrm>
          </p:grpSpPr>
          <p:sp>
            <p:nvSpPr>
              <p:cNvPr id="2365" name="Rectangle 23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66" name="Flowchart: Connector 23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7" name="Flowchart: Connector 23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8" name="Flowchart: Connector 23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9" name="Flowchart: Connector 23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9" name="Group 1188"/>
            <p:cNvGrpSpPr/>
            <p:nvPr/>
          </p:nvGrpSpPr>
          <p:grpSpPr>
            <a:xfrm>
              <a:off x="5808794" y="4300753"/>
              <a:ext cx="218016" cy="251433"/>
              <a:chOff x="1324008" y="2276812"/>
              <a:chExt cx="216001" cy="252000"/>
            </a:xfrm>
          </p:grpSpPr>
          <p:sp>
            <p:nvSpPr>
              <p:cNvPr id="2360" name="Rectangle 23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61" name="Flowchart: Connector 23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2" name="Flowchart: Connector 23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3" name="Flowchart: Connector 23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4" name="Flowchart: Connector 23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0" name="Group 1189"/>
            <p:cNvGrpSpPr/>
            <p:nvPr/>
          </p:nvGrpSpPr>
          <p:grpSpPr>
            <a:xfrm>
              <a:off x="5808793" y="4015163"/>
              <a:ext cx="218016" cy="251433"/>
              <a:chOff x="1324008" y="2276810"/>
              <a:chExt cx="216001" cy="252000"/>
            </a:xfrm>
          </p:grpSpPr>
          <p:sp>
            <p:nvSpPr>
              <p:cNvPr id="2355" name="Rectangle 23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0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56" name="Flowchart: Connector 23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7" name="Flowchart: Connector 23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8" name="Flowchart: Connector 23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9" name="Flowchart: Connector 23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1" name="Group 1190"/>
            <p:cNvGrpSpPr/>
            <p:nvPr/>
          </p:nvGrpSpPr>
          <p:grpSpPr>
            <a:xfrm>
              <a:off x="5049614" y="4300753"/>
              <a:ext cx="218016" cy="251433"/>
              <a:chOff x="1324008" y="2276812"/>
              <a:chExt cx="216001" cy="252000"/>
            </a:xfrm>
          </p:grpSpPr>
          <p:sp>
            <p:nvSpPr>
              <p:cNvPr id="2350" name="Rectangle 23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51" name="Flowchart: Connector 23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2" name="Flowchart: Connector 23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3" name="Flowchart: Connector 23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4" name="Flowchart: Connector 23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2" name="Group 1191"/>
            <p:cNvGrpSpPr/>
            <p:nvPr/>
          </p:nvGrpSpPr>
          <p:grpSpPr>
            <a:xfrm>
              <a:off x="5049613" y="4015165"/>
              <a:ext cx="218016" cy="251433"/>
              <a:chOff x="1324008" y="2276812"/>
              <a:chExt cx="216001" cy="252000"/>
            </a:xfrm>
          </p:grpSpPr>
          <p:sp>
            <p:nvSpPr>
              <p:cNvPr id="2345" name="Rectangle 23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46" name="Flowchart: Connector 23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7" name="Flowchart: Connector 23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8" name="Flowchart: Connector 23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9" name="Flowchart: Connector 23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3" name="Group 1192"/>
            <p:cNvGrpSpPr/>
            <p:nvPr/>
          </p:nvGrpSpPr>
          <p:grpSpPr>
            <a:xfrm>
              <a:off x="5050000" y="3736585"/>
              <a:ext cx="218016" cy="251433"/>
              <a:chOff x="1324008" y="2276812"/>
              <a:chExt cx="216001" cy="252000"/>
            </a:xfrm>
          </p:grpSpPr>
          <p:sp>
            <p:nvSpPr>
              <p:cNvPr id="2340" name="Rectangle 23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41" name="Flowchart: Connector 23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2" name="Flowchart: Connector 23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3" name="Flowchart: Connector 23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4" name="Flowchart: Connector 23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4" name="Group 1193"/>
            <p:cNvGrpSpPr/>
            <p:nvPr/>
          </p:nvGrpSpPr>
          <p:grpSpPr>
            <a:xfrm>
              <a:off x="5048548" y="3457734"/>
              <a:ext cx="218016" cy="251433"/>
              <a:chOff x="1324008" y="2276812"/>
              <a:chExt cx="216001" cy="252000"/>
            </a:xfrm>
          </p:grpSpPr>
          <p:sp>
            <p:nvSpPr>
              <p:cNvPr id="2335" name="Rectangle 23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36" name="Flowchart: Connector 23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7" name="Flowchart: Connector 23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8" name="Flowchart: Connector 23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9" name="Flowchart: Connector 23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5" name="Group 1194"/>
            <p:cNvGrpSpPr/>
            <p:nvPr/>
          </p:nvGrpSpPr>
          <p:grpSpPr>
            <a:xfrm>
              <a:off x="5808793" y="3736585"/>
              <a:ext cx="218016" cy="251433"/>
              <a:chOff x="1324008" y="2276812"/>
              <a:chExt cx="216001" cy="252000"/>
            </a:xfrm>
          </p:grpSpPr>
          <p:sp>
            <p:nvSpPr>
              <p:cNvPr id="2330" name="Rectangle 23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31" name="Flowchart: Connector 23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2" name="Flowchart: Connector 23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3" name="Flowchart: Connector 23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4" name="Flowchart: Connector 23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6" name="Group 1195"/>
            <p:cNvGrpSpPr/>
            <p:nvPr/>
          </p:nvGrpSpPr>
          <p:grpSpPr>
            <a:xfrm>
              <a:off x="5808793" y="3456995"/>
              <a:ext cx="218016" cy="251433"/>
              <a:chOff x="1324008" y="2276812"/>
              <a:chExt cx="216001" cy="252000"/>
            </a:xfrm>
          </p:grpSpPr>
          <p:sp>
            <p:nvSpPr>
              <p:cNvPr id="2325" name="Rectangle 23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26" name="Flowchart: Connector 23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7" name="Flowchart: Connector 23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8" name="Flowchart: Connector 23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9" name="Flowchart: Connector 23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7" name="Group 1196"/>
            <p:cNvGrpSpPr/>
            <p:nvPr/>
          </p:nvGrpSpPr>
          <p:grpSpPr>
            <a:xfrm>
              <a:off x="5808793" y="3173647"/>
              <a:ext cx="218016" cy="251433"/>
              <a:chOff x="1324008" y="2276812"/>
              <a:chExt cx="216001" cy="252000"/>
            </a:xfrm>
          </p:grpSpPr>
          <p:sp>
            <p:nvSpPr>
              <p:cNvPr id="2320" name="Rectangle 23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21" name="Flowchart: Connector 23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2" name="Flowchart: Connector 23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3" name="Flowchart: Connector 23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4" name="Flowchart: Connector 23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8" name="Group 1197"/>
            <p:cNvGrpSpPr/>
            <p:nvPr/>
          </p:nvGrpSpPr>
          <p:grpSpPr>
            <a:xfrm>
              <a:off x="5557574" y="3175399"/>
              <a:ext cx="218016" cy="251433"/>
              <a:chOff x="1324008" y="2276812"/>
              <a:chExt cx="216001" cy="252000"/>
            </a:xfrm>
          </p:grpSpPr>
          <p:sp>
            <p:nvSpPr>
              <p:cNvPr id="2315" name="Rectangle 23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16" name="Flowchart: Connector 23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7" name="Flowchart: Connector 23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8" name="Flowchart: Connector 23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9" name="Flowchart: Connector 23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9" name="Group 1198"/>
            <p:cNvGrpSpPr/>
            <p:nvPr/>
          </p:nvGrpSpPr>
          <p:grpSpPr>
            <a:xfrm>
              <a:off x="5302670" y="3172931"/>
              <a:ext cx="218016" cy="251433"/>
              <a:chOff x="1324008" y="2276812"/>
              <a:chExt cx="216001" cy="252000"/>
            </a:xfrm>
          </p:grpSpPr>
          <p:sp>
            <p:nvSpPr>
              <p:cNvPr id="2310" name="Rectangle 23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11" name="Flowchart: Connector 23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2" name="Flowchart: Connector 23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3" name="Flowchart: Connector 23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4" name="Flowchart: Connector 23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0" name="Group 1199"/>
            <p:cNvGrpSpPr/>
            <p:nvPr/>
          </p:nvGrpSpPr>
          <p:grpSpPr>
            <a:xfrm>
              <a:off x="5050557" y="3175399"/>
              <a:ext cx="218016" cy="251433"/>
              <a:chOff x="1324008" y="2276812"/>
              <a:chExt cx="216001" cy="252000"/>
            </a:xfrm>
          </p:grpSpPr>
          <p:sp>
            <p:nvSpPr>
              <p:cNvPr id="2305" name="Rectangle 23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06" name="Flowchart: Connector 23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7" name="Flowchart: Connector 23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8" name="Flowchart: Connector 23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9" name="Flowchart: Connector 23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1" name="Group 1200"/>
            <p:cNvGrpSpPr/>
            <p:nvPr/>
          </p:nvGrpSpPr>
          <p:grpSpPr>
            <a:xfrm>
              <a:off x="4796901" y="3175399"/>
              <a:ext cx="218016" cy="251433"/>
              <a:chOff x="1324008" y="2276812"/>
              <a:chExt cx="216001" cy="252000"/>
            </a:xfrm>
          </p:grpSpPr>
          <p:sp>
            <p:nvSpPr>
              <p:cNvPr id="2300" name="Rectangle 22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01" name="Flowchart: Connector 23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2" name="Flowchart: Connector 23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3" name="Flowchart: Connector 23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4" name="Flowchart: Connector 23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2" name="Group 1201"/>
            <p:cNvGrpSpPr/>
            <p:nvPr/>
          </p:nvGrpSpPr>
          <p:grpSpPr>
            <a:xfrm>
              <a:off x="4051051" y="2624561"/>
              <a:ext cx="218016" cy="251433"/>
              <a:chOff x="1324008" y="2276812"/>
              <a:chExt cx="216001" cy="252000"/>
            </a:xfrm>
          </p:grpSpPr>
          <p:sp>
            <p:nvSpPr>
              <p:cNvPr id="2295" name="Rectangle 22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96" name="Flowchart: Connector 22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7" name="Flowchart: Connector 22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8" name="Flowchart: Connector 22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9" name="Flowchart: Connector 22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3" name="Group 1202"/>
            <p:cNvGrpSpPr/>
            <p:nvPr/>
          </p:nvGrpSpPr>
          <p:grpSpPr>
            <a:xfrm>
              <a:off x="4298915" y="2626610"/>
              <a:ext cx="218016" cy="251433"/>
              <a:chOff x="1324008" y="2276812"/>
              <a:chExt cx="216001" cy="252000"/>
            </a:xfrm>
          </p:grpSpPr>
          <p:sp>
            <p:nvSpPr>
              <p:cNvPr id="2290" name="Rectangle 22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91" name="Flowchart: Connector 22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2" name="Flowchart: Connector 22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3" name="Flowchart: Connector 22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4" name="Flowchart: Connector 22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4" name="Group 1203"/>
            <p:cNvGrpSpPr/>
            <p:nvPr/>
          </p:nvGrpSpPr>
          <p:grpSpPr>
            <a:xfrm>
              <a:off x="4546851" y="2626610"/>
              <a:ext cx="218016" cy="251433"/>
              <a:chOff x="1324008" y="2276812"/>
              <a:chExt cx="216001" cy="252000"/>
            </a:xfrm>
          </p:grpSpPr>
          <p:sp>
            <p:nvSpPr>
              <p:cNvPr id="2285" name="Rectangle 22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86" name="Flowchart: Connector 22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7" name="Flowchart: Connector 22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8" name="Flowchart: Connector 22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9" name="Flowchart: Connector 22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5" name="Group 1204"/>
            <p:cNvGrpSpPr/>
            <p:nvPr/>
          </p:nvGrpSpPr>
          <p:grpSpPr>
            <a:xfrm>
              <a:off x="4796900" y="2626610"/>
              <a:ext cx="218016" cy="251433"/>
              <a:chOff x="1324008" y="2276812"/>
              <a:chExt cx="216001" cy="252000"/>
            </a:xfrm>
          </p:grpSpPr>
          <p:sp>
            <p:nvSpPr>
              <p:cNvPr id="2280" name="Rectangle 22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81" name="Flowchart: Connector 22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2" name="Flowchart: Connector 22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3" name="Flowchart: Connector 22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4" name="Flowchart: Connector 22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6" name="Group 1205"/>
            <p:cNvGrpSpPr/>
            <p:nvPr/>
          </p:nvGrpSpPr>
          <p:grpSpPr>
            <a:xfrm>
              <a:off x="5050557" y="2626610"/>
              <a:ext cx="218016" cy="251433"/>
              <a:chOff x="1324008" y="2276812"/>
              <a:chExt cx="216001" cy="252000"/>
            </a:xfrm>
          </p:grpSpPr>
          <p:sp>
            <p:nvSpPr>
              <p:cNvPr id="2275" name="Rectangle 22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76" name="Flowchart: Connector 22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7" name="Flowchart: Connector 22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8" name="Flowchart: Connector 22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9" name="Flowchart: Connector 22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7" name="Group 1206"/>
            <p:cNvGrpSpPr/>
            <p:nvPr/>
          </p:nvGrpSpPr>
          <p:grpSpPr>
            <a:xfrm>
              <a:off x="5051868" y="2901470"/>
              <a:ext cx="218016" cy="251433"/>
              <a:chOff x="1324008" y="2276812"/>
              <a:chExt cx="216001" cy="252000"/>
            </a:xfrm>
          </p:grpSpPr>
          <p:sp>
            <p:nvSpPr>
              <p:cNvPr id="2270" name="Rectangle 22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71" name="Flowchart: Connector 22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2" name="Flowchart: Connector 22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3" name="Flowchart: Connector 22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4" name="Flowchart: Connector 22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8" name="Group 1207"/>
            <p:cNvGrpSpPr/>
            <p:nvPr/>
          </p:nvGrpSpPr>
          <p:grpSpPr>
            <a:xfrm>
              <a:off x="5052798" y="2334500"/>
              <a:ext cx="218016" cy="251433"/>
              <a:chOff x="1324008" y="2276812"/>
              <a:chExt cx="216001" cy="252000"/>
            </a:xfrm>
          </p:grpSpPr>
          <p:sp>
            <p:nvSpPr>
              <p:cNvPr id="2265" name="Rectangle 22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66" name="Flowchart: Connector 22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7" name="Flowchart: Connector 22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8" name="Flowchart: Connector 22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9" name="Flowchart: Connector 22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9" name="Group 1208"/>
            <p:cNvGrpSpPr/>
            <p:nvPr/>
          </p:nvGrpSpPr>
          <p:grpSpPr>
            <a:xfrm>
              <a:off x="5302672" y="2626610"/>
              <a:ext cx="218016" cy="251433"/>
              <a:chOff x="1324008" y="2276812"/>
              <a:chExt cx="216001" cy="252000"/>
            </a:xfrm>
          </p:grpSpPr>
          <p:sp>
            <p:nvSpPr>
              <p:cNvPr id="2260" name="Rectangle 22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61" name="Flowchart: Connector 22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2" name="Flowchart: Connector 22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3" name="Flowchart: Connector 22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4" name="Flowchart: Connector 22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10" name="Group 1209"/>
            <p:cNvGrpSpPr/>
            <p:nvPr/>
          </p:nvGrpSpPr>
          <p:grpSpPr>
            <a:xfrm>
              <a:off x="5557572" y="2904845"/>
              <a:ext cx="218016" cy="251433"/>
              <a:chOff x="1324008" y="2276812"/>
              <a:chExt cx="216001" cy="252000"/>
            </a:xfrm>
          </p:grpSpPr>
          <p:sp>
            <p:nvSpPr>
              <p:cNvPr id="2255" name="Rectangle 22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56" name="Flowchart: Connector 22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7" name="Flowchart: Connector 22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8" name="Flowchart: Connector 22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9" name="Flowchart: Connector 22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11" name="Group 1210"/>
            <p:cNvGrpSpPr/>
            <p:nvPr/>
          </p:nvGrpSpPr>
          <p:grpSpPr>
            <a:xfrm>
              <a:off x="5557556" y="2334500"/>
              <a:ext cx="218016" cy="251433"/>
              <a:chOff x="1324008" y="2276812"/>
              <a:chExt cx="216001" cy="252000"/>
            </a:xfrm>
          </p:grpSpPr>
          <p:sp>
            <p:nvSpPr>
              <p:cNvPr id="2250" name="Rectangle 22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51" name="Flowchart: Connector 22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2" name="Flowchart: Connector 22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3" name="Flowchart: Connector 22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4" name="Flowchart: Connector 22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12" name="Group 1211"/>
            <p:cNvGrpSpPr/>
            <p:nvPr/>
          </p:nvGrpSpPr>
          <p:grpSpPr>
            <a:xfrm>
              <a:off x="5809585" y="2901470"/>
              <a:ext cx="218016" cy="251433"/>
              <a:chOff x="1324008" y="2276812"/>
              <a:chExt cx="216001" cy="252000"/>
            </a:xfrm>
          </p:grpSpPr>
          <p:sp>
            <p:nvSpPr>
              <p:cNvPr id="2245" name="Rectangle 22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46" name="Flowchart: Connector 22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7" name="Flowchart: Connector 22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8" name="Flowchart: Connector 22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9" name="Flowchart: Connector 22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13" name="Group 1212"/>
            <p:cNvGrpSpPr/>
            <p:nvPr/>
          </p:nvGrpSpPr>
          <p:grpSpPr>
            <a:xfrm>
              <a:off x="5808792" y="2334500"/>
              <a:ext cx="218016" cy="251433"/>
              <a:chOff x="1324008" y="2276812"/>
              <a:chExt cx="216001" cy="252000"/>
            </a:xfrm>
          </p:grpSpPr>
          <p:sp>
            <p:nvSpPr>
              <p:cNvPr id="2240" name="Rectangle 22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41" name="Flowchart: Connector 22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2" name="Flowchart: Connector 22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3" name="Flowchart: Connector 22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4" name="Flowchart: Connector 22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14" name="Group 1213"/>
            <p:cNvGrpSpPr/>
            <p:nvPr/>
          </p:nvGrpSpPr>
          <p:grpSpPr>
            <a:xfrm>
              <a:off x="5809585" y="2626610"/>
              <a:ext cx="218016" cy="251433"/>
              <a:chOff x="1324008" y="2276812"/>
              <a:chExt cx="216001" cy="252000"/>
            </a:xfrm>
          </p:grpSpPr>
          <p:sp>
            <p:nvSpPr>
              <p:cNvPr id="2235" name="Rectangle 22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36" name="Flowchart: Connector 22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7" name="Flowchart: Connector 22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8" name="Flowchart: Connector 22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9" name="Flowchart: Connector 22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0" name="Group 1229"/>
            <p:cNvGrpSpPr/>
            <p:nvPr/>
          </p:nvGrpSpPr>
          <p:grpSpPr>
            <a:xfrm>
              <a:off x="4546851" y="2334500"/>
              <a:ext cx="218016" cy="251433"/>
              <a:chOff x="1324008" y="2276812"/>
              <a:chExt cx="216001" cy="252000"/>
            </a:xfrm>
          </p:grpSpPr>
          <p:sp>
            <p:nvSpPr>
              <p:cNvPr id="2230" name="Rectangle 22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31" name="Flowchart: Connector 22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2" name="Flowchart: Connector 22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3" name="Flowchart: Connector 22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4" name="Flowchart: Connector 22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1" name="Group 1230"/>
            <p:cNvGrpSpPr/>
            <p:nvPr/>
          </p:nvGrpSpPr>
          <p:grpSpPr>
            <a:xfrm>
              <a:off x="4546851" y="2054969"/>
              <a:ext cx="218016" cy="251433"/>
              <a:chOff x="1324008" y="2276812"/>
              <a:chExt cx="216001" cy="252000"/>
            </a:xfrm>
          </p:grpSpPr>
          <p:sp>
            <p:nvSpPr>
              <p:cNvPr id="2225" name="Rectangle 22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26" name="Flowchart: Connector 22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7" name="Flowchart: Connector 22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8" name="Flowchart: Connector 22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9" name="Flowchart: Connector 22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2" name="Group 1231"/>
            <p:cNvGrpSpPr/>
            <p:nvPr/>
          </p:nvGrpSpPr>
          <p:grpSpPr>
            <a:xfrm>
              <a:off x="3804654" y="2054969"/>
              <a:ext cx="218016" cy="251433"/>
              <a:chOff x="1324008" y="2276812"/>
              <a:chExt cx="216001" cy="252000"/>
            </a:xfrm>
          </p:grpSpPr>
          <p:sp>
            <p:nvSpPr>
              <p:cNvPr id="2220" name="Rectangle 22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21" name="Flowchart: Connector 22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2" name="Flowchart: Connector 22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3" name="Flowchart: Connector 22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4" name="Flowchart: Connector 22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3" name="Group 1232"/>
            <p:cNvGrpSpPr/>
            <p:nvPr/>
          </p:nvGrpSpPr>
          <p:grpSpPr>
            <a:xfrm>
              <a:off x="4298910" y="2054969"/>
              <a:ext cx="218016" cy="251433"/>
              <a:chOff x="1324008" y="2276812"/>
              <a:chExt cx="216001" cy="252000"/>
            </a:xfrm>
          </p:grpSpPr>
          <p:sp>
            <p:nvSpPr>
              <p:cNvPr id="2215" name="Rectangle 22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16" name="Flowchart: Connector 22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7" name="Flowchart: Connector 22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8" name="Flowchart: Connector 22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9" name="Flowchart: Connector 22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4" name="Group 1233"/>
            <p:cNvGrpSpPr/>
            <p:nvPr/>
          </p:nvGrpSpPr>
          <p:grpSpPr>
            <a:xfrm>
              <a:off x="4796899" y="2054969"/>
              <a:ext cx="218016" cy="251433"/>
              <a:chOff x="1324008" y="2276812"/>
              <a:chExt cx="216001" cy="252000"/>
            </a:xfrm>
          </p:grpSpPr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11" name="Flowchart: Connector 22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2" name="Flowchart: Connector 22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3" name="Flowchart: Connector 22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4" name="Flowchart: Connector 22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5" name="Group 1234"/>
            <p:cNvGrpSpPr/>
            <p:nvPr/>
          </p:nvGrpSpPr>
          <p:grpSpPr>
            <a:xfrm>
              <a:off x="5052797" y="2054969"/>
              <a:ext cx="218016" cy="251433"/>
              <a:chOff x="1324008" y="2276812"/>
              <a:chExt cx="216001" cy="252000"/>
            </a:xfrm>
          </p:grpSpPr>
          <p:sp>
            <p:nvSpPr>
              <p:cNvPr id="2205" name="Rectangle 22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06" name="Flowchart: Connector 22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7" name="Flowchart: Connector 22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8" name="Flowchart: Connector 22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9" name="Flowchart: Connector 22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6" name="Group 1235"/>
            <p:cNvGrpSpPr/>
            <p:nvPr/>
          </p:nvGrpSpPr>
          <p:grpSpPr>
            <a:xfrm>
              <a:off x="3804651" y="1777278"/>
              <a:ext cx="218016" cy="251433"/>
              <a:chOff x="1324008" y="2276812"/>
              <a:chExt cx="216001" cy="252000"/>
            </a:xfrm>
          </p:grpSpPr>
          <p:sp>
            <p:nvSpPr>
              <p:cNvPr id="2200" name="Rectangle 21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01" name="Flowchart: Connector 22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2" name="Flowchart: Connector 22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3" name="Flowchart: Connector 22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4" name="Flowchart: Connector 22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7" name="Group 1236"/>
            <p:cNvGrpSpPr/>
            <p:nvPr/>
          </p:nvGrpSpPr>
          <p:grpSpPr>
            <a:xfrm>
              <a:off x="4298915" y="1777278"/>
              <a:ext cx="218016" cy="251433"/>
              <a:chOff x="1324008" y="2276812"/>
              <a:chExt cx="216001" cy="252000"/>
            </a:xfrm>
          </p:grpSpPr>
          <p:sp>
            <p:nvSpPr>
              <p:cNvPr id="2195" name="Rectangle 21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96" name="Flowchart: Connector 21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7" name="Flowchart: Connector 21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8" name="Flowchart: Connector 21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9" name="Flowchart: Connector 21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8" name="Group 1237"/>
            <p:cNvGrpSpPr/>
            <p:nvPr/>
          </p:nvGrpSpPr>
          <p:grpSpPr>
            <a:xfrm>
              <a:off x="3804654" y="1496390"/>
              <a:ext cx="218016" cy="251433"/>
              <a:chOff x="1324008" y="2276812"/>
              <a:chExt cx="216001" cy="252000"/>
            </a:xfrm>
          </p:grpSpPr>
          <p:sp>
            <p:nvSpPr>
              <p:cNvPr id="2190" name="Rectangle 21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91" name="Flowchart: Connector 21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2" name="Flowchart: Connector 21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3" name="Flowchart: Connector 21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4" name="Flowchart: Connector 21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9" name="Group 1238"/>
            <p:cNvGrpSpPr/>
            <p:nvPr/>
          </p:nvGrpSpPr>
          <p:grpSpPr>
            <a:xfrm>
              <a:off x="4298909" y="1496954"/>
              <a:ext cx="218016" cy="251433"/>
              <a:chOff x="1324008" y="2276812"/>
              <a:chExt cx="216001" cy="252000"/>
            </a:xfrm>
          </p:grpSpPr>
          <p:sp>
            <p:nvSpPr>
              <p:cNvPr id="2185" name="Rectangle 21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86" name="Flowchart: Connector 21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7" name="Flowchart: Connector 21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8" name="Flowchart: Connector 21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9" name="Flowchart: Connector 21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0" name="Group 1259"/>
            <p:cNvGrpSpPr/>
            <p:nvPr/>
          </p:nvGrpSpPr>
          <p:grpSpPr>
            <a:xfrm>
              <a:off x="6053004" y="3736585"/>
              <a:ext cx="218016" cy="251433"/>
              <a:chOff x="1324008" y="2276812"/>
              <a:chExt cx="216001" cy="252000"/>
            </a:xfrm>
          </p:grpSpPr>
          <p:sp>
            <p:nvSpPr>
              <p:cNvPr id="2180" name="Rectangle 21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81" name="Flowchart: Connector 21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2" name="Flowchart: Connector 21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3" name="Flowchart: Connector 21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4" name="Flowchart: Connector 21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1" name="Group 1260"/>
            <p:cNvGrpSpPr/>
            <p:nvPr/>
          </p:nvGrpSpPr>
          <p:grpSpPr>
            <a:xfrm>
              <a:off x="6299550" y="3736585"/>
              <a:ext cx="218016" cy="251433"/>
              <a:chOff x="1324008" y="2276812"/>
              <a:chExt cx="216001" cy="252000"/>
            </a:xfrm>
          </p:grpSpPr>
          <p:sp>
            <p:nvSpPr>
              <p:cNvPr id="2175" name="Rectangle 21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76" name="Flowchart: Connector 21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7" name="Flowchart: Connector 21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8" name="Flowchart: Connector 21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9" name="Flowchart: Connector 21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2" name="Group 1261"/>
            <p:cNvGrpSpPr/>
            <p:nvPr/>
          </p:nvGrpSpPr>
          <p:grpSpPr>
            <a:xfrm>
              <a:off x="6548433" y="3736585"/>
              <a:ext cx="218016" cy="251433"/>
              <a:chOff x="1324008" y="2276812"/>
              <a:chExt cx="216001" cy="252000"/>
            </a:xfrm>
          </p:grpSpPr>
          <p:sp>
            <p:nvSpPr>
              <p:cNvPr id="2170" name="Rectangle 21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71" name="Flowchart: Connector 21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2" name="Flowchart: Connector 21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3" name="Flowchart: Connector 21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4" name="Flowchart: Connector 21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3" name="Group 1262"/>
            <p:cNvGrpSpPr/>
            <p:nvPr/>
          </p:nvGrpSpPr>
          <p:grpSpPr>
            <a:xfrm>
              <a:off x="6793811" y="3736585"/>
              <a:ext cx="218016" cy="251433"/>
              <a:chOff x="1324008" y="2276812"/>
              <a:chExt cx="216001" cy="252000"/>
            </a:xfrm>
          </p:grpSpPr>
          <p:sp>
            <p:nvSpPr>
              <p:cNvPr id="2165" name="Rectangle 21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66" name="Flowchart: Connector 21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7" name="Flowchart: Connector 21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8" name="Flowchart: Connector 21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9" name="Flowchart: Connector 21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4" name="Group 1263"/>
            <p:cNvGrpSpPr/>
            <p:nvPr/>
          </p:nvGrpSpPr>
          <p:grpSpPr>
            <a:xfrm>
              <a:off x="6548433" y="4015436"/>
              <a:ext cx="218016" cy="251433"/>
              <a:chOff x="1324008" y="2276812"/>
              <a:chExt cx="216001" cy="252000"/>
            </a:xfrm>
          </p:grpSpPr>
          <p:sp>
            <p:nvSpPr>
              <p:cNvPr id="2160" name="Rectangle 21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61" name="Flowchart: Connector 21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2" name="Flowchart: Connector 21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3" name="Flowchart: Connector 21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4" name="Flowchart: Connector 21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5" name="Group 1264"/>
            <p:cNvGrpSpPr/>
            <p:nvPr/>
          </p:nvGrpSpPr>
          <p:grpSpPr>
            <a:xfrm>
              <a:off x="7043016" y="3736585"/>
              <a:ext cx="218016" cy="251433"/>
              <a:chOff x="1324008" y="2276812"/>
              <a:chExt cx="216001" cy="252000"/>
            </a:xfrm>
          </p:grpSpPr>
          <p:sp>
            <p:nvSpPr>
              <p:cNvPr id="2155" name="Rectangle 21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56" name="Flowchart: Connector 21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7" name="Flowchart: Connector 21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8" name="Flowchart: Connector 21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9" name="Flowchart: Connector 21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6" name="Group 1265"/>
            <p:cNvGrpSpPr/>
            <p:nvPr/>
          </p:nvGrpSpPr>
          <p:grpSpPr>
            <a:xfrm>
              <a:off x="6548432" y="4300753"/>
              <a:ext cx="218016" cy="251433"/>
              <a:chOff x="1324008" y="2276812"/>
              <a:chExt cx="216001" cy="252000"/>
            </a:xfrm>
          </p:grpSpPr>
          <p:sp>
            <p:nvSpPr>
              <p:cNvPr id="2150" name="Rectangle 21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51" name="Flowchart: Connector 21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2" name="Flowchart: Connector 21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3" name="Flowchart: Connector 21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4" name="Flowchart: Connector 21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7" name="Group 1266"/>
            <p:cNvGrpSpPr/>
            <p:nvPr/>
          </p:nvGrpSpPr>
          <p:grpSpPr>
            <a:xfrm>
              <a:off x="6548433" y="4584318"/>
              <a:ext cx="218016" cy="251433"/>
              <a:chOff x="1324008" y="2276812"/>
              <a:chExt cx="216001" cy="252000"/>
            </a:xfrm>
          </p:grpSpPr>
          <p:sp>
            <p:nvSpPr>
              <p:cNvPr id="2145" name="Rectangle 21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46" name="Flowchart: Connector 21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7" name="Flowchart: Connector 21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8" name="Flowchart: Connector 21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9" name="Flowchart: Connector 21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8" name="Group 1267"/>
            <p:cNvGrpSpPr/>
            <p:nvPr/>
          </p:nvGrpSpPr>
          <p:grpSpPr>
            <a:xfrm>
              <a:off x="6548433" y="4865367"/>
              <a:ext cx="218016" cy="251433"/>
              <a:chOff x="1324008" y="2276812"/>
              <a:chExt cx="216001" cy="252000"/>
            </a:xfrm>
          </p:grpSpPr>
          <p:sp>
            <p:nvSpPr>
              <p:cNvPr id="2140" name="Rectangle 21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41" name="Flowchart: Connector 21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2" name="Flowchart: Connector 21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3" name="Flowchart: Connector 21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4" name="Flowchart: Connector 21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9" name="Group 1268"/>
            <p:cNvGrpSpPr/>
            <p:nvPr/>
          </p:nvGrpSpPr>
          <p:grpSpPr>
            <a:xfrm>
              <a:off x="6793811" y="4300753"/>
              <a:ext cx="218016" cy="251433"/>
              <a:chOff x="1324008" y="2276812"/>
              <a:chExt cx="216001" cy="252000"/>
            </a:xfrm>
          </p:grpSpPr>
          <p:sp>
            <p:nvSpPr>
              <p:cNvPr id="2135" name="Rectangle 21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36" name="Flowchart: Connector 21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7" name="Flowchart: Connector 21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8" name="Flowchart: Connector 21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9" name="Flowchart: Connector 21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0" name="Group 1269"/>
            <p:cNvGrpSpPr/>
            <p:nvPr/>
          </p:nvGrpSpPr>
          <p:grpSpPr>
            <a:xfrm>
              <a:off x="6793810" y="4865367"/>
              <a:ext cx="218016" cy="251433"/>
              <a:chOff x="1324008" y="2276812"/>
              <a:chExt cx="216001" cy="252000"/>
            </a:xfrm>
          </p:grpSpPr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31" name="Flowchart: Connector 21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2" name="Flowchart: Connector 21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3" name="Flowchart: Connector 21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4" name="Flowchart: Connector 21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1" name="Group 1270"/>
            <p:cNvGrpSpPr/>
            <p:nvPr/>
          </p:nvGrpSpPr>
          <p:grpSpPr>
            <a:xfrm>
              <a:off x="7043015" y="4584318"/>
              <a:ext cx="218016" cy="251433"/>
              <a:chOff x="1324008" y="2276812"/>
              <a:chExt cx="216001" cy="252000"/>
            </a:xfrm>
          </p:grpSpPr>
          <p:sp>
            <p:nvSpPr>
              <p:cNvPr id="2125" name="Rectangle 21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26" name="Flowchart: Connector 21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7" name="Flowchart: Connector 21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8" name="Flowchart: Connector 21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9" name="Flowchart: Connector 21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2" name="Group 1271"/>
            <p:cNvGrpSpPr/>
            <p:nvPr/>
          </p:nvGrpSpPr>
          <p:grpSpPr>
            <a:xfrm>
              <a:off x="7043014" y="3457734"/>
              <a:ext cx="218016" cy="251433"/>
              <a:chOff x="1324008" y="2276812"/>
              <a:chExt cx="216001" cy="252000"/>
            </a:xfrm>
          </p:grpSpPr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21" name="Flowchart: Connector 21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2" name="Flowchart: Connector 21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3" name="Flowchart: Connector 21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4" name="Flowchart: Connector 21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3" name="Group 1272"/>
            <p:cNvGrpSpPr/>
            <p:nvPr/>
          </p:nvGrpSpPr>
          <p:grpSpPr>
            <a:xfrm>
              <a:off x="7282813" y="4579054"/>
              <a:ext cx="218016" cy="251433"/>
              <a:chOff x="1324008" y="2276812"/>
              <a:chExt cx="216001" cy="252000"/>
            </a:xfrm>
          </p:grpSpPr>
          <p:sp>
            <p:nvSpPr>
              <p:cNvPr id="2115" name="Rectangle 21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16" name="Flowchart: Connector 21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7" name="Flowchart: Connector 21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8" name="Flowchart: Connector 21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9" name="Flowchart: Connector 21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4" name="Group 1273"/>
            <p:cNvGrpSpPr/>
            <p:nvPr/>
          </p:nvGrpSpPr>
          <p:grpSpPr>
            <a:xfrm>
              <a:off x="7288684" y="3172462"/>
              <a:ext cx="218016" cy="251433"/>
              <a:chOff x="1324008" y="2276812"/>
              <a:chExt cx="216001" cy="252000"/>
            </a:xfrm>
          </p:grpSpPr>
          <p:sp>
            <p:nvSpPr>
              <p:cNvPr id="2110" name="Rectangle 21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11" name="Flowchart: Connector 21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2" name="Flowchart: Connector 21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3" name="Flowchart: Connector 21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4" name="Flowchart: Connector 21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5" name="Group 1274"/>
            <p:cNvGrpSpPr/>
            <p:nvPr/>
          </p:nvGrpSpPr>
          <p:grpSpPr>
            <a:xfrm>
              <a:off x="7540713" y="3169994"/>
              <a:ext cx="218016" cy="251433"/>
              <a:chOff x="1324008" y="2276812"/>
              <a:chExt cx="216001" cy="252000"/>
            </a:xfrm>
          </p:grpSpPr>
          <p:sp>
            <p:nvSpPr>
              <p:cNvPr id="2105" name="Rectangle 21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06" name="Flowchart: Connector 21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7" name="Flowchart: Connector 21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8" name="Flowchart: Connector 21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9" name="Flowchart: Connector 21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6" name="Group 1275"/>
            <p:cNvGrpSpPr/>
            <p:nvPr/>
          </p:nvGrpSpPr>
          <p:grpSpPr>
            <a:xfrm>
              <a:off x="7038855" y="3169994"/>
              <a:ext cx="218016" cy="251433"/>
              <a:chOff x="1324008" y="2276812"/>
              <a:chExt cx="216001" cy="252000"/>
            </a:xfrm>
          </p:grpSpPr>
          <p:sp>
            <p:nvSpPr>
              <p:cNvPr id="2100" name="Rectangle 20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01" name="Flowchart: Connector 21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2" name="Flowchart: Connector 21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3" name="Flowchart: Connector 21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4" name="Flowchart: Connector 21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7" name="Group 1276"/>
            <p:cNvGrpSpPr/>
            <p:nvPr/>
          </p:nvGrpSpPr>
          <p:grpSpPr>
            <a:xfrm>
              <a:off x="7038855" y="2883155"/>
              <a:ext cx="218016" cy="251433"/>
              <a:chOff x="1324008" y="2276812"/>
              <a:chExt cx="216001" cy="252000"/>
            </a:xfrm>
          </p:grpSpPr>
          <p:sp>
            <p:nvSpPr>
              <p:cNvPr id="2095" name="Rectangle 20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sp>
            <p:nvSpPr>
              <p:cNvPr id="2096" name="Flowchart: Connector 20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7" name="Flowchart: Connector 20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8" name="Flowchart: Connector 20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9" name="Flowchart: Connector 20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8" name="Group 1277"/>
            <p:cNvGrpSpPr/>
            <p:nvPr/>
          </p:nvGrpSpPr>
          <p:grpSpPr>
            <a:xfrm>
              <a:off x="6787411" y="3169994"/>
              <a:ext cx="218016" cy="251433"/>
              <a:chOff x="1324008" y="2276812"/>
              <a:chExt cx="216001" cy="252000"/>
            </a:xfrm>
          </p:grpSpPr>
          <p:sp>
            <p:nvSpPr>
              <p:cNvPr id="2090" name="Rectangle 20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91" name="Flowchart: Connector 20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2" name="Flowchart: Connector 20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3" name="Flowchart: Connector 20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4" name="Flowchart: Connector 20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79" name="Group 1278"/>
            <p:cNvGrpSpPr/>
            <p:nvPr/>
          </p:nvGrpSpPr>
          <p:grpSpPr>
            <a:xfrm>
              <a:off x="6538527" y="3169994"/>
              <a:ext cx="218016" cy="251433"/>
              <a:chOff x="1324008" y="2276812"/>
              <a:chExt cx="216001" cy="252000"/>
            </a:xfrm>
          </p:grpSpPr>
          <p:sp>
            <p:nvSpPr>
              <p:cNvPr id="2085" name="Rectangle 20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86" name="Flowchart: Connector 20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7" name="Flowchart: Connector 20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8" name="Flowchart: Connector 20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9" name="Flowchart: Connector 20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0" name="Group 1279"/>
            <p:cNvGrpSpPr/>
            <p:nvPr/>
          </p:nvGrpSpPr>
          <p:grpSpPr>
            <a:xfrm>
              <a:off x="6289644" y="3172462"/>
              <a:ext cx="218016" cy="251433"/>
              <a:chOff x="1324008" y="2276812"/>
              <a:chExt cx="216001" cy="252000"/>
            </a:xfrm>
          </p:grpSpPr>
          <p:sp>
            <p:nvSpPr>
              <p:cNvPr id="2080" name="Rectangle 20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81" name="Flowchart: Connector 20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2" name="Flowchart: Connector 20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3" name="Flowchart: Connector 20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4" name="Flowchart: Connector 20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1" name="Group 1280"/>
            <p:cNvGrpSpPr/>
            <p:nvPr/>
          </p:nvGrpSpPr>
          <p:grpSpPr>
            <a:xfrm>
              <a:off x="7789956" y="3169994"/>
              <a:ext cx="218016" cy="251433"/>
              <a:chOff x="1324008" y="2276812"/>
              <a:chExt cx="216001" cy="252000"/>
            </a:xfrm>
          </p:grpSpPr>
          <p:sp>
            <p:nvSpPr>
              <p:cNvPr id="2075" name="Rectangle 20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76" name="Flowchart: Connector 20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7" name="Flowchart: Connector 20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8" name="Flowchart: Connector 20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9" name="Flowchart: Connector 20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2" name="Group 1281"/>
            <p:cNvGrpSpPr/>
            <p:nvPr/>
          </p:nvGrpSpPr>
          <p:grpSpPr>
            <a:xfrm>
              <a:off x="6289644" y="2883201"/>
              <a:ext cx="218016" cy="251433"/>
              <a:chOff x="1324008" y="2276812"/>
              <a:chExt cx="216001" cy="252000"/>
            </a:xfrm>
          </p:grpSpPr>
          <p:sp>
            <p:nvSpPr>
              <p:cNvPr id="2070" name="Rectangle 20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71" name="Flowchart: Connector 20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2" name="Flowchart: Connector 20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3" name="Flowchart: Connector 20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4" name="Flowchart: Connector 20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3" name="Group 1282"/>
            <p:cNvGrpSpPr/>
            <p:nvPr/>
          </p:nvGrpSpPr>
          <p:grpSpPr>
            <a:xfrm>
              <a:off x="8037894" y="3169994"/>
              <a:ext cx="218016" cy="251433"/>
              <a:chOff x="1324008" y="2276812"/>
              <a:chExt cx="216001" cy="252000"/>
            </a:xfrm>
          </p:grpSpPr>
          <p:sp>
            <p:nvSpPr>
              <p:cNvPr id="2065" name="Rectangle 20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66" name="Flowchart: Connector 20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7" name="Flowchart: Connector 20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8" name="Flowchart: Connector 20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9" name="Flowchart: Connector 20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4" name="Group 1283"/>
            <p:cNvGrpSpPr/>
            <p:nvPr/>
          </p:nvGrpSpPr>
          <p:grpSpPr>
            <a:xfrm>
              <a:off x="8286778" y="3169994"/>
              <a:ext cx="218016" cy="251433"/>
              <a:chOff x="1324008" y="2276812"/>
              <a:chExt cx="216001" cy="252000"/>
            </a:xfrm>
          </p:grpSpPr>
          <p:sp>
            <p:nvSpPr>
              <p:cNvPr id="2060" name="Rectangle 20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61" name="Flowchart: Connector 20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2" name="Flowchart: Connector 20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3" name="Flowchart: Connector 20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4" name="Flowchart: Connector 20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>
              <a:off x="6289643" y="2604350"/>
              <a:ext cx="218016" cy="251433"/>
              <a:chOff x="1324008" y="2276812"/>
              <a:chExt cx="216001" cy="252000"/>
            </a:xfrm>
          </p:grpSpPr>
          <p:sp>
            <p:nvSpPr>
              <p:cNvPr id="2055" name="Rectangle 20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56" name="Flowchart: Connector 20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7" name="Flowchart: Connector 20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8" name="Flowchart: Connector 20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9" name="Flowchart: Connector 20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6" name="Group 1285"/>
            <p:cNvGrpSpPr/>
            <p:nvPr/>
          </p:nvGrpSpPr>
          <p:grpSpPr>
            <a:xfrm>
              <a:off x="6289642" y="2324148"/>
              <a:ext cx="218016" cy="251433"/>
              <a:chOff x="1324008" y="2276812"/>
              <a:chExt cx="216001" cy="252000"/>
            </a:xfrm>
          </p:grpSpPr>
          <p:sp>
            <p:nvSpPr>
              <p:cNvPr id="2050" name="Rectangle 20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51" name="Flowchart: Connector 20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2" name="Flowchart: Connector 20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3" name="Flowchart: Connector 20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4" name="Flowchart: Connector 20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7" name="Group 1286"/>
            <p:cNvGrpSpPr/>
            <p:nvPr/>
          </p:nvGrpSpPr>
          <p:grpSpPr>
            <a:xfrm>
              <a:off x="6538526" y="2604350"/>
              <a:ext cx="218016" cy="251433"/>
              <a:chOff x="1324008" y="2276812"/>
              <a:chExt cx="216001" cy="252000"/>
            </a:xfrm>
          </p:grpSpPr>
          <p:sp>
            <p:nvSpPr>
              <p:cNvPr id="2045" name="Rectangle 20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46" name="Flowchart: Connector 20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7" name="Flowchart: Connector 20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8" name="Flowchart: Connector 20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9" name="Flowchart: Connector 20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8" name="Group 1287"/>
            <p:cNvGrpSpPr/>
            <p:nvPr/>
          </p:nvGrpSpPr>
          <p:grpSpPr>
            <a:xfrm>
              <a:off x="6787410" y="2604350"/>
              <a:ext cx="218016" cy="251433"/>
              <a:chOff x="1324008" y="2276812"/>
              <a:chExt cx="216001" cy="252000"/>
            </a:xfrm>
          </p:grpSpPr>
          <p:sp>
            <p:nvSpPr>
              <p:cNvPr id="2040" name="Rectangle 20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41" name="Flowchart: Connector 20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2" name="Flowchart: Connector 20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3" name="Flowchart: Connector 20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4" name="Flowchart: Connector 20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89" name="Group 1288"/>
            <p:cNvGrpSpPr/>
            <p:nvPr/>
          </p:nvGrpSpPr>
          <p:grpSpPr>
            <a:xfrm>
              <a:off x="7038854" y="2604350"/>
              <a:ext cx="218016" cy="251433"/>
              <a:chOff x="1324008" y="2276812"/>
              <a:chExt cx="216001" cy="252000"/>
            </a:xfrm>
          </p:grpSpPr>
          <p:sp>
            <p:nvSpPr>
              <p:cNvPr id="2035" name="Rectangle 20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36" name="Flowchart: Connector 20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7" name="Flowchart: Connector 20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8" name="Flowchart: Connector 20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9" name="Flowchart: Connector 20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0" name="Group 1289"/>
            <p:cNvGrpSpPr/>
            <p:nvPr/>
          </p:nvGrpSpPr>
          <p:grpSpPr>
            <a:xfrm>
              <a:off x="7288682" y="2604350"/>
              <a:ext cx="218016" cy="251433"/>
              <a:chOff x="1324008" y="2276812"/>
              <a:chExt cx="216001" cy="252000"/>
            </a:xfrm>
          </p:grpSpPr>
          <p:sp>
            <p:nvSpPr>
              <p:cNvPr id="2030" name="Rectangle 20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31" name="Flowchart: Connector 20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2" name="Flowchart: Connector 20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3" name="Flowchart: Connector 20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4" name="Flowchart: Connector 20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1" name="Group 1290"/>
            <p:cNvGrpSpPr/>
            <p:nvPr/>
          </p:nvGrpSpPr>
          <p:grpSpPr>
            <a:xfrm>
              <a:off x="7540713" y="2604350"/>
              <a:ext cx="218016" cy="251433"/>
              <a:chOff x="1324008" y="2276812"/>
              <a:chExt cx="216001" cy="252000"/>
            </a:xfrm>
          </p:grpSpPr>
          <p:sp>
            <p:nvSpPr>
              <p:cNvPr id="2025" name="Rectangle 20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26" name="Flowchart: Connector 20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7" name="Flowchart: Connector 20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8" name="Flowchart: Connector 20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9" name="Flowchart: Connector 20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2" name="Group 1291"/>
            <p:cNvGrpSpPr/>
            <p:nvPr/>
          </p:nvGrpSpPr>
          <p:grpSpPr>
            <a:xfrm>
              <a:off x="7789955" y="2604350"/>
              <a:ext cx="218016" cy="251433"/>
              <a:chOff x="1324008" y="2276812"/>
              <a:chExt cx="216001" cy="252000"/>
            </a:xfrm>
          </p:grpSpPr>
          <p:sp>
            <p:nvSpPr>
              <p:cNvPr id="2020" name="Rectangle 20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21" name="Flowchart: Connector 20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2" name="Flowchart: Connector 20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3" name="Flowchart: Connector 20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4" name="Flowchart: Connector 20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3" name="Group 1292"/>
            <p:cNvGrpSpPr/>
            <p:nvPr/>
          </p:nvGrpSpPr>
          <p:grpSpPr>
            <a:xfrm>
              <a:off x="7540711" y="2883201"/>
              <a:ext cx="218016" cy="251433"/>
              <a:chOff x="1324008" y="2276812"/>
              <a:chExt cx="216001" cy="252000"/>
            </a:xfrm>
          </p:grpSpPr>
          <p:sp>
            <p:nvSpPr>
              <p:cNvPr id="2015" name="Rectangle 20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16" name="Flowchart: Connector 20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7" name="Flowchart: Connector 20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8" name="Flowchart: Connector 20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9" name="Flowchart: Connector 20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4" name="Group 1293"/>
            <p:cNvGrpSpPr/>
            <p:nvPr/>
          </p:nvGrpSpPr>
          <p:grpSpPr>
            <a:xfrm>
              <a:off x="7540713" y="2324148"/>
              <a:ext cx="218016" cy="251433"/>
              <a:chOff x="1324008" y="2276812"/>
              <a:chExt cx="216001" cy="252000"/>
            </a:xfrm>
          </p:grpSpPr>
          <p:sp>
            <p:nvSpPr>
              <p:cNvPr id="2010" name="Rectangle 20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11" name="Flowchart: Connector 20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2" name="Flowchart: Connector 20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3" name="Flowchart: Connector 20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4" name="Flowchart: Connector 20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5" name="Group 1294"/>
            <p:cNvGrpSpPr/>
            <p:nvPr/>
          </p:nvGrpSpPr>
          <p:grpSpPr>
            <a:xfrm>
              <a:off x="7038853" y="2324148"/>
              <a:ext cx="218016" cy="251433"/>
              <a:chOff x="1324008" y="2276812"/>
              <a:chExt cx="216001" cy="252000"/>
            </a:xfrm>
          </p:grpSpPr>
          <p:sp>
            <p:nvSpPr>
              <p:cNvPr id="2005" name="Rectangle 20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06" name="Flowchart: Connector 20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7" name="Flowchart: Connector 20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8" name="Flowchart: Connector 20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9" name="Flowchart: Connector 20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6" name="Group 1295"/>
            <p:cNvGrpSpPr/>
            <p:nvPr/>
          </p:nvGrpSpPr>
          <p:grpSpPr>
            <a:xfrm>
              <a:off x="8037893" y="2324148"/>
              <a:ext cx="218016" cy="251433"/>
              <a:chOff x="1324008" y="2276812"/>
              <a:chExt cx="216001" cy="252000"/>
            </a:xfrm>
          </p:grpSpPr>
          <p:sp>
            <p:nvSpPr>
              <p:cNvPr id="2000" name="Rectangle 19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01" name="Flowchart: Connector 20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2" name="Flowchart: Connector 20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3" name="Flowchart: Connector 20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4" name="Flowchart: Connector 20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7" name="Group 1296"/>
            <p:cNvGrpSpPr/>
            <p:nvPr/>
          </p:nvGrpSpPr>
          <p:grpSpPr>
            <a:xfrm>
              <a:off x="8037894" y="2883155"/>
              <a:ext cx="218016" cy="251433"/>
              <a:chOff x="1324008" y="2276812"/>
              <a:chExt cx="216001" cy="252000"/>
            </a:xfrm>
          </p:grpSpPr>
          <p:sp>
            <p:nvSpPr>
              <p:cNvPr id="1995" name="Rectangle 19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96" name="Flowchart: Connector 19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7" name="Flowchart: Connector 19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8" name="Flowchart: Connector 19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9" name="Flowchart: Connector 19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8" name="Group 1297"/>
            <p:cNvGrpSpPr/>
            <p:nvPr/>
          </p:nvGrpSpPr>
          <p:grpSpPr>
            <a:xfrm>
              <a:off x="8286778" y="2324148"/>
              <a:ext cx="218016" cy="251433"/>
              <a:chOff x="1324008" y="2276812"/>
              <a:chExt cx="216001" cy="252000"/>
            </a:xfrm>
          </p:grpSpPr>
          <p:sp>
            <p:nvSpPr>
              <p:cNvPr id="1990" name="Rectangle 19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91" name="Flowchart: Connector 19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2" name="Flowchart: Connector 19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3" name="Flowchart: Connector 19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4" name="Flowchart: Connector 19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9" name="Group 1298"/>
            <p:cNvGrpSpPr/>
            <p:nvPr/>
          </p:nvGrpSpPr>
          <p:grpSpPr>
            <a:xfrm>
              <a:off x="8286777" y="2604350"/>
              <a:ext cx="218016" cy="251433"/>
              <a:chOff x="1324008" y="2276812"/>
              <a:chExt cx="216001" cy="252000"/>
            </a:xfrm>
          </p:grpSpPr>
          <p:sp>
            <p:nvSpPr>
              <p:cNvPr id="1985" name="Rectangle 19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86" name="Flowchart: Connector 19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7" name="Flowchart: Connector 19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8" name="Flowchart: Connector 19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9" name="Flowchart: Connector 19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0" name="Group 1299"/>
            <p:cNvGrpSpPr/>
            <p:nvPr/>
          </p:nvGrpSpPr>
          <p:grpSpPr>
            <a:xfrm>
              <a:off x="8286778" y="2884241"/>
              <a:ext cx="218016" cy="251433"/>
              <a:chOff x="1324008" y="2276812"/>
              <a:chExt cx="216001" cy="252000"/>
            </a:xfrm>
          </p:grpSpPr>
          <p:sp>
            <p:nvSpPr>
              <p:cNvPr id="1980" name="Rectangle 19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81" name="Flowchart: Connector 19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2" name="Flowchart: Connector 19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3" name="Flowchart: Connector 19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4" name="Flowchart: Connector 19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1" name="Group 1300"/>
            <p:cNvGrpSpPr/>
            <p:nvPr/>
          </p:nvGrpSpPr>
          <p:grpSpPr>
            <a:xfrm>
              <a:off x="7540713" y="2044038"/>
              <a:ext cx="218016" cy="251433"/>
              <a:chOff x="1324008" y="2276812"/>
              <a:chExt cx="216001" cy="252000"/>
            </a:xfrm>
          </p:grpSpPr>
          <p:sp>
            <p:nvSpPr>
              <p:cNvPr id="1975" name="Rectangle 19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76" name="Flowchart: Connector 19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7" name="Flowchart: Connector 19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8" name="Flowchart: Connector 19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9" name="Flowchart: Connector 19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2" name="Group 1301"/>
            <p:cNvGrpSpPr/>
            <p:nvPr/>
          </p:nvGrpSpPr>
          <p:grpSpPr>
            <a:xfrm>
              <a:off x="7038853" y="2044038"/>
              <a:ext cx="218016" cy="251433"/>
              <a:chOff x="1324008" y="2276812"/>
              <a:chExt cx="216001" cy="252000"/>
            </a:xfrm>
          </p:grpSpPr>
          <p:sp>
            <p:nvSpPr>
              <p:cNvPr id="1970" name="Rectangle 19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71" name="Flowchart: Connector 19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2" name="Flowchart: Connector 19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3" name="Flowchart: Connector 19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4" name="Flowchart: Connector 19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3" name="Group 1302"/>
            <p:cNvGrpSpPr/>
            <p:nvPr/>
          </p:nvGrpSpPr>
          <p:grpSpPr>
            <a:xfrm>
              <a:off x="7288681" y="2044038"/>
              <a:ext cx="218016" cy="251433"/>
              <a:chOff x="1324008" y="2276812"/>
              <a:chExt cx="216001" cy="252000"/>
            </a:xfrm>
          </p:grpSpPr>
          <p:sp>
            <p:nvSpPr>
              <p:cNvPr id="1965" name="Rectangle 19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66" name="Flowchart: Connector 19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7" name="Flowchart: Connector 19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8" name="Flowchart: Connector 19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9" name="Flowchart: Connector 19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4" name="Group 1303"/>
            <p:cNvGrpSpPr/>
            <p:nvPr/>
          </p:nvGrpSpPr>
          <p:grpSpPr>
            <a:xfrm>
              <a:off x="6289644" y="2044038"/>
              <a:ext cx="218016" cy="251433"/>
              <a:chOff x="1324008" y="2276812"/>
              <a:chExt cx="216001" cy="252000"/>
            </a:xfrm>
          </p:grpSpPr>
          <p:sp>
            <p:nvSpPr>
              <p:cNvPr id="1960" name="Rectangle 19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61" name="Flowchart: Connector 19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2" name="Flowchart: Connector 19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3" name="Flowchart: Connector 19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4" name="Flowchart: Connector 19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5" name="Group 1304"/>
            <p:cNvGrpSpPr/>
            <p:nvPr/>
          </p:nvGrpSpPr>
          <p:grpSpPr>
            <a:xfrm>
              <a:off x="6787411" y="2044038"/>
              <a:ext cx="218016" cy="251433"/>
              <a:chOff x="1324008" y="2276812"/>
              <a:chExt cx="216001" cy="252000"/>
            </a:xfrm>
          </p:grpSpPr>
          <p:sp>
            <p:nvSpPr>
              <p:cNvPr id="1955" name="Rectangle 19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56" name="Flowchart: Connector 19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7" name="Flowchart: Connector 19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8" name="Flowchart: Connector 19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9" name="Flowchart: Connector 19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6" name="Group 1305"/>
            <p:cNvGrpSpPr/>
            <p:nvPr/>
          </p:nvGrpSpPr>
          <p:grpSpPr>
            <a:xfrm>
              <a:off x="6289641" y="1763584"/>
              <a:ext cx="218016" cy="251433"/>
              <a:chOff x="1324008" y="2276812"/>
              <a:chExt cx="216001" cy="252000"/>
            </a:xfrm>
          </p:grpSpPr>
          <p:sp>
            <p:nvSpPr>
              <p:cNvPr id="1950" name="Rectangle 19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51" name="Flowchart: Connector 19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2" name="Flowchart: Connector 19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3" name="Flowchart: Connector 19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4" name="Flowchart: Connector 19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7" name="Group 1306"/>
            <p:cNvGrpSpPr/>
            <p:nvPr/>
          </p:nvGrpSpPr>
          <p:grpSpPr>
            <a:xfrm>
              <a:off x="6787409" y="1763584"/>
              <a:ext cx="218016" cy="251433"/>
              <a:chOff x="1324008" y="2276812"/>
              <a:chExt cx="216001" cy="252000"/>
            </a:xfrm>
          </p:grpSpPr>
          <p:sp>
            <p:nvSpPr>
              <p:cNvPr id="1945" name="Rectangle 19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46" name="Flowchart: Connector 19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7" name="Flowchart: Connector 19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8" name="Flowchart: Connector 19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9" name="Flowchart: Connector 19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8" name="Group 1307"/>
            <p:cNvGrpSpPr/>
            <p:nvPr/>
          </p:nvGrpSpPr>
          <p:grpSpPr>
            <a:xfrm>
              <a:off x="8286776" y="3455149"/>
              <a:ext cx="218016" cy="251433"/>
              <a:chOff x="1324008" y="2276812"/>
              <a:chExt cx="216001" cy="252000"/>
            </a:xfrm>
          </p:grpSpPr>
          <p:sp>
            <p:nvSpPr>
              <p:cNvPr id="1940" name="Rectangle 19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41" name="Flowchart: Connector 19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2" name="Flowchart: Connector 19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3" name="Flowchart: Connector 19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4" name="Flowchart: Connector 19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09" name="Group 1308"/>
            <p:cNvGrpSpPr/>
            <p:nvPr/>
          </p:nvGrpSpPr>
          <p:grpSpPr>
            <a:xfrm>
              <a:off x="8286775" y="3734630"/>
              <a:ext cx="218016" cy="251433"/>
              <a:chOff x="1324008" y="2276812"/>
              <a:chExt cx="216001" cy="252000"/>
            </a:xfrm>
          </p:grpSpPr>
          <p:sp>
            <p:nvSpPr>
              <p:cNvPr id="1935" name="Rectangle 19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36" name="Flowchart: Connector 19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7" name="Flowchart: Connector 19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8" name="Flowchart: Connector 19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9" name="Flowchart: Connector 19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0" name="Group 1309"/>
            <p:cNvGrpSpPr/>
            <p:nvPr/>
          </p:nvGrpSpPr>
          <p:grpSpPr>
            <a:xfrm>
              <a:off x="8286776" y="4013440"/>
              <a:ext cx="218016" cy="251433"/>
              <a:chOff x="1324008" y="2276812"/>
              <a:chExt cx="216001" cy="252000"/>
            </a:xfrm>
          </p:grpSpPr>
          <p:sp>
            <p:nvSpPr>
              <p:cNvPr id="1930" name="Rectangle 19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31" name="Flowchart: Connector 19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2" name="Flowchart: Connector 19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3" name="Flowchart: Connector 19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4" name="Flowchart: Connector 19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1" name="Group 1310"/>
            <p:cNvGrpSpPr/>
            <p:nvPr/>
          </p:nvGrpSpPr>
          <p:grpSpPr>
            <a:xfrm>
              <a:off x="8287099" y="4299307"/>
              <a:ext cx="218016" cy="251433"/>
              <a:chOff x="1324008" y="2276812"/>
              <a:chExt cx="216001" cy="252000"/>
            </a:xfrm>
          </p:grpSpPr>
          <p:sp>
            <p:nvSpPr>
              <p:cNvPr id="1925" name="Rectangle 19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26" name="Flowchart: Connector 19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7" name="Flowchart: Connector 19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8" name="Flowchart: Connector 19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9" name="Flowchart: Connector 19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2" name="Group 1311"/>
            <p:cNvGrpSpPr/>
            <p:nvPr/>
          </p:nvGrpSpPr>
          <p:grpSpPr>
            <a:xfrm>
              <a:off x="8287099" y="4585159"/>
              <a:ext cx="218016" cy="251433"/>
              <a:chOff x="1324008" y="2276812"/>
              <a:chExt cx="216001" cy="252000"/>
            </a:xfrm>
          </p:grpSpPr>
          <p:sp>
            <p:nvSpPr>
              <p:cNvPr id="1920" name="Rectangle 19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21" name="Flowchart: Connector 19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2" name="Flowchart: Connector 19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3" name="Flowchart: Connector 19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4" name="Flowchart: Connector 19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3" name="Group 1312"/>
            <p:cNvGrpSpPr/>
            <p:nvPr/>
          </p:nvGrpSpPr>
          <p:grpSpPr>
            <a:xfrm>
              <a:off x="7540711" y="3455149"/>
              <a:ext cx="218016" cy="251433"/>
              <a:chOff x="1324008" y="2276812"/>
              <a:chExt cx="216001" cy="252000"/>
            </a:xfrm>
          </p:grpSpPr>
          <p:sp>
            <p:nvSpPr>
              <p:cNvPr id="1915" name="Rectangle 19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16" name="Flowchart: Connector 19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7" name="Flowchart: Connector 19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8" name="Flowchart: Connector 19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9" name="Flowchart: Connector 19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4" name="Group 1313"/>
            <p:cNvGrpSpPr/>
            <p:nvPr/>
          </p:nvGrpSpPr>
          <p:grpSpPr>
            <a:xfrm>
              <a:off x="7540710" y="3734630"/>
              <a:ext cx="218016" cy="251433"/>
              <a:chOff x="1324008" y="2276812"/>
              <a:chExt cx="216001" cy="252000"/>
            </a:xfrm>
          </p:grpSpPr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11" name="Flowchart: Connector 19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2" name="Flowchart: Connector 19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3" name="Flowchart: Connector 19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4" name="Flowchart: Connector 19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5" name="Group 1314"/>
            <p:cNvGrpSpPr/>
            <p:nvPr/>
          </p:nvGrpSpPr>
          <p:grpSpPr>
            <a:xfrm>
              <a:off x="7540711" y="4013440"/>
              <a:ext cx="218016" cy="251433"/>
              <a:chOff x="1324008" y="2276812"/>
              <a:chExt cx="216001" cy="252000"/>
            </a:xfrm>
          </p:grpSpPr>
          <p:sp>
            <p:nvSpPr>
              <p:cNvPr id="1905" name="Rectangle 19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06" name="Flowchart: Connector 19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7" name="Flowchart: Connector 19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8" name="Flowchart: Connector 19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9" name="Flowchart: Connector 19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6" name="Group 1315"/>
            <p:cNvGrpSpPr/>
            <p:nvPr/>
          </p:nvGrpSpPr>
          <p:grpSpPr>
            <a:xfrm>
              <a:off x="7540711" y="4299307"/>
              <a:ext cx="218016" cy="251433"/>
              <a:chOff x="1324008" y="2276812"/>
              <a:chExt cx="216001" cy="252000"/>
            </a:xfrm>
          </p:grpSpPr>
          <p:sp>
            <p:nvSpPr>
              <p:cNvPr id="1900" name="Rectangle 18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01" name="Flowchart: Connector 19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2" name="Flowchart: Connector 19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3" name="Flowchart: Connector 19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4" name="Flowchart: Connector 19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7" name="Group 1316"/>
            <p:cNvGrpSpPr/>
            <p:nvPr/>
          </p:nvGrpSpPr>
          <p:grpSpPr>
            <a:xfrm>
              <a:off x="8037894" y="4585159"/>
              <a:ext cx="218016" cy="251433"/>
              <a:chOff x="1324008" y="2276812"/>
              <a:chExt cx="216001" cy="252000"/>
            </a:xfrm>
          </p:grpSpPr>
          <p:sp>
            <p:nvSpPr>
              <p:cNvPr id="1895" name="Rectangle 18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96" name="Flowchart: Connector 18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7" name="Flowchart: Connector 18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8" name="Flowchart: Connector 18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9" name="Flowchart: Connector 18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49" name="Group 1448"/>
            <p:cNvGrpSpPr/>
            <p:nvPr/>
          </p:nvGrpSpPr>
          <p:grpSpPr>
            <a:xfrm>
              <a:off x="7789354" y="4585159"/>
              <a:ext cx="218016" cy="251433"/>
              <a:chOff x="1324008" y="2276812"/>
              <a:chExt cx="216001" cy="252000"/>
            </a:xfrm>
          </p:grpSpPr>
          <p:sp>
            <p:nvSpPr>
              <p:cNvPr id="1890" name="Rectangle 18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91" name="Flowchart: Connector 18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2" name="Flowchart: Connector 18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3" name="Flowchart: Connector 18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4" name="Flowchart: Connector 18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0" name="Group 1449"/>
            <p:cNvGrpSpPr/>
            <p:nvPr/>
          </p:nvGrpSpPr>
          <p:grpSpPr>
            <a:xfrm>
              <a:off x="7540713" y="4585159"/>
              <a:ext cx="218016" cy="251433"/>
              <a:chOff x="1324008" y="2276812"/>
              <a:chExt cx="216001" cy="252000"/>
            </a:xfrm>
          </p:grpSpPr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86" name="Flowchart: Connector 18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7" name="Flowchart: Connector 18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8" name="Flowchart: Connector 18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9" name="Flowchart: Connector 18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1" name="Group 1450"/>
            <p:cNvGrpSpPr/>
            <p:nvPr/>
          </p:nvGrpSpPr>
          <p:grpSpPr>
            <a:xfrm>
              <a:off x="7540709" y="4868789"/>
              <a:ext cx="218016" cy="251433"/>
              <a:chOff x="1324008" y="2276812"/>
              <a:chExt cx="216001" cy="252000"/>
            </a:xfrm>
          </p:grpSpPr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81" name="Flowchart: Connector 18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2" name="Flowchart: Connector 18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3" name="Flowchart: Connector 18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4" name="Flowchart: Connector 18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2" name="Group 1451"/>
            <p:cNvGrpSpPr/>
            <p:nvPr/>
          </p:nvGrpSpPr>
          <p:grpSpPr>
            <a:xfrm>
              <a:off x="7540708" y="5160214"/>
              <a:ext cx="218016" cy="251433"/>
              <a:chOff x="1324008" y="2276812"/>
              <a:chExt cx="216001" cy="252000"/>
            </a:xfrm>
          </p:grpSpPr>
          <p:sp>
            <p:nvSpPr>
              <p:cNvPr id="1875" name="Rectangle 18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76" name="Flowchart: Connector 18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7" name="Flowchart: Connector 18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8" name="Flowchart: Connector 18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9" name="Flowchart: Connector 18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3" name="Group 1452"/>
            <p:cNvGrpSpPr/>
            <p:nvPr/>
          </p:nvGrpSpPr>
          <p:grpSpPr>
            <a:xfrm>
              <a:off x="7789353" y="5160214"/>
              <a:ext cx="218016" cy="251433"/>
              <a:chOff x="1324008" y="2276812"/>
              <a:chExt cx="216001" cy="252000"/>
            </a:xfrm>
          </p:grpSpPr>
          <p:sp>
            <p:nvSpPr>
              <p:cNvPr id="1870" name="Rectangle 18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71" name="Flowchart: Connector 18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2" name="Flowchart: Connector 18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3" name="Flowchart: Connector 18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4" name="Flowchart: Connector 18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4" name="Group 1453"/>
            <p:cNvGrpSpPr/>
            <p:nvPr/>
          </p:nvGrpSpPr>
          <p:grpSpPr>
            <a:xfrm>
              <a:off x="8037894" y="5160214"/>
              <a:ext cx="218016" cy="251433"/>
              <a:chOff x="1324008" y="2276812"/>
              <a:chExt cx="216001" cy="252000"/>
            </a:xfrm>
          </p:grpSpPr>
          <p:sp>
            <p:nvSpPr>
              <p:cNvPr id="1865" name="Rectangle 18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66" name="Flowchart: Connector 18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7" name="Flowchart: Connector 18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8" name="Flowchart: Connector 18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9" name="Flowchart: Connector 18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3" name="Group 1472"/>
            <p:cNvGrpSpPr/>
            <p:nvPr/>
          </p:nvGrpSpPr>
          <p:grpSpPr>
            <a:xfrm>
              <a:off x="8533174" y="3734630"/>
              <a:ext cx="218016" cy="251433"/>
              <a:chOff x="1324008" y="2276812"/>
              <a:chExt cx="216001" cy="252000"/>
            </a:xfrm>
          </p:grpSpPr>
          <p:sp>
            <p:nvSpPr>
              <p:cNvPr id="1860" name="Rectangle 18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61" name="Flowchart: Connector 18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2" name="Flowchart: Connector 18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3" name="Flowchart: Connector 18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4" name="Flowchart: Connector 18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4" name="Group 1473"/>
            <p:cNvGrpSpPr/>
            <p:nvPr/>
          </p:nvGrpSpPr>
          <p:grpSpPr>
            <a:xfrm>
              <a:off x="8781038" y="3734630"/>
              <a:ext cx="218016" cy="251433"/>
              <a:chOff x="1324008" y="2276812"/>
              <a:chExt cx="216001" cy="252000"/>
            </a:xfrm>
          </p:grpSpPr>
          <p:sp>
            <p:nvSpPr>
              <p:cNvPr id="1855" name="Rectangle 18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56" name="Flowchart: Connector 18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7" name="Flowchart: Connector 18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8" name="Flowchart: Connector 18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9" name="Flowchart: Connector 18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5" name="Group 1474"/>
            <p:cNvGrpSpPr/>
            <p:nvPr/>
          </p:nvGrpSpPr>
          <p:grpSpPr>
            <a:xfrm>
              <a:off x="9029921" y="3734630"/>
              <a:ext cx="218016" cy="251433"/>
              <a:chOff x="1324008" y="2276812"/>
              <a:chExt cx="216001" cy="252000"/>
            </a:xfrm>
          </p:grpSpPr>
          <p:sp>
            <p:nvSpPr>
              <p:cNvPr id="1850" name="Rectangle 18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51" name="Flowchart: Connector 18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2" name="Flowchart: Connector 18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3" name="Flowchart: Connector 18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4" name="Flowchart: Connector 18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6" name="Group 1475"/>
            <p:cNvGrpSpPr/>
            <p:nvPr/>
          </p:nvGrpSpPr>
          <p:grpSpPr>
            <a:xfrm>
              <a:off x="9029921" y="4013440"/>
              <a:ext cx="218016" cy="251433"/>
              <a:chOff x="1324008" y="2276812"/>
              <a:chExt cx="216001" cy="252000"/>
            </a:xfrm>
          </p:grpSpPr>
          <p:sp>
            <p:nvSpPr>
              <p:cNvPr id="1845" name="Rectangle 18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46" name="Flowchart: Connector 18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7" name="Flowchart: Connector 18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8" name="Flowchart: Connector 18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9" name="Flowchart: Connector 18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7" name="Group 1476"/>
            <p:cNvGrpSpPr/>
            <p:nvPr/>
          </p:nvGrpSpPr>
          <p:grpSpPr>
            <a:xfrm>
              <a:off x="9029921" y="4299307"/>
              <a:ext cx="218016" cy="251433"/>
              <a:chOff x="1324008" y="2276812"/>
              <a:chExt cx="216001" cy="252000"/>
            </a:xfrm>
          </p:grpSpPr>
          <p:sp>
            <p:nvSpPr>
              <p:cNvPr id="1840" name="Rectangle 18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41" name="Flowchart: Connector 18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2" name="Flowchart: Connector 18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3" name="Flowchart: Connector 18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4" name="Flowchart: Connector 18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8" name="Group 1477"/>
            <p:cNvGrpSpPr/>
            <p:nvPr/>
          </p:nvGrpSpPr>
          <p:grpSpPr>
            <a:xfrm>
              <a:off x="9282310" y="3735422"/>
              <a:ext cx="218016" cy="251433"/>
              <a:chOff x="1324008" y="2276812"/>
              <a:chExt cx="216001" cy="252000"/>
            </a:xfrm>
          </p:grpSpPr>
          <p:sp>
            <p:nvSpPr>
              <p:cNvPr id="1835" name="Rectangle 18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36" name="Flowchart: Connector 18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7" name="Flowchart: Connector 18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8" name="Flowchart: Connector 18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9" name="Flowchart: Connector 18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9" name="Group 1478"/>
            <p:cNvGrpSpPr/>
            <p:nvPr/>
          </p:nvGrpSpPr>
          <p:grpSpPr>
            <a:xfrm>
              <a:off x="9534699" y="3735422"/>
              <a:ext cx="218016" cy="251433"/>
              <a:chOff x="1324008" y="2276812"/>
              <a:chExt cx="216001" cy="252000"/>
            </a:xfrm>
          </p:grpSpPr>
          <p:sp>
            <p:nvSpPr>
              <p:cNvPr id="1830" name="Rectangle 18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31" name="Flowchart: Connector 18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2" name="Flowchart: Connector 18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3" name="Flowchart: Connector 18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4" name="Flowchart: Connector 18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0" name="Group 1479"/>
            <p:cNvGrpSpPr/>
            <p:nvPr/>
          </p:nvGrpSpPr>
          <p:grpSpPr>
            <a:xfrm>
              <a:off x="9534699" y="3455149"/>
              <a:ext cx="218016" cy="251433"/>
              <a:chOff x="1324008" y="2276812"/>
              <a:chExt cx="216001" cy="252000"/>
            </a:xfrm>
          </p:grpSpPr>
          <p:sp>
            <p:nvSpPr>
              <p:cNvPr id="1825" name="Rectangle 18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26" name="Flowchart: Connector 18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7" name="Flowchart: Connector 18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8" name="Flowchart: Connector 18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9" name="Flowchart: Connector 18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1" name="Group 1480"/>
            <p:cNvGrpSpPr/>
            <p:nvPr/>
          </p:nvGrpSpPr>
          <p:grpSpPr>
            <a:xfrm>
              <a:off x="9534699" y="3169994"/>
              <a:ext cx="218016" cy="251433"/>
              <a:chOff x="1324008" y="2276812"/>
              <a:chExt cx="216001" cy="252000"/>
            </a:xfrm>
          </p:grpSpPr>
          <p:sp>
            <p:nvSpPr>
              <p:cNvPr id="1820" name="Rectangle 18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21" name="Flowchart: Connector 18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2" name="Flowchart: Connector 18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3" name="Flowchart: Connector 18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4" name="Flowchart: Connector 18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2" name="Group 1481"/>
            <p:cNvGrpSpPr/>
            <p:nvPr/>
          </p:nvGrpSpPr>
          <p:grpSpPr>
            <a:xfrm>
              <a:off x="9029921" y="4585159"/>
              <a:ext cx="218016" cy="251433"/>
              <a:chOff x="1324008" y="2276812"/>
              <a:chExt cx="216001" cy="252000"/>
            </a:xfrm>
          </p:grpSpPr>
          <p:sp>
            <p:nvSpPr>
              <p:cNvPr id="1815" name="Rectangle 18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16" name="Flowchart: Connector 18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7" name="Flowchart: Connector 18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8" name="Flowchart: Connector 18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9" name="Flowchart: Connector 18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3" name="Group 1482"/>
            <p:cNvGrpSpPr/>
            <p:nvPr/>
          </p:nvGrpSpPr>
          <p:grpSpPr>
            <a:xfrm>
              <a:off x="9029921" y="4868789"/>
              <a:ext cx="218016" cy="251433"/>
              <a:chOff x="1324008" y="2276812"/>
              <a:chExt cx="216001" cy="252000"/>
            </a:xfrm>
          </p:grpSpPr>
          <p:sp>
            <p:nvSpPr>
              <p:cNvPr id="1810" name="Rectangle 18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11" name="Flowchart: Connector 18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2" name="Flowchart: Connector 18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3" name="Flowchart: Connector 18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4" name="Flowchart: Connector 18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4" name="Group 1483"/>
            <p:cNvGrpSpPr/>
            <p:nvPr/>
          </p:nvGrpSpPr>
          <p:grpSpPr>
            <a:xfrm>
              <a:off x="9282310" y="4299307"/>
              <a:ext cx="218016" cy="251433"/>
              <a:chOff x="1324008" y="2276812"/>
              <a:chExt cx="216001" cy="252000"/>
            </a:xfrm>
          </p:grpSpPr>
          <p:sp>
            <p:nvSpPr>
              <p:cNvPr id="1805" name="Rectangle 18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06" name="Flowchart: Connector 18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7" name="Flowchart: Connector 18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8" name="Flowchart: Connector 18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9" name="Flowchart: Connector 18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5" name="Group 1484"/>
            <p:cNvGrpSpPr/>
            <p:nvPr/>
          </p:nvGrpSpPr>
          <p:grpSpPr>
            <a:xfrm>
              <a:off x="9282309" y="4868789"/>
              <a:ext cx="218016" cy="251433"/>
              <a:chOff x="1324008" y="2276812"/>
              <a:chExt cx="216001" cy="252000"/>
            </a:xfrm>
          </p:grpSpPr>
          <p:sp>
            <p:nvSpPr>
              <p:cNvPr id="1800" name="Rectangle 17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01" name="Flowchart: Connector 18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2" name="Flowchart: Connector 18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3" name="Flowchart: Connector 18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4" name="Flowchart: Connector 18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6" name="Group 1485"/>
            <p:cNvGrpSpPr/>
            <p:nvPr/>
          </p:nvGrpSpPr>
          <p:grpSpPr>
            <a:xfrm>
              <a:off x="9534698" y="4585159"/>
              <a:ext cx="218016" cy="251433"/>
              <a:chOff x="1324008" y="2276812"/>
              <a:chExt cx="216001" cy="252000"/>
            </a:xfrm>
          </p:grpSpPr>
          <p:sp>
            <p:nvSpPr>
              <p:cNvPr id="1795" name="Rectangle 17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96" name="Flowchart: Connector 17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7" name="Flowchart: Connector 17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8" name="Flowchart: Connector 17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9" name="Flowchart: Connector 17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7" name="Group 1486"/>
            <p:cNvGrpSpPr/>
            <p:nvPr/>
          </p:nvGrpSpPr>
          <p:grpSpPr>
            <a:xfrm>
              <a:off x="9534699" y="2883155"/>
              <a:ext cx="218016" cy="251433"/>
              <a:chOff x="1324008" y="2276812"/>
              <a:chExt cx="216001" cy="252000"/>
            </a:xfrm>
          </p:grpSpPr>
          <p:sp>
            <p:nvSpPr>
              <p:cNvPr id="1790" name="Rectangle 17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91" name="Flowchart: Connector 17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2" name="Flowchart: Connector 17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3" name="Flowchart: Connector 17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4" name="Flowchart: Connector 17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8" name="Group 1487"/>
            <p:cNvGrpSpPr/>
            <p:nvPr/>
          </p:nvGrpSpPr>
          <p:grpSpPr>
            <a:xfrm>
              <a:off x="9282310" y="3169994"/>
              <a:ext cx="218016" cy="251433"/>
              <a:chOff x="1324008" y="2276812"/>
              <a:chExt cx="216001" cy="252000"/>
            </a:xfrm>
          </p:grpSpPr>
          <p:sp>
            <p:nvSpPr>
              <p:cNvPr id="1785" name="Rectangle 17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86" name="Flowchart: Connector 17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7" name="Flowchart: Connector 17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8" name="Flowchart: Connector 17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9" name="Flowchart: Connector 17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9" name="Group 1488"/>
            <p:cNvGrpSpPr/>
            <p:nvPr/>
          </p:nvGrpSpPr>
          <p:grpSpPr>
            <a:xfrm>
              <a:off x="9790593" y="3169994"/>
              <a:ext cx="218016" cy="251433"/>
              <a:chOff x="1324008" y="2276812"/>
              <a:chExt cx="216001" cy="252000"/>
            </a:xfrm>
          </p:grpSpPr>
          <p:sp>
            <p:nvSpPr>
              <p:cNvPr id="1780" name="Rectangle 17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81" name="Flowchart: Connector 17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2" name="Flowchart: Connector 17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3" name="Flowchart: Connector 17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4" name="Flowchart: Connector 17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0" name="Group 1489"/>
            <p:cNvGrpSpPr/>
            <p:nvPr/>
          </p:nvGrpSpPr>
          <p:grpSpPr>
            <a:xfrm>
              <a:off x="10042982" y="3169994"/>
              <a:ext cx="218016" cy="251433"/>
              <a:chOff x="1324008" y="2276812"/>
              <a:chExt cx="216001" cy="252000"/>
            </a:xfrm>
          </p:grpSpPr>
          <p:sp>
            <p:nvSpPr>
              <p:cNvPr id="1775" name="Rectangle 17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76" name="Flowchart: Connector 17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7" name="Flowchart: Connector 17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8" name="Flowchart: Connector 17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9" name="Flowchart: Connector 17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1" name="Group 1490"/>
            <p:cNvGrpSpPr/>
            <p:nvPr/>
          </p:nvGrpSpPr>
          <p:grpSpPr>
            <a:xfrm>
              <a:off x="10294813" y="3169994"/>
              <a:ext cx="218016" cy="251433"/>
              <a:chOff x="1324008" y="2276812"/>
              <a:chExt cx="216001" cy="252000"/>
            </a:xfrm>
          </p:grpSpPr>
          <p:sp>
            <p:nvSpPr>
              <p:cNvPr id="1770" name="Rectangle 17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71" name="Flowchart: Connector 17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2" name="Flowchart: Connector 17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3" name="Flowchart: Connector 17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4" name="Flowchart: Connector 17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2" name="Group 1491"/>
            <p:cNvGrpSpPr/>
            <p:nvPr/>
          </p:nvGrpSpPr>
          <p:grpSpPr>
            <a:xfrm>
              <a:off x="10542747" y="3169994"/>
              <a:ext cx="218016" cy="251433"/>
              <a:chOff x="1324008" y="2276812"/>
              <a:chExt cx="216001" cy="252000"/>
            </a:xfrm>
          </p:grpSpPr>
          <p:sp>
            <p:nvSpPr>
              <p:cNvPr id="1765" name="Rectangle 17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66" name="Flowchart: Connector 17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7" name="Flowchart: Connector 17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8" name="Flowchart: Connector 17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9" name="Flowchart: Connector 17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3" name="Group 1492"/>
            <p:cNvGrpSpPr/>
            <p:nvPr/>
          </p:nvGrpSpPr>
          <p:grpSpPr>
            <a:xfrm>
              <a:off x="10796641" y="3169994"/>
              <a:ext cx="218016" cy="251433"/>
              <a:chOff x="1324008" y="2276812"/>
              <a:chExt cx="216001" cy="252000"/>
            </a:xfrm>
          </p:grpSpPr>
          <p:sp>
            <p:nvSpPr>
              <p:cNvPr id="1760" name="Rectangle 17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61" name="Flowchart: Connector 17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2" name="Flowchart: Connector 17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3" name="Flowchart: Connector 17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4" name="Flowchart: Connector 17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4" name="Group 1493"/>
            <p:cNvGrpSpPr/>
            <p:nvPr/>
          </p:nvGrpSpPr>
          <p:grpSpPr>
            <a:xfrm>
              <a:off x="9030240" y="3169994"/>
              <a:ext cx="218016" cy="251433"/>
              <a:chOff x="1324008" y="2276812"/>
              <a:chExt cx="216001" cy="252000"/>
            </a:xfrm>
          </p:grpSpPr>
          <p:sp>
            <p:nvSpPr>
              <p:cNvPr id="1755" name="Rectangle 17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56" name="Flowchart: Connector 17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7" name="Flowchart: Connector 17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8" name="Flowchart: Connector 17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9" name="Flowchart: Connector 17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5" name="Group 1494"/>
            <p:cNvGrpSpPr/>
            <p:nvPr/>
          </p:nvGrpSpPr>
          <p:grpSpPr>
            <a:xfrm>
              <a:off x="8781038" y="3169257"/>
              <a:ext cx="218016" cy="251433"/>
              <a:chOff x="1324008" y="2276812"/>
              <a:chExt cx="216001" cy="252000"/>
            </a:xfrm>
          </p:grpSpPr>
          <p:sp>
            <p:nvSpPr>
              <p:cNvPr id="1750" name="Rectangle 17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51" name="Flowchart: Connector 17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2" name="Flowchart: Connector 17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3" name="Flowchart: Connector 17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4" name="Flowchart: Connector 17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6" name="Group 1495"/>
            <p:cNvGrpSpPr/>
            <p:nvPr/>
          </p:nvGrpSpPr>
          <p:grpSpPr>
            <a:xfrm>
              <a:off x="8781357" y="2884241"/>
              <a:ext cx="218016" cy="251433"/>
              <a:chOff x="1324008" y="2276812"/>
              <a:chExt cx="216001" cy="252000"/>
            </a:xfrm>
          </p:grpSpPr>
          <p:sp>
            <p:nvSpPr>
              <p:cNvPr id="1745" name="Rectangle 17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46" name="Flowchart: Connector 17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7" name="Flowchart: Connector 17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8" name="Flowchart: Connector 17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9" name="Flowchart: Connector 17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7" name="Group 1496"/>
            <p:cNvGrpSpPr/>
            <p:nvPr/>
          </p:nvGrpSpPr>
          <p:grpSpPr>
            <a:xfrm>
              <a:off x="8781357" y="2604350"/>
              <a:ext cx="218016" cy="251433"/>
              <a:chOff x="1324008" y="2276812"/>
              <a:chExt cx="216001" cy="252000"/>
            </a:xfrm>
          </p:grpSpPr>
          <p:sp>
            <p:nvSpPr>
              <p:cNvPr id="1740" name="Rectangle 17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41" name="Flowchart: Connector 17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2" name="Flowchart: Connector 17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3" name="Flowchart: Connector 17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4" name="Flowchart: Connector 17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8" name="Group 1497"/>
            <p:cNvGrpSpPr/>
            <p:nvPr/>
          </p:nvGrpSpPr>
          <p:grpSpPr>
            <a:xfrm>
              <a:off x="8781036" y="2324148"/>
              <a:ext cx="218016" cy="251433"/>
              <a:chOff x="1324008" y="2276812"/>
              <a:chExt cx="216001" cy="252000"/>
            </a:xfrm>
          </p:grpSpPr>
          <p:sp>
            <p:nvSpPr>
              <p:cNvPr id="1735" name="Rectangle 17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36" name="Flowchart: Connector 17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7" name="Flowchart: Connector 17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8" name="Flowchart: Connector 17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9" name="Flowchart: Connector 17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9" name="Group 1498"/>
            <p:cNvGrpSpPr/>
            <p:nvPr/>
          </p:nvGrpSpPr>
          <p:grpSpPr>
            <a:xfrm>
              <a:off x="8781357" y="2044038"/>
              <a:ext cx="218016" cy="251433"/>
              <a:chOff x="1324008" y="2276812"/>
              <a:chExt cx="216001" cy="252000"/>
            </a:xfrm>
          </p:grpSpPr>
          <p:sp>
            <p:nvSpPr>
              <p:cNvPr id="1730" name="Rectangle 17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31" name="Flowchart: Connector 17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2" name="Flowchart: Connector 17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3" name="Flowchart: Connector 17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4" name="Flowchart: Connector 17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0" name="Group 1499"/>
            <p:cNvGrpSpPr/>
            <p:nvPr/>
          </p:nvGrpSpPr>
          <p:grpSpPr>
            <a:xfrm>
              <a:off x="9030240" y="2604350"/>
              <a:ext cx="218016" cy="251433"/>
              <a:chOff x="1324008" y="2276812"/>
              <a:chExt cx="216001" cy="252000"/>
            </a:xfrm>
          </p:grpSpPr>
          <p:sp>
            <p:nvSpPr>
              <p:cNvPr id="1725" name="Rectangle 17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26" name="Flowchart: Connector 17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7" name="Flowchart: Connector 17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8" name="Flowchart: Connector 17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9" name="Flowchart: Connector 17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1" name="Group 1500"/>
            <p:cNvGrpSpPr/>
            <p:nvPr/>
          </p:nvGrpSpPr>
          <p:grpSpPr>
            <a:xfrm>
              <a:off x="9282310" y="2604350"/>
              <a:ext cx="218016" cy="251433"/>
              <a:chOff x="1324008" y="2276812"/>
              <a:chExt cx="216001" cy="252000"/>
            </a:xfrm>
          </p:grpSpPr>
          <p:sp>
            <p:nvSpPr>
              <p:cNvPr id="1720" name="Rectangle 17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21" name="Flowchart: Connector 17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2" name="Flowchart: Connector 17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3" name="Flowchart: Connector 17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4" name="Flowchart: Connector 17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2" name="Group 1501"/>
            <p:cNvGrpSpPr/>
            <p:nvPr/>
          </p:nvGrpSpPr>
          <p:grpSpPr>
            <a:xfrm>
              <a:off x="9534699" y="2604442"/>
              <a:ext cx="218016" cy="251433"/>
              <a:chOff x="1324008" y="2276812"/>
              <a:chExt cx="216001" cy="252000"/>
            </a:xfrm>
          </p:grpSpPr>
          <p:sp>
            <p:nvSpPr>
              <p:cNvPr id="1715" name="Rectangle 17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16" name="Flowchart: Connector 17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7" name="Flowchart: Connector 17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8" name="Flowchart: Connector 17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9" name="Flowchart: Connector 17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3" name="Group 1502"/>
            <p:cNvGrpSpPr/>
            <p:nvPr/>
          </p:nvGrpSpPr>
          <p:grpSpPr>
            <a:xfrm>
              <a:off x="9790593" y="2604442"/>
              <a:ext cx="218016" cy="251433"/>
              <a:chOff x="1324008" y="2276812"/>
              <a:chExt cx="216001" cy="252000"/>
            </a:xfrm>
          </p:grpSpPr>
          <p:sp>
            <p:nvSpPr>
              <p:cNvPr id="1710" name="Rectangle 17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11" name="Flowchart: Connector 17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2" name="Flowchart: Connector 17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3" name="Flowchart: Connector 17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4" name="Flowchart: Connector 17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4" name="Group 1503"/>
            <p:cNvGrpSpPr/>
            <p:nvPr/>
          </p:nvGrpSpPr>
          <p:grpSpPr>
            <a:xfrm>
              <a:off x="10042981" y="2884241"/>
              <a:ext cx="218016" cy="251433"/>
              <a:chOff x="1324008" y="2276812"/>
              <a:chExt cx="216001" cy="252000"/>
            </a:xfrm>
          </p:grpSpPr>
          <p:sp>
            <p:nvSpPr>
              <p:cNvPr id="1705" name="Rectangle 17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06" name="Flowchart: Connector 17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7" name="Flowchart: Connector 17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8" name="Flowchart: Connector 17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9" name="Flowchart: Connector 17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5" name="Group 1504"/>
            <p:cNvGrpSpPr/>
            <p:nvPr/>
          </p:nvGrpSpPr>
          <p:grpSpPr>
            <a:xfrm>
              <a:off x="10042982" y="2604442"/>
              <a:ext cx="218016" cy="251433"/>
              <a:chOff x="1324008" y="2276812"/>
              <a:chExt cx="216001" cy="252000"/>
            </a:xfrm>
          </p:grpSpPr>
          <p:sp>
            <p:nvSpPr>
              <p:cNvPr id="1700" name="Rectangle 16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01" name="Flowchart: Connector 17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2" name="Flowchart: Connector 17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3" name="Flowchart: Connector 17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4" name="Flowchart: Connector 17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6" name="Group 1505"/>
            <p:cNvGrpSpPr/>
            <p:nvPr/>
          </p:nvGrpSpPr>
          <p:grpSpPr>
            <a:xfrm>
              <a:off x="10294813" y="2605437"/>
              <a:ext cx="218016" cy="251433"/>
              <a:chOff x="1324008" y="2276812"/>
              <a:chExt cx="216001" cy="252000"/>
            </a:xfrm>
          </p:grpSpPr>
          <p:sp>
            <p:nvSpPr>
              <p:cNvPr id="1695" name="Rectangle 16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96" name="Flowchart: Connector 16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7" name="Flowchart: Connector 16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8" name="Flowchart: Connector 16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9" name="Flowchart: Connector 16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7" name="Group 1506"/>
            <p:cNvGrpSpPr/>
            <p:nvPr/>
          </p:nvGrpSpPr>
          <p:grpSpPr>
            <a:xfrm>
              <a:off x="10043406" y="2324148"/>
              <a:ext cx="218016" cy="251433"/>
              <a:chOff x="1324008" y="2276812"/>
              <a:chExt cx="216001" cy="252000"/>
            </a:xfrm>
          </p:grpSpPr>
          <p:sp>
            <p:nvSpPr>
              <p:cNvPr id="1690" name="Rectangle 16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91" name="Flowchart: Connector 16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2" name="Flowchart: Connector 16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3" name="Flowchart: Connector 16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4" name="Flowchart: Connector 16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8" name="Group 1507"/>
            <p:cNvGrpSpPr/>
            <p:nvPr/>
          </p:nvGrpSpPr>
          <p:grpSpPr>
            <a:xfrm>
              <a:off x="9534677" y="2324148"/>
              <a:ext cx="218016" cy="251433"/>
              <a:chOff x="1324008" y="2276812"/>
              <a:chExt cx="216001" cy="252000"/>
            </a:xfrm>
          </p:grpSpPr>
          <p:sp>
            <p:nvSpPr>
              <p:cNvPr id="1685" name="Rectangle 16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86" name="Flowchart: Connector 16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7" name="Flowchart: Connector 16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8" name="Flowchart: Connector 16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9" name="Flowchart: Connector 16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9" name="Group 1508"/>
            <p:cNvGrpSpPr/>
            <p:nvPr/>
          </p:nvGrpSpPr>
          <p:grpSpPr>
            <a:xfrm>
              <a:off x="9534676" y="2044038"/>
              <a:ext cx="218016" cy="251433"/>
              <a:chOff x="1324008" y="2276812"/>
              <a:chExt cx="216001" cy="252000"/>
            </a:xfrm>
          </p:grpSpPr>
          <p:sp>
            <p:nvSpPr>
              <p:cNvPr id="1680" name="Rectangle 16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81" name="Flowchart: Connector 16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2" name="Flowchart: Connector 16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3" name="Flowchart: Connector 16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4" name="Flowchart: Connector 16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0" name="Group 1509"/>
            <p:cNvGrpSpPr/>
            <p:nvPr/>
          </p:nvGrpSpPr>
          <p:grpSpPr>
            <a:xfrm>
              <a:off x="9282310" y="2044038"/>
              <a:ext cx="218016" cy="251433"/>
              <a:chOff x="1324008" y="2276812"/>
              <a:chExt cx="216001" cy="252000"/>
            </a:xfrm>
          </p:grpSpPr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76" name="Flowchart: Connector 16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7" name="Flowchart: Connector 16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8" name="Flowchart: Connector 16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9" name="Flowchart: Connector 16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1" name="Group 1510"/>
            <p:cNvGrpSpPr/>
            <p:nvPr/>
          </p:nvGrpSpPr>
          <p:grpSpPr>
            <a:xfrm>
              <a:off x="9790592" y="2044038"/>
              <a:ext cx="218016" cy="251433"/>
              <a:chOff x="1324008" y="2276812"/>
              <a:chExt cx="216001" cy="252000"/>
            </a:xfrm>
          </p:grpSpPr>
          <p:sp>
            <p:nvSpPr>
              <p:cNvPr id="1670" name="Rectangle 16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71" name="Flowchart: Connector 16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2" name="Flowchart: Connector 16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3" name="Flowchart: Connector 16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4" name="Flowchart: Connector 16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2" name="Group 1511"/>
            <p:cNvGrpSpPr/>
            <p:nvPr/>
          </p:nvGrpSpPr>
          <p:grpSpPr>
            <a:xfrm>
              <a:off x="10042980" y="2044038"/>
              <a:ext cx="218016" cy="251433"/>
              <a:chOff x="1324008" y="2276812"/>
              <a:chExt cx="216001" cy="252000"/>
            </a:xfrm>
          </p:grpSpPr>
          <p:sp>
            <p:nvSpPr>
              <p:cNvPr id="1665" name="Rectangle 16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66" name="Flowchart: Connector 16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7" name="Flowchart: Connector 16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8" name="Flowchart: Connector 16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9" name="Flowchart: Connector 16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3" name="Group 1512"/>
            <p:cNvGrpSpPr/>
            <p:nvPr/>
          </p:nvGrpSpPr>
          <p:grpSpPr>
            <a:xfrm>
              <a:off x="10542747" y="2883155"/>
              <a:ext cx="218016" cy="251433"/>
              <a:chOff x="1324008" y="2276812"/>
              <a:chExt cx="216001" cy="252000"/>
            </a:xfrm>
          </p:grpSpPr>
          <p:sp>
            <p:nvSpPr>
              <p:cNvPr id="1660" name="Rectangle 16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61" name="Flowchart: Connector 16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2" name="Flowchart: Connector 16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3" name="Flowchart: Connector 16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4" name="Flowchart: Connector 16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4" name="Group 1513"/>
            <p:cNvGrpSpPr/>
            <p:nvPr/>
          </p:nvGrpSpPr>
          <p:grpSpPr>
            <a:xfrm>
              <a:off x="10542167" y="2324148"/>
              <a:ext cx="218016" cy="251433"/>
              <a:chOff x="1324008" y="2276812"/>
              <a:chExt cx="216001" cy="252000"/>
            </a:xfrm>
          </p:grpSpPr>
          <p:sp>
            <p:nvSpPr>
              <p:cNvPr id="1655" name="Rectangle 16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56" name="Flowchart: Connector 16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7" name="Flowchart: Connector 16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8" name="Flowchart: Connector 16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9" name="Flowchart: Connector 16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5" name="Group 1514"/>
            <p:cNvGrpSpPr/>
            <p:nvPr/>
          </p:nvGrpSpPr>
          <p:grpSpPr>
            <a:xfrm>
              <a:off x="10796640" y="2324148"/>
              <a:ext cx="218016" cy="251433"/>
              <a:chOff x="1324008" y="2276812"/>
              <a:chExt cx="216001" cy="252000"/>
            </a:xfrm>
          </p:grpSpPr>
          <p:sp>
            <p:nvSpPr>
              <p:cNvPr id="1650" name="Rectangle 16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51" name="Flowchart: Connector 16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2" name="Flowchart: Connector 16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3" name="Flowchart: Connector 16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4" name="Flowchart: Connector 16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6" name="Group 1515"/>
            <p:cNvGrpSpPr/>
            <p:nvPr/>
          </p:nvGrpSpPr>
          <p:grpSpPr>
            <a:xfrm>
              <a:off x="10796641" y="2605437"/>
              <a:ext cx="218016" cy="251433"/>
              <a:chOff x="1324008" y="2276812"/>
              <a:chExt cx="216001" cy="252000"/>
            </a:xfrm>
          </p:grpSpPr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46" name="Flowchart: Connector 164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7" name="Flowchart: Connector 164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8" name="Flowchart: Connector 164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9" name="Flowchart: Connector 16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7" name="Group 1516"/>
            <p:cNvGrpSpPr/>
            <p:nvPr/>
          </p:nvGrpSpPr>
          <p:grpSpPr>
            <a:xfrm>
              <a:off x="10796641" y="2884241"/>
              <a:ext cx="218016" cy="251433"/>
              <a:chOff x="1324008" y="2276812"/>
              <a:chExt cx="216001" cy="252000"/>
            </a:xfrm>
          </p:grpSpPr>
          <p:sp>
            <p:nvSpPr>
              <p:cNvPr id="1640" name="Rectangle 16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41" name="Flowchart: Connector 164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2" name="Flowchart: Connector 164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3" name="Flowchart: Connector 164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4" name="Flowchart: Connector 16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10796506" y="3455149"/>
              <a:ext cx="218016" cy="251433"/>
              <a:chOff x="1324008" y="2276812"/>
              <a:chExt cx="216001" cy="252000"/>
            </a:xfrm>
          </p:grpSpPr>
          <p:sp>
            <p:nvSpPr>
              <p:cNvPr id="1635" name="Rectangle 16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36" name="Flowchart: Connector 163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7" name="Flowchart: Connector 163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8" name="Flowchart: Connector 163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9" name="Flowchart: Connector 16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9" name="Group 1518"/>
            <p:cNvGrpSpPr/>
            <p:nvPr/>
          </p:nvGrpSpPr>
          <p:grpSpPr>
            <a:xfrm>
              <a:off x="10042981" y="3455149"/>
              <a:ext cx="218016" cy="251433"/>
              <a:chOff x="1324008" y="2276812"/>
              <a:chExt cx="216001" cy="252000"/>
            </a:xfrm>
          </p:grpSpPr>
          <p:sp>
            <p:nvSpPr>
              <p:cNvPr id="1630" name="Rectangle 162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31" name="Flowchart: Connector 163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2" name="Flowchart: Connector 163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3" name="Flowchart: Connector 163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4" name="Flowchart: Connector 163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0" name="Group 1519"/>
            <p:cNvGrpSpPr/>
            <p:nvPr/>
          </p:nvGrpSpPr>
          <p:grpSpPr>
            <a:xfrm>
              <a:off x="10042981" y="3735422"/>
              <a:ext cx="218016" cy="251433"/>
              <a:chOff x="1324008" y="2276812"/>
              <a:chExt cx="216001" cy="252000"/>
            </a:xfrm>
          </p:grpSpPr>
          <p:sp>
            <p:nvSpPr>
              <p:cNvPr id="1625" name="Rectangle 16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26" name="Flowchart: Connector 162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7" name="Flowchart: Connector 162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8" name="Flowchart: Connector 162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9" name="Flowchart: Connector 16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10042981" y="4013440"/>
              <a:ext cx="218016" cy="251433"/>
              <a:chOff x="1324008" y="2276812"/>
              <a:chExt cx="216001" cy="252000"/>
            </a:xfrm>
          </p:grpSpPr>
          <p:sp>
            <p:nvSpPr>
              <p:cNvPr id="1620" name="Rectangle 16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21" name="Flowchart: Connector 162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2" name="Flowchart: Connector 162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3" name="Flowchart: Connector 162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4" name="Flowchart: Connector 16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10042981" y="4299307"/>
              <a:ext cx="218016" cy="251433"/>
              <a:chOff x="1324008" y="2276812"/>
              <a:chExt cx="216001" cy="252000"/>
            </a:xfrm>
          </p:grpSpPr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16" name="Flowchart: Connector 161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7" name="Flowchart: Connector 161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8" name="Flowchart: Connector 161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9" name="Flowchart: Connector 16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9790593" y="4585159"/>
              <a:ext cx="218016" cy="251433"/>
              <a:chOff x="1324008" y="2276812"/>
              <a:chExt cx="216001" cy="252000"/>
            </a:xfrm>
          </p:grpSpPr>
          <p:sp>
            <p:nvSpPr>
              <p:cNvPr id="1610" name="Rectangle 16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11" name="Flowchart: Connector 161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2" name="Flowchart: Connector 161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3" name="Flowchart: Connector 161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4" name="Flowchart: Connector 16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10295010" y="4585159"/>
              <a:ext cx="218016" cy="251433"/>
              <a:chOff x="1324008" y="2276812"/>
              <a:chExt cx="216001" cy="252000"/>
            </a:xfrm>
          </p:grpSpPr>
          <p:sp>
            <p:nvSpPr>
              <p:cNvPr id="1605" name="Rectangle 16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06" name="Flowchart: Connector 160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7" name="Flowchart: Connector 160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8" name="Flowchart: Connector 160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9" name="Flowchart: Connector 16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10542166" y="4585159"/>
              <a:ext cx="218016" cy="251433"/>
              <a:chOff x="1324008" y="2276812"/>
              <a:chExt cx="216001" cy="252000"/>
            </a:xfrm>
          </p:grpSpPr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01" name="Flowchart: Connector 160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2" name="Flowchart: Connector 160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3" name="Flowchart: Connector 160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4" name="Flowchart: Connector 16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10796506" y="4013440"/>
              <a:ext cx="218016" cy="251433"/>
              <a:chOff x="1324008" y="2276812"/>
              <a:chExt cx="216001" cy="252000"/>
            </a:xfrm>
          </p:grpSpPr>
          <p:sp>
            <p:nvSpPr>
              <p:cNvPr id="1595" name="Rectangle 15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96" name="Flowchart: Connector 159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7" name="Flowchart: Connector 159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8" name="Flowchart: Connector 159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9" name="Flowchart: Connector 15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10796641" y="4299307"/>
              <a:ext cx="218016" cy="251433"/>
              <a:chOff x="1324008" y="2276812"/>
              <a:chExt cx="216001" cy="252000"/>
            </a:xfrm>
          </p:grpSpPr>
          <p:sp>
            <p:nvSpPr>
              <p:cNvPr id="1590" name="Rectangle 15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91" name="Flowchart: Connector 159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2" name="Flowchart: Connector 159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3" name="Flowchart: Connector 159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4" name="Flowchart: Connector 15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10796641" y="4585159"/>
              <a:ext cx="218016" cy="251433"/>
              <a:chOff x="1324008" y="2276812"/>
              <a:chExt cx="216001" cy="252000"/>
            </a:xfrm>
          </p:grpSpPr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86" name="Flowchart: Connector 158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7" name="Flowchart: Connector 158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8" name="Flowchart: Connector 158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9" name="Flowchart: Connector 15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10796961" y="3734630"/>
              <a:ext cx="218016" cy="251433"/>
              <a:chOff x="1324008" y="2276812"/>
              <a:chExt cx="216001" cy="252000"/>
            </a:xfrm>
          </p:grpSpPr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81" name="Flowchart: Connector 158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2" name="Flowchart: Connector 158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3" name="Flowchart: Connector 158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4" name="Flowchart: Connector 15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0" name="Group 1529"/>
            <p:cNvGrpSpPr/>
            <p:nvPr/>
          </p:nvGrpSpPr>
          <p:grpSpPr>
            <a:xfrm>
              <a:off x="10042979" y="4585159"/>
              <a:ext cx="218016" cy="251433"/>
              <a:chOff x="1324008" y="2276812"/>
              <a:chExt cx="216001" cy="252000"/>
            </a:xfrm>
          </p:grpSpPr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76" name="Flowchart: Connector 157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7" name="Flowchart: Connector 157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8" name="Flowchart: Connector 157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9" name="Flowchart: Connector 15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1" name="Group 1530"/>
            <p:cNvGrpSpPr/>
            <p:nvPr/>
          </p:nvGrpSpPr>
          <p:grpSpPr>
            <a:xfrm>
              <a:off x="10042982" y="4868789"/>
              <a:ext cx="218016" cy="251433"/>
              <a:chOff x="1324008" y="2276812"/>
              <a:chExt cx="216001" cy="252000"/>
            </a:xfrm>
          </p:grpSpPr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71" name="Flowchart: Connector 157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2" name="Flowchart: Connector 157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3" name="Flowchart: Connector 157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4" name="Flowchart: Connector 15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2" name="Group 1531"/>
            <p:cNvGrpSpPr/>
            <p:nvPr/>
          </p:nvGrpSpPr>
          <p:grpSpPr>
            <a:xfrm>
              <a:off x="10043406" y="5160214"/>
              <a:ext cx="218016" cy="251433"/>
              <a:chOff x="1324008" y="2276812"/>
              <a:chExt cx="216001" cy="252000"/>
            </a:xfrm>
          </p:grpSpPr>
          <p:sp>
            <p:nvSpPr>
              <p:cNvPr id="1565" name="Rectangle 15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66" name="Flowchart: Connector 156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7" name="Flowchart: Connector 156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8" name="Flowchart: Connector 156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9" name="Flowchart: Connector 15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3" name="Group 1532"/>
            <p:cNvGrpSpPr/>
            <p:nvPr/>
          </p:nvGrpSpPr>
          <p:grpSpPr>
            <a:xfrm>
              <a:off x="10294811" y="5160214"/>
              <a:ext cx="218016" cy="251433"/>
              <a:chOff x="1324008" y="2276812"/>
              <a:chExt cx="216001" cy="252000"/>
            </a:xfrm>
          </p:grpSpPr>
          <p:sp>
            <p:nvSpPr>
              <p:cNvPr id="1560" name="Rectangle 15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61" name="Flowchart: Connector 156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2" name="Flowchart: Connector 156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3" name="Flowchart: Connector 156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4" name="Flowchart: Connector 15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4" name="Group 1533"/>
            <p:cNvGrpSpPr/>
            <p:nvPr/>
          </p:nvGrpSpPr>
          <p:grpSpPr>
            <a:xfrm>
              <a:off x="10542747" y="5160214"/>
              <a:ext cx="218016" cy="251433"/>
              <a:chOff x="1324008" y="2276812"/>
              <a:chExt cx="216001" cy="252000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56" name="Flowchart: Connector 1555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7" name="Flowchart: Connector 1556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8" name="Flowchart: Connector 1557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9" name="Flowchart: Connector 15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5" name="Group 1534"/>
            <p:cNvGrpSpPr/>
            <p:nvPr/>
          </p:nvGrpSpPr>
          <p:grpSpPr>
            <a:xfrm>
              <a:off x="10796505" y="5160214"/>
              <a:ext cx="218016" cy="251433"/>
              <a:chOff x="1324008" y="2276812"/>
              <a:chExt cx="216001" cy="252000"/>
            </a:xfrm>
          </p:grpSpPr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8" y="2276812"/>
                <a:ext cx="216001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51" name="Flowchart: Connector 1550"/>
              <p:cNvSpPr/>
              <p:nvPr/>
            </p:nvSpPr>
            <p:spPr>
              <a:xfrm>
                <a:off x="1355706" y="24487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2" name="Flowchart: Connector 1551"/>
              <p:cNvSpPr/>
              <p:nvPr/>
            </p:nvSpPr>
            <p:spPr>
              <a:xfrm>
                <a:off x="1469286" y="244492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3" name="Flowchart: Connector 1552"/>
              <p:cNvSpPr/>
              <p:nvPr/>
            </p:nvSpPr>
            <p:spPr>
              <a:xfrm>
                <a:off x="1475129" y="23153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4" name="Flowchart: Connector 15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36" name="Rectangle 1535"/>
            <p:cNvSpPr/>
            <p:nvPr/>
          </p:nvSpPr>
          <p:spPr>
            <a:xfrm>
              <a:off x="1007077" y="4273545"/>
              <a:ext cx="667575" cy="371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DD844"/>
                  </a:solidFill>
                  <a:latin typeface="Times New Roman" pitchFamily="18" charset="0"/>
                  <a:cs typeface="Times New Roman" pitchFamily="18" charset="0"/>
                </a:rPr>
                <a:t>Cout</a:t>
              </a:r>
              <a:endParaRPr lang="en-I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" name="Rectangle 1536"/>
            <p:cNvSpPr/>
            <p:nvPr/>
          </p:nvSpPr>
          <p:spPr>
            <a:xfrm>
              <a:off x="2783158" y="5068270"/>
              <a:ext cx="442809" cy="371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DD844"/>
                  </a:solidFill>
                  <a:latin typeface="Times New Roman" pitchFamily="18" charset="0"/>
                  <a:cs typeface="Times New Roman" pitchFamily="18" charset="0"/>
                </a:rPr>
                <a:t>S3</a:t>
              </a:r>
            </a:p>
          </p:txBody>
        </p:sp>
        <p:sp>
          <p:nvSpPr>
            <p:cNvPr id="1538" name="Rectangle 1537"/>
            <p:cNvSpPr/>
            <p:nvPr/>
          </p:nvSpPr>
          <p:spPr>
            <a:xfrm>
              <a:off x="5527887" y="5068270"/>
              <a:ext cx="442809" cy="371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DD844"/>
                  </a:solidFill>
                  <a:latin typeface="Times New Roman" pitchFamily="18" charset="0"/>
                  <a:cs typeface="Times New Roman" pitchFamily="18" charset="0"/>
                </a:rPr>
                <a:t>S2</a:t>
              </a:r>
            </a:p>
          </p:txBody>
        </p:sp>
        <p:sp>
          <p:nvSpPr>
            <p:cNvPr id="1539" name="Rectangle 1538"/>
            <p:cNvSpPr/>
            <p:nvPr/>
          </p:nvSpPr>
          <p:spPr>
            <a:xfrm>
              <a:off x="11015765" y="5068270"/>
              <a:ext cx="442809" cy="371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DD844"/>
                  </a:solidFill>
                  <a:latin typeface="Times New Roman" pitchFamily="18" charset="0"/>
                  <a:cs typeface="Times New Roman" pitchFamily="18" charset="0"/>
                </a:rPr>
                <a:t>S0</a:t>
              </a:r>
            </a:p>
          </p:txBody>
        </p:sp>
        <p:sp>
          <p:nvSpPr>
            <p:cNvPr id="1540" name="Rectangle 1539"/>
            <p:cNvSpPr/>
            <p:nvPr/>
          </p:nvSpPr>
          <p:spPr>
            <a:xfrm>
              <a:off x="8241069" y="5068270"/>
              <a:ext cx="442809" cy="371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CDD844"/>
                  </a:solidFill>
                  <a:latin typeface="Times New Roman" pitchFamily="18" charset="0"/>
                  <a:cs typeface="Times New Roman" pitchFamily="18" charset="0"/>
                </a:rPr>
                <a:t>S1</a:t>
              </a:r>
            </a:p>
          </p:txBody>
        </p:sp>
        <p:sp>
          <p:nvSpPr>
            <p:cNvPr id="1541" name="Rectangle 1540"/>
            <p:cNvSpPr/>
            <p:nvPr/>
          </p:nvSpPr>
          <p:spPr>
            <a:xfrm>
              <a:off x="1542245" y="1157388"/>
              <a:ext cx="479974" cy="3716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Y3</a:t>
              </a:r>
            </a:p>
          </p:txBody>
        </p:sp>
        <p:sp>
          <p:nvSpPr>
            <p:cNvPr id="1542" name="Rectangle 1541"/>
            <p:cNvSpPr/>
            <p:nvPr/>
          </p:nvSpPr>
          <p:spPr>
            <a:xfrm>
              <a:off x="6182825" y="1416019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Y1</a:t>
              </a:r>
            </a:p>
          </p:txBody>
        </p:sp>
        <p:sp>
          <p:nvSpPr>
            <p:cNvPr id="1543" name="Rectangle 1542"/>
            <p:cNvSpPr/>
            <p:nvPr/>
          </p:nvSpPr>
          <p:spPr>
            <a:xfrm>
              <a:off x="3671144" y="1157388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Y2</a:t>
              </a:r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8683878" y="1715172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Y0</a:t>
              </a:r>
            </a:p>
          </p:txBody>
        </p:sp>
        <p:sp>
          <p:nvSpPr>
            <p:cNvPr id="1545" name="Rectangle 1544"/>
            <p:cNvSpPr/>
            <p:nvPr/>
          </p:nvSpPr>
          <p:spPr>
            <a:xfrm>
              <a:off x="1961131" y="1173949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X3</a:t>
              </a:r>
            </a:p>
          </p:txBody>
        </p:sp>
        <p:sp>
          <p:nvSpPr>
            <p:cNvPr id="1546" name="Rectangle 1545"/>
            <p:cNvSpPr/>
            <p:nvPr/>
          </p:nvSpPr>
          <p:spPr>
            <a:xfrm>
              <a:off x="9165460" y="1715172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X0</a:t>
              </a:r>
            </a:p>
          </p:txBody>
        </p:sp>
        <p:sp>
          <p:nvSpPr>
            <p:cNvPr id="1547" name="Rectangle 1546"/>
            <p:cNvSpPr/>
            <p:nvPr/>
          </p:nvSpPr>
          <p:spPr>
            <a:xfrm>
              <a:off x="6666464" y="1416019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1548" name="Rectangle 1547"/>
            <p:cNvSpPr/>
            <p:nvPr/>
          </p:nvSpPr>
          <p:spPr>
            <a:xfrm>
              <a:off x="4209031" y="1173949"/>
              <a:ext cx="4347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1549" name="Rectangle 1548"/>
            <p:cNvSpPr/>
            <p:nvPr/>
          </p:nvSpPr>
          <p:spPr>
            <a:xfrm>
              <a:off x="10977352" y="3667797"/>
              <a:ext cx="4812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Cin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15D9D5-ADD8-7E6D-0B18-B766608E2FBA}"/>
              </a:ext>
            </a:extLst>
          </p:cNvPr>
          <p:cNvSpPr txBox="1"/>
          <p:nvPr/>
        </p:nvSpPr>
        <p:spPr>
          <a:xfrm>
            <a:off x="3626274" y="5196284"/>
            <a:ext cx="47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Circuit of Existing 4-Bit Ripple Carry 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71D63-204A-E2E4-F5BC-9E85621B80B9}"/>
              </a:ext>
            </a:extLst>
          </p:cNvPr>
          <p:cNvSpPr txBox="1"/>
          <p:nvPr/>
        </p:nvSpPr>
        <p:spPr>
          <a:xfrm>
            <a:off x="2457850" y="431999"/>
            <a:ext cx="609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 OF FOUR BIT RCA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C2268-3289-9CF8-325A-31F28D8FA284}"/>
                  </a:ext>
                </a:extLst>
              </p:cNvPr>
              <p:cNvSpPr txBox="1"/>
              <p:nvPr/>
            </p:nvSpPr>
            <p:spPr>
              <a:xfrm>
                <a:off x="1432190" y="5546036"/>
                <a:ext cx="975636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Existing model the Four Bit RCA consists of 262 cell counts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delay of 1.75 and area of 0.34 </a:t>
                </a:r>
                <a:r>
                  <a:rPr lang="en-US" sz="2400" dirty="0"/>
                  <a:t>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5C2268-3289-9CF8-325A-31F28D8F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90" y="5546036"/>
                <a:ext cx="9756367" cy="830997"/>
              </a:xfrm>
              <a:prstGeom prst="rect">
                <a:avLst/>
              </a:prstGeom>
              <a:blipFill>
                <a:blip r:embed="rId3"/>
                <a:stretch>
                  <a:fillRect l="-750" t="-5882" r="-938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27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B332-E1A2-D407-32B7-D82A0347D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83;p7">
            <a:extLst>
              <a:ext uri="{FF2B5EF4-FFF2-40B4-BE49-F238E27FC236}">
                <a16:creationId xmlns:a16="http://schemas.microsoft.com/office/drawing/2014/main" id="{242C7711-B616-AAE2-3790-B68DD5405FE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718F7-8DF9-1283-55D4-4FA3C1792EAD}"/>
              </a:ext>
            </a:extLst>
          </p:cNvPr>
          <p:cNvSpPr txBox="1"/>
          <p:nvPr/>
        </p:nvSpPr>
        <p:spPr>
          <a:xfrm>
            <a:off x="2871144" y="457334"/>
            <a:ext cx="572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OF FULL ADDER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4AB7C-0688-3C76-2843-A6BFB39C10A6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65AD5-B4A9-5F27-7456-EAEA4226FEB7}"/>
              </a:ext>
            </a:extLst>
          </p:cNvPr>
          <p:cNvSpPr txBox="1"/>
          <p:nvPr/>
        </p:nvSpPr>
        <p:spPr>
          <a:xfrm>
            <a:off x="6379014" y="5665578"/>
            <a:ext cx="42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Proposed Full Adder Circuit in QCA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C7AB8D-9DD8-89A7-0012-2C290154F909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2FD8B-F296-1B8D-6EB8-737F05B90DBA}"/>
              </a:ext>
            </a:extLst>
          </p:cNvPr>
          <p:cNvSpPr txBox="1"/>
          <p:nvPr/>
        </p:nvSpPr>
        <p:spPr>
          <a:xfrm>
            <a:off x="31995" y="4939221"/>
            <a:ext cx="6560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Block diagram of Proposed Full Adder</a:t>
            </a:r>
          </a:p>
        </p:txBody>
      </p:sp>
      <p:grpSp>
        <p:nvGrpSpPr>
          <p:cNvPr id="369" name="Group 368"/>
          <p:cNvGrpSpPr/>
          <p:nvPr/>
        </p:nvGrpSpPr>
        <p:grpSpPr>
          <a:xfrm>
            <a:off x="5942467" y="1071749"/>
            <a:ext cx="4941640" cy="4446335"/>
            <a:chOff x="3735627" y="1413088"/>
            <a:chExt cx="4542174" cy="4120654"/>
          </a:xfrm>
        </p:grpSpPr>
        <p:grpSp>
          <p:nvGrpSpPr>
            <p:cNvPr id="370" name="Group 369"/>
            <p:cNvGrpSpPr/>
            <p:nvPr/>
          </p:nvGrpSpPr>
          <p:grpSpPr>
            <a:xfrm>
              <a:off x="4704829" y="2558899"/>
              <a:ext cx="318156" cy="336419"/>
              <a:chOff x="1324002" y="2276809"/>
              <a:chExt cx="216000" cy="252000"/>
            </a:xfrm>
          </p:grpSpPr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605" name="Flowchart: Connector 60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6" name="Flowchart: Connector 60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7" name="Flowchart: Connector 60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8" name="Flowchart: Connector 60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4332693" y="2558898"/>
              <a:ext cx="318156" cy="336419"/>
              <a:chOff x="1324002" y="2276809"/>
              <a:chExt cx="216000" cy="252000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600" name="Flowchart: Connector 59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1" name="Flowchart: Connector 60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2" name="Flowchart: Connector 60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3" name="Flowchart: Connector 60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>
              <a:off x="4704829" y="2180382"/>
              <a:ext cx="318156" cy="336419"/>
              <a:chOff x="1324002" y="2276809"/>
              <a:chExt cx="216000" cy="252000"/>
            </a:xfrm>
          </p:grpSpPr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95" name="Flowchart: Connector 59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6" name="Flowchart: Connector 59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7" name="Flowchart: Connector 59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8" name="Flowchart: Connector 59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4704829" y="2942382"/>
              <a:ext cx="318156" cy="336419"/>
              <a:chOff x="1324002" y="2276809"/>
              <a:chExt cx="216000" cy="252000"/>
            </a:xfrm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90" name="Flowchart: Connector 58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1" name="Flowchart: Connector 59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2" name="Flowchart: Connector 59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3" name="Flowchart: Connector 59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4704829" y="1808907"/>
              <a:ext cx="318156" cy="336419"/>
              <a:chOff x="1324002" y="2276809"/>
              <a:chExt cx="216000" cy="252000"/>
            </a:xfrm>
          </p:grpSpPr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85" name="Flowchart: Connector 58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6" name="Flowchart: Connector 58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7" name="Flowchart: Connector 58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8" name="Flowchart: Connector 58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4704829" y="3318619"/>
              <a:ext cx="318156" cy="336419"/>
              <a:chOff x="1324002" y="2276809"/>
              <a:chExt cx="216000" cy="252000"/>
            </a:xfrm>
          </p:grpSpPr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80" name="Flowchart: Connector 57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1" name="Flowchart: Connector 58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2" name="Flowchart: Connector 58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3" name="Flowchart: Connector 58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4704829" y="3695448"/>
              <a:ext cx="318156" cy="336419"/>
              <a:chOff x="1324002" y="2276809"/>
              <a:chExt cx="216000" cy="252000"/>
            </a:xfrm>
          </p:grpSpPr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75" name="Flowchart: Connector 57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6" name="Flowchart: Connector 57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7" name="Flowchart: Connector 57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8" name="Flowchart: Connector 57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4704829" y="4073374"/>
              <a:ext cx="318156" cy="336419"/>
              <a:chOff x="1324002" y="2276809"/>
              <a:chExt cx="216000" cy="252000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70" name="Flowchart: Connector 56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1" name="Flowchart: Connector 57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2" name="Flowchart: Connector 57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3" name="Flowchart: Connector 57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5433492" y="4450201"/>
              <a:ext cx="318156" cy="336419"/>
              <a:chOff x="1324002" y="2276809"/>
              <a:chExt cx="216000" cy="252000"/>
            </a:xfrm>
          </p:grpSpPr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65" name="Flowchart: Connector 56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6" name="Flowchart: Connector 56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7" name="Flowchart: Connector 56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8" name="Flowchart: Connector 56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5071214" y="4450202"/>
              <a:ext cx="318156" cy="336419"/>
              <a:chOff x="1324002" y="2276809"/>
              <a:chExt cx="216000" cy="252000"/>
            </a:xfrm>
          </p:grpSpPr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60" name="Flowchart: Connector 55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1" name="Flowchart: Connector 56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2" name="Flowchart: Connector 56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3" name="Flowchart: Connector 56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>
              <a:off x="5791711" y="4450199"/>
              <a:ext cx="318156" cy="336419"/>
              <a:chOff x="1324002" y="2276809"/>
              <a:chExt cx="216000" cy="252000"/>
            </a:xfrm>
          </p:grpSpPr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55" name="Flowchart: Connector 55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6" name="Flowchart: Connector 55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7" name="Flowchart: Connector 55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8" name="Flowchart: Connector 55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>
              <a:off x="6149020" y="4450202"/>
              <a:ext cx="318156" cy="336419"/>
              <a:chOff x="1324002" y="2276809"/>
              <a:chExt cx="216000" cy="252000"/>
            </a:xfrm>
          </p:grpSpPr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50" name="Flowchart: Connector 54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1" name="Flowchart: Connector 55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2" name="Flowchart: Connector 55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3" name="Flowchart: Connector 55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>
              <a:off x="6149020" y="4073374"/>
              <a:ext cx="318156" cy="336419"/>
              <a:chOff x="1324002" y="2276809"/>
              <a:chExt cx="216000" cy="252000"/>
            </a:xfrm>
          </p:grpSpPr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45" name="Flowchart: Connector 54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6" name="Flowchart: Connector 54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7" name="Flowchart: Connector 54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8" name="Flowchart: Connector 54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6148599" y="4819278"/>
              <a:ext cx="318156" cy="336419"/>
              <a:chOff x="1324002" y="2276809"/>
              <a:chExt cx="216000" cy="252000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40" name="Flowchart: Connector 53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1" name="Flowchart: Connector 54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2" name="Flowchart: Connector 54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3" name="Flowchart: Connector 54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6505160" y="4450198"/>
              <a:ext cx="318156" cy="336419"/>
              <a:chOff x="1324002" y="2276809"/>
              <a:chExt cx="216000" cy="252000"/>
            </a:xfrm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35" name="Flowchart: Connector 53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6" name="Flowchart: Connector 53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7" name="Flowchart: Connector 53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8" name="Flowchart: Connector 53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>
              <a:off x="6149020" y="5197323"/>
              <a:ext cx="318156" cy="336419"/>
              <a:chOff x="1324002" y="2276809"/>
              <a:chExt cx="216000" cy="252000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30" name="Flowchart: Connector 52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1" name="Flowchart: Connector 53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2" name="Flowchart: Connector 53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3" name="Flowchart: Connector 53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6867004" y="4450202"/>
              <a:ext cx="318156" cy="336419"/>
              <a:chOff x="1324002" y="2276809"/>
              <a:chExt cx="216000" cy="252000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25" name="Flowchart: Connector 52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6" name="Flowchart: Connector 52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7" name="Flowchart: Connector 52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8" name="Flowchart: Connector 52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7224192" y="4450201"/>
              <a:ext cx="318156" cy="336419"/>
              <a:chOff x="1324002" y="2276809"/>
              <a:chExt cx="216000" cy="252000"/>
            </a:xfrm>
          </p:grpSpPr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20" name="Flowchart: Connector 51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1" name="Flowchart: Connector 52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2" name="Flowchart: Connector 52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3" name="Flowchart: Connector 52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7581380" y="3695447"/>
              <a:ext cx="318156" cy="336419"/>
              <a:chOff x="1324002" y="2276809"/>
              <a:chExt cx="216000" cy="252000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15" name="Flowchart: Connector 51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6" name="Flowchart: Connector 51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7" name="Flowchart: Connector 51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8" name="Flowchart: Connector 51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7581380" y="4073374"/>
              <a:ext cx="318156" cy="336419"/>
              <a:chOff x="1324002" y="2276809"/>
              <a:chExt cx="216000" cy="252000"/>
            </a:xfrm>
          </p:grpSpPr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10" name="Flowchart: Connector 50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1" name="Flowchart: Connector 51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2" name="Flowchart: Connector 51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3" name="Flowchart: Connector 51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7581380" y="3318619"/>
              <a:ext cx="318156" cy="336419"/>
              <a:chOff x="1324002" y="2276809"/>
              <a:chExt cx="216000" cy="252000"/>
            </a:xfrm>
          </p:grpSpPr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05" name="Flowchart: Connector 50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6" name="Flowchart: Connector 50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7" name="Flowchart: Connector 50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8" name="Flowchart: Connector 50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>
              <a:off x="7581380" y="2942381"/>
              <a:ext cx="318156" cy="336419"/>
              <a:chOff x="1324002" y="2276809"/>
              <a:chExt cx="216000" cy="252000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00" name="Flowchart: Connector 49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1" name="Flowchart: Connector 50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2" name="Flowchart: Connector 50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3" name="Flowchart: Connector 50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6148599" y="3695448"/>
              <a:ext cx="318156" cy="336419"/>
              <a:chOff x="1324002" y="2276809"/>
              <a:chExt cx="216000" cy="252000"/>
            </a:xfrm>
          </p:grpSpPr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95" name="Flowchart: Connector 49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6" name="Flowchart: Connector 49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7" name="Flowchart: Connector 49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8" name="Flowchart: Connector 49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6147917" y="3318618"/>
              <a:ext cx="318156" cy="336419"/>
              <a:chOff x="1324002" y="2276809"/>
              <a:chExt cx="216000" cy="252000"/>
            </a:xfrm>
          </p:grpSpPr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90" name="Flowchart: Connector 48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1" name="Flowchart: Connector 49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2" name="Flowchart: Connector 49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3" name="Flowchart: Connector 49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4" name="Group 393"/>
            <p:cNvGrpSpPr/>
            <p:nvPr/>
          </p:nvGrpSpPr>
          <p:grpSpPr>
            <a:xfrm>
              <a:off x="6147735" y="2942382"/>
              <a:ext cx="318156" cy="336419"/>
              <a:chOff x="1324002" y="2276809"/>
              <a:chExt cx="216000" cy="252000"/>
            </a:xfrm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85" name="Flowchart: Connector 48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6" name="Flowchart: Connector 48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7" name="Flowchart: Connector 48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8" name="Flowchart: Connector 48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5" name="Group 394"/>
            <p:cNvGrpSpPr/>
            <p:nvPr/>
          </p:nvGrpSpPr>
          <p:grpSpPr>
            <a:xfrm>
              <a:off x="6149020" y="2558897"/>
              <a:ext cx="318156" cy="336419"/>
              <a:chOff x="1324002" y="2276809"/>
              <a:chExt cx="216000" cy="252000"/>
            </a:xfrm>
          </p:grpSpPr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80" name="Flowchart: Connector 47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1" name="Flowchart: Connector 48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2" name="Flowchart: Connector 48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3" name="Flowchart: Connector 48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5791711" y="2558899"/>
              <a:ext cx="318156" cy="336419"/>
              <a:chOff x="1324002" y="2276809"/>
              <a:chExt cx="216000" cy="252000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75" name="Flowchart: Connector 47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6" name="Flowchart: Connector 47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7" name="Flowchart: Connector 47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8" name="Flowchart: Connector 47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5433492" y="2180381"/>
              <a:ext cx="318156" cy="336419"/>
              <a:chOff x="1324002" y="2276809"/>
              <a:chExt cx="216000" cy="252000"/>
            </a:xfrm>
          </p:grpSpPr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70" name="Flowchart: Connector 46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1" name="Flowchart: Connector 47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2" name="Flowchart: Connector 47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3" name="Flowchart: Connector 47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8" name="Group 397"/>
            <p:cNvGrpSpPr/>
            <p:nvPr/>
          </p:nvGrpSpPr>
          <p:grpSpPr>
            <a:xfrm>
              <a:off x="6505160" y="2558899"/>
              <a:ext cx="318156" cy="336419"/>
              <a:chOff x="1324002" y="2276809"/>
              <a:chExt cx="216000" cy="252000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65" name="Flowchart: Connector 46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6" name="Flowchart: Connector 46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7" name="Flowchart: Connector 46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8" name="Flowchart: Connector 46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6867004" y="2558896"/>
              <a:ext cx="318156" cy="336419"/>
              <a:chOff x="1324002" y="2276809"/>
              <a:chExt cx="216000" cy="252000"/>
            </a:xfrm>
          </p:grpSpPr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60" name="Flowchart: Connector 45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1" name="Flowchart: Connector 46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2" name="Flowchart: Connector 46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3" name="Flowchart: Connector 46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7224242" y="2558895"/>
              <a:ext cx="318156" cy="336419"/>
              <a:chOff x="1324002" y="2276809"/>
              <a:chExt cx="216000" cy="252000"/>
            </a:xfrm>
          </p:grpSpPr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5" name="Flowchart: Connector 45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6" name="Flowchart: Connector 45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7" name="Flowchart: Connector 45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8" name="Flowchart: Connector 45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5071214" y="2558899"/>
              <a:ext cx="318156" cy="336419"/>
              <a:chOff x="1324002" y="2276809"/>
              <a:chExt cx="216000" cy="252000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0" name="Flowchart: Connector 44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1" name="Flowchart: Connector 45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2" name="Flowchart: Connector 45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3" name="Flowchart: Connector 45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5791711" y="1808907"/>
              <a:ext cx="318156" cy="336419"/>
              <a:chOff x="1324002" y="2276809"/>
              <a:chExt cx="216000" cy="252000"/>
            </a:xfrm>
          </p:grpSpPr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45" name="Flowchart: Connector 44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6" name="Flowchart: Connector 44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7" name="Flowchart: Connector 44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8" name="Flowchart: Connector 44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5071214" y="1808907"/>
              <a:ext cx="318156" cy="336419"/>
              <a:chOff x="1324002" y="2276809"/>
              <a:chExt cx="216000" cy="252000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40" name="Flowchart: Connector 43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1" name="Flowchart: Connector 44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2" name="Flowchart: Connector 44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3" name="Flowchart: Connector 44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6149020" y="2180382"/>
              <a:ext cx="318156" cy="336419"/>
              <a:chOff x="1324002" y="2276809"/>
              <a:chExt cx="216000" cy="252000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35" name="Flowchart: Connector 43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6" name="Flowchart: Connector 43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7" name="Flowchart: Connector 43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8" name="Flowchart: Connector 43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6149070" y="1808907"/>
              <a:ext cx="318156" cy="336419"/>
              <a:chOff x="1324002" y="2276809"/>
              <a:chExt cx="216000" cy="252000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30" name="Flowchart: Connector 42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1" name="Flowchart: Connector 43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2" name="Flowchart: Connector 43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3" name="Flowchart: Connector 43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5071214" y="1430444"/>
              <a:ext cx="318156" cy="336419"/>
              <a:chOff x="1324002" y="2276809"/>
              <a:chExt cx="216000" cy="252000"/>
            </a:xfrm>
          </p:grpSpPr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25" name="Flowchart: Connector 42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6" name="Flowchart: Connector 42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7" name="Flowchart: Connector 42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8" name="Flowchart: Connector 42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5791711" y="1430443"/>
              <a:ext cx="318156" cy="336419"/>
              <a:chOff x="1324002" y="2276809"/>
              <a:chExt cx="216000" cy="252000"/>
            </a:xfrm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20" name="Flowchart: Connector 41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1" name="Flowchart: Connector 42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2" name="Flowchart: Connector 42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3" name="Flowchart: Connector 42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>
              <a:off x="7581380" y="2558899"/>
              <a:ext cx="318156" cy="336419"/>
              <a:chOff x="1324002" y="2276809"/>
              <a:chExt cx="216000" cy="252000"/>
            </a:xfrm>
          </p:grpSpPr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15" name="Flowchart: Connector 41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6" name="Flowchart: Connector 41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7" name="Flowchart: Connector 41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8" name="Flowchart: Connector 41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09" name="TextBox 408"/>
            <p:cNvSpPr txBox="1"/>
            <p:nvPr/>
          </p:nvSpPr>
          <p:spPr>
            <a:xfrm>
              <a:off x="4744219" y="1428308"/>
              <a:ext cx="37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Bahnschrift Light" pitchFamily="34" charset="0"/>
                </a:rPr>
                <a:t>A</a:t>
              </a:r>
              <a:endParaRPr lang="en-IN" sz="16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6117680" y="1413088"/>
              <a:ext cx="37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Bahnschrift Light" pitchFamily="34" charset="0"/>
                </a:rPr>
                <a:t>B</a:t>
              </a:r>
              <a:endParaRPr lang="en-IN" sz="16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7899536" y="2558899"/>
              <a:ext cx="378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3399"/>
                  </a:solidFill>
                  <a:latin typeface="Bahnschrift Light" pitchFamily="34" charset="0"/>
                </a:rPr>
                <a:t>C</a:t>
              </a:r>
              <a:endParaRPr lang="en-IN" sz="16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735627" y="2565094"/>
              <a:ext cx="6742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DD844"/>
                  </a:solidFill>
                  <a:latin typeface="Bahnschrift Light" pitchFamily="34" charset="0"/>
                </a:rPr>
                <a:t>Cout</a:t>
              </a:r>
              <a:endParaRPr lang="en-IN" sz="16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6482691" y="5195188"/>
              <a:ext cx="6742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DD844"/>
                  </a:solidFill>
                  <a:latin typeface="Bahnschrift Light" pitchFamily="34" charset="0"/>
                </a:rPr>
                <a:t>Sum</a:t>
              </a:r>
              <a:endParaRPr lang="en-IN" sz="16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</p:grpSp>
      <p:pic>
        <p:nvPicPr>
          <p:cNvPr id="251" name="Picture 25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" b="6879"/>
          <a:stretch/>
        </p:blipFill>
        <p:spPr bwMode="auto">
          <a:xfrm>
            <a:off x="1388796" y="1080254"/>
            <a:ext cx="3834164" cy="3763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0B62CA-723C-830A-AB7E-C83490BFDFE6}"/>
                  </a:ext>
                </a:extLst>
              </p:cNvPr>
              <p:cNvSpPr txBox="1"/>
              <p:nvPr/>
            </p:nvSpPr>
            <p:spPr>
              <a:xfrm>
                <a:off x="988953" y="5427883"/>
                <a:ext cx="503583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Proposed model of Full Adder consists of 39 cell counts with 0.06 </a:t>
                </a:r>
                <a:r>
                  <a:rPr lang="en-US" sz="2000" dirty="0"/>
                  <a:t>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0B62CA-723C-830A-AB7E-C83490BFD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53" y="5427883"/>
                <a:ext cx="5035838" cy="769441"/>
              </a:xfrm>
              <a:prstGeom prst="rect">
                <a:avLst/>
              </a:prstGeom>
              <a:blipFill>
                <a:blip r:embed="rId5"/>
                <a:stretch>
                  <a:fillRect l="-1332" t="-4724" r="-1574" b="-1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3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D39E59-CEEE-4DF9-576A-E2D324638AC8}"/>
              </a:ext>
            </a:extLst>
          </p:cNvPr>
          <p:cNvSpPr txBox="1"/>
          <p:nvPr/>
        </p:nvSpPr>
        <p:spPr>
          <a:xfrm>
            <a:off x="3551071" y="5762436"/>
            <a:ext cx="47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Full Adder Results</a:t>
            </a:r>
          </a:p>
        </p:txBody>
      </p:sp>
      <p:pic>
        <p:nvPicPr>
          <p:cNvPr id="4" name="Google Shape;183;p7">
            <a:extLst>
              <a:ext uri="{FF2B5EF4-FFF2-40B4-BE49-F238E27FC236}">
                <a16:creationId xmlns:a16="http://schemas.microsoft.com/office/drawing/2014/main" id="{756AC7DC-A609-9580-F745-B67637CA02DB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BB3C4-CA4A-95A3-7BEE-C1D3C5E64D74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9FC78-1BBE-39A9-D44E-F0FC86D9D9DD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7CF81-1ACF-6735-C624-17BE3B655B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3" t="16000" r="8309" b="42867"/>
          <a:stretch/>
        </p:blipFill>
        <p:spPr>
          <a:xfrm>
            <a:off x="298460" y="1057226"/>
            <a:ext cx="5599908" cy="444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C057D-58BF-9B46-8F06-6B12E83E2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0" t="56983" r="7563" b="8070"/>
          <a:stretch/>
        </p:blipFill>
        <p:spPr>
          <a:xfrm>
            <a:off x="6039462" y="1088004"/>
            <a:ext cx="5854078" cy="4712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44142-BB09-9CA6-62A2-E3C73837E96B}"/>
              </a:ext>
            </a:extLst>
          </p:cNvPr>
          <p:cNvSpPr txBox="1"/>
          <p:nvPr/>
        </p:nvSpPr>
        <p:spPr>
          <a:xfrm>
            <a:off x="1915310" y="570341"/>
            <a:ext cx="824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OF PROPOSED FULL ADDER</a:t>
            </a:r>
          </a:p>
        </p:txBody>
      </p:sp>
    </p:spTree>
    <p:extLst>
      <p:ext uri="{BB962C8B-B14F-4D97-AF65-F5344CB8AC3E}">
        <p14:creationId xmlns:p14="http://schemas.microsoft.com/office/powerpoint/2010/main" val="77816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83;p7">
            <a:extLst>
              <a:ext uri="{FF2B5EF4-FFF2-40B4-BE49-F238E27FC236}">
                <a16:creationId xmlns:a16="http://schemas.microsoft.com/office/drawing/2014/main" id="{C5195BD2-1DD8-E884-054B-51255E27DE65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607DD6B-4246-7C6C-30E8-18DA0AE49297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44E4EC4-ADFA-5D5A-7392-98A9C901F2C4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76EF4-8E1C-4904-70A4-E86ACD90ED39}"/>
              </a:ext>
            </a:extLst>
          </p:cNvPr>
          <p:cNvSpPr txBox="1"/>
          <p:nvPr/>
        </p:nvSpPr>
        <p:spPr>
          <a:xfrm>
            <a:off x="3020471" y="5248772"/>
            <a:ext cx="64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Block Diagram of  Proposed 4-Bit RCA in QCA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41C0CB-ACB7-F1B7-FE72-3CC8362FAE24}"/>
              </a:ext>
            </a:extLst>
          </p:cNvPr>
          <p:cNvGrpSpPr/>
          <p:nvPr/>
        </p:nvGrpSpPr>
        <p:grpSpPr>
          <a:xfrm>
            <a:off x="517583" y="1587043"/>
            <a:ext cx="10828317" cy="3279560"/>
            <a:chOff x="486761" y="1347494"/>
            <a:chExt cx="10828317" cy="327956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8157052-A8D2-D29F-4775-22DC45B2CB48}"/>
                </a:ext>
              </a:extLst>
            </p:cNvPr>
            <p:cNvGrpSpPr/>
            <p:nvPr/>
          </p:nvGrpSpPr>
          <p:grpSpPr>
            <a:xfrm>
              <a:off x="486761" y="1347494"/>
              <a:ext cx="10828317" cy="3279560"/>
              <a:chOff x="577620" y="2066697"/>
              <a:chExt cx="10560637" cy="303094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C38170D-8C2A-6534-9BEF-7B5462E43DC3}"/>
                  </a:ext>
                </a:extLst>
              </p:cNvPr>
              <p:cNvGrpSpPr/>
              <p:nvPr/>
            </p:nvGrpSpPr>
            <p:grpSpPr>
              <a:xfrm>
                <a:off x="577620" y="2088215"/>
                <a:ext cx="3294370" cy="2982459"/>
                <a:chOff x="367458" y="2414580"/>
                <a:chExt cx="3474406" cy="3334779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EE75C6B9-F79C-D67F-DEEC-14A8A6562952}"/>
                    </a:ext>
                  </a:extLst>
                </p:cNvPr>
                <p:cNvSpPr/>
                <p:nvPr/>
              </p:nvSpPr>
              <p:spPr>
                <a:xfrm rot="10800000">
                  <a:off x="1449556" y="3285129"/>
                  <a:ext cx="996773" cy="803477"/>
                </a:xfrm>
                <a:prstGeom prst="homePlat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9A23497-BC2C-7DC8-F6D0-5B715F6A0112}"/>
                    </a:ext>
                  </a:extLst>
                </p:cNvPr>
                <p:cNvSpPr/>
                <p:nvPr/>
              </p:nvSpPr>
              <p:spPr>
                <a:xfrm>
                  <a:off x="2619419" y="4318666"/>
                  <a:ext cx="1222445" cy="7361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A29D51D6-BA6F-F29C-9758-635D5F409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80964" y="2690599"/>
                  <a:ext cx="900" cy="16194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115526CD-F49E-E7C1-4887-E3488B338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11160" y="2690599"/>
                  <a:ext cx="1319" cy="16194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743A0B3-8A77-565C-81A5-E7E29DFA6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4966" y="3686030"/>
                  <a:ext cx="0" cy="6296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32FBD2A-0633-48DD-DEFD-276B28A641BE}"/>
                    </a:ext>
                  </a:extLst>
                </p:cNvPr>
                <p:cNvCxnSpPr>
                  <a:cxnSpLocks/>
                  <a:stCxn id="2" idx="1"/>
                </p:cNvCxnSpPr>
                <p:nvPr/>
              </p:nvCxnSpPr>
              <p:spPr>
                <a:xfrm flipV="1">
                  <a:off x="2446329" y="3682666"/>
                  <a:ext cx="764831" cy="4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DA73284-6D3B-115E-C6D6-73E289B85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6329" y="3468436"/>
                  <a:ext cx="43463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4A1C1F9-6705-417D-E4DD-673ECA2043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6329" y="3970981"/>
                  <a:ext cx="10886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4106BE5-B157-E59B-1D96-BA6E19B2316D}"/>
                    </a:ext>
                  </a:extLst>
                </p:cNvPr>
                <p:cNvCxnSpPr>
                  <a:cxnSpLocks/>
                  <a:stCxn id="3" idx="2"/>
                </p:cNvCxnSpPr>
                <p:nvPr/>
              </p:nvCxnSpPr>
              <p:spPr>
                <a:xfrm>
                  <a:off x="3230642" y="5054844"/>
                  <a:ext cx="0" cy="4493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6F29A84-4FA5-9448-3094-12212C00EB45}"/>
                    </a:ext>
                  </a:extLst>
                </p:cNvPr>
                <p:cNvCxnSpPr>
                  <a:cxnSpLocks/>
                  <a:stCxn id="2" idx="3"/>
                </p:cNvCxnSpPr>
                <p:nvPr/>
              </p:nvCxnSpPr>
              <p:spPr>
                <a:xfrm flipH="1">
                  <a:off x="975120" y="3686867"/>
                  <a:ext cx="474436" cy="107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2A1AC7-EEAA-F2DA-9396-00313A07D2C4}"/>
                    </a:ext>
                  </a:extLst>
                </p:cNvPr>
                <p:cNvSpPr txBox="1"/>
                <p:nvPr/>
              </p:nvSpPr>
              <p:spPr>
                <a:xfrm>
                  <a:off x="2724557" y="2414580"/>
                  <a:ext cx="434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A3</a:t>
                  </a:r>
                  <a:endParaRPr lang="en-IN" sz="1400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197A89-4B54-30C9-0ED0-51542FFFD77F}"/>
                    </a:ext>
                  </a:extLst>
                </p:cNvPr>
                <p:cNvSpPr txBox="1"/>
                <p:nvPr/>
              </p:nvSpPr>
              <p:spPr>
                <a:xfrm>
                  <a:off x="3077061" y="2421763"/>
                  <a:ext cx="43115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B3</a:t>
                  </a:r>
                  <a:endParaRPr lang="en-IN" sz="14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B03106A-7801-78B0-905F-66153FA40BC2}"/>
                    </a:ext>
                  </a:extLst>
                </p:cNvPr>
                <p:cNvSpPr txBox="1"/>
                <p:nvPr/>
              </p:nvSpPr>
              <p:spPr>
                <a:xfrm>
                  <a:off x="2894739" y="4452082"/>
                  <a:ext cx="86344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latin typeface="Times New Roman"/>
                      <a:cs typeface="Times New Roman"/>
                    </a:rPr>
                    <a:t>3-input xor gate</a:t>
                  </a:r>
                  <a:endParaRPr lang="en-IN" sz="12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08E7AF4-C932-F96F-842B-E4A773FB3296}"/>
                    </a:ext>
                  </a:extLst>
                </p:cNvPr>
                <p:cNvSpPr txBox="1"/>
                <p:nvPr/>
              </p:nvSpPr>
              <p:spPr>
                <a:xfrm>
                  <a:off x="1758749" y="3376304"/>
                  <a:ext cx="896345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latin typeface="Times New Roman"/>
                      <a:cs typeface="Times New Roman"/>
                    </a:rPr>
                    <a:t>3-input majority gate</a:t>
                  </a:r>
                  <a:endParaRPr lang="en-IN" sz="11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AE23F7-AE9A-AB5E-FFFD-E97921D3626F}"/>
                    </a:ext>
                  </a:extLst>
                </p:cNvPr>
                <p:cNvSpPr txBox="1"/>
                <p:nvPr/>
              </p:nvSpPr>
              <p:spPr>
                <a:xfrm>
                  <a:off x="3012474" y="5441582"/>
                  <a:ext cx="71817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S3</a:t>
                  </a:r>
                  <a:endParaRPr lang="en-IN" sz="1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68B2E3-D2E3-2D53-CE7E-2815008DF434}"/>
                    </a:ext>
                  </a:extLst>
                </p:cNvPr>
                <p:cNvSpPr txBox="1"/>
                <p:nvPr/>
              </p:nvSpPr>
              <p:spPr>
                <a:xfrm>
                  <a:off x="367458" y="3546119"/>
                  <a:ext cx="8277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COUT</a:t>
                  </a:r>
                  <a:endParaRPr lang="en-IN" sz="1400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B2995D1-1EB7-0C45-A08A-5DE04A64C21A}"/>
                  </a:ext>
                </a:extLst>
              </p:cNvPr>
              <p:cNvGrpSpPr/>
              <p:nvPr/>
            </p:nvGrpSpPr>
            <p:grpSpPr>
              <a:xfrm>
                <a:off x="3577324" y="2082669"/>
                <a:ext cx="2718196" cy="3014976"/>
                <a:chOff x="975120" y="2414580"/>
                <a:chExt cx="2866744" cy="3371137"/>
              </a:xfrm>
            </p:grpSpPr>
            <p:sp>
              <p:nvSpPr>
                <p:cNvPr id="22" name="Arrow: Pentagon 21">
                  <a:extLst>
                    <a:ext uri="{FF2B5EF4-FFF2-40B4-BE49-F238E27FC236}">
                      <a16:creationId xmlns:a16="http://schemas.microsoft.com/office/drawing/2014/main" id="{E95E25A4-A3A8-8145-73C2-609FC1EEA972}"/>
                    </a:ext>
                  </a:extLst>
                </p:cNvPr>
                <p:cNvSpPr/>
                <p:nvPr/>
              </p:nvSpPr>
              <p:spPr>
                <a:xfrm rot="10800000">
                  <a:off x="1449556" y="3285129"/>
                  <a:ext cx="996773" cy="803477"/>
                </a:xfrm>
                <a:prstGeom prst="homePlat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998B3D5-5F89-BA26-D06A-A091F9B2D45D}"/>
                    </a:ext>
                  </a:extLst>
                </p:cNvPr>
                <p:cNvSpPr/>
                <p:nvPr/>
              </p:nvSpPr>
              <p:spPr>
                <a:xfrm>
                  <a:off x="2619419" y="4318666"/>
                  <a:ext cx="1222445" cy="7361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2528504-70A7-41C9-D92D-68DABBE29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80964" y="2690599"/>
                  <a:ext cx="900" cy="16194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C556723-4525-AEC4-69D4-9CA3998E0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11160" y="2690599"/>
                  <a:ext cx="1319" cy="16194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3CE0E98-2851-FB2F-E9E4-1D6371F6C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7265" y="3682587"/>
                  <a:ext cx="7701" cy="6331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1B42F2E-B589-DEFE-AFD1-1C42A9359351}"/>
                    </a:ext>
                  </a:extLst>
                </p:cNvPr>
                <p:cNvCxnSpPr>
                  <a:cxnSpLocks/>
                  <a:stCxn id="22" idx="1"/>
                </p:cNvCxnSpPr>
                <p:nvPr/>
              </p:nvCxnSpPr>
              <p:spPr>
                <a:xfrm flipV="1">
                  <a:off x="2446329" y="3682666"/>
                  <a:ext cx="764831" cy="4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461FF47-1102-79BA-75F3-38FD29879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6329" y="3468436"/>
                  <a:ext cx="43463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28047C3-F86B-C0C3-0B26-A85FF7470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6329" y="3970981"/>
                  <a:ext cx="10886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2017162-6D7F-57C7-34F1-8CF088A07396}"/>
                    </a:ext>
                  </a:extLst>
                </p:cNvPr>
                <p:cNvCxnSpPr>
                  <a:cxnSpLocks/>
                  <a:stCxn id="23" idx="2"/>
                </p:cNvCxnSpPr>
                <p:nvPr/>
              </p:nvCxnSpPr>
              <p:spPr>
                <a:xfrm>
                  <a:off x="3230642" y="5054844"/>
                  <a:ext cx="0" cy="4493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1F8EAFF-D32C-6F10-BB5D-7CDB9B2C7C50}"/>
                    </a:ext>
                  </a:extLst>
                </p:cNvPr>
                <p:cNvCxnSpPr>
                  <a:cxnSpLocks/>
                  <a:stCxn id="22" idx="3"/>
                </p:cNvCxnSpPr>
                <p:nvPr/>
              </p:nvCxnSpPr>
              <p:spPr>
                <a:xfrm flipH="1">
                  <a:off x="975120" y="3686867"/>
                  <a:ext cx="474436" cy="107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0EF489A-2E43-C03F-BE9C-5A7E86920962}"/>
                    </a:ext>
                  </a:extLst>
                </p:cNvPr>
                <p:cNvSpPr txBox="1"/>
                <p:nvPr/>
              </p:nvSpPr>
              <p:spPr>
                <a:xfrm>
                  <a:off x="2724557" y="2414580"/>
                  <a:ext cx="434635" cy="344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A2</a:t>
                  </a:r>
                  <a:endParaRPr lang="en-IN" sz="14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4AD54A0-7DB5-4302-2CE2-09FA124849EA}"/>
                    </a:ext>
                  </a:extLst>
                </p:cNvPr>
                <p:cNvSpPr txBox="1"/>
                <p:nvPr/>
              </p:nvSpPr>
              <p:spPr>
                <a:xfrm>
                  <a:off x="3077061" y="2421763"/>
                  <a:ext cx="431154" cy="344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B2</a:t>
                  </a:r>
                  <a:endParaRPr lang="en-IN" sz="14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9EAAD17-607C-D2D7-3824-9A8C839A9C65}"/>
                    </a:ext>
                  </a:extLst>
                </p:cNvPr>
                <p:cNvSpPr txBox="1"/>
                <p:nvPr/>
              </p:nvSpPr>
              <p:spPr>
                <a:xfrm>
                  <a:off x="2894739" y="4452082"/>
                  <a:ext cx="86344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latin typeface="Times New Roman"/>
                      <a:cs typeface="Times New Roman"/>
                    </a:rPr>
                    <a:t>3-input xor gate</a:t>
                  </a:r>
                  <a:endParaRPr lang="en-IN" sz="1200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AE55E9-4DF2-8275-F306-3B941ABB284D}"/>
                    </a:ext>
                  </a:extLst>
                </p:cNvPr>
                <p:cNvSpPr txBox="1"/>
                <p:nvPr/>
              </p:nvSpPr>
              <p:spPr>
                <a:xfrm>
                  <a:off x="1758749" y="3376304"/>
                  <a:ext cx="896345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latin typeface="Times New Roman"/>
                      <a:cs typeface="Times New Roman"/>
                    </a:rPr>
                    <a:t>3-input majority gate</a:t>
                  </a:r>
                  <a:endParaRPr lang="en-IN" sz="11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79B070B-1369-FAF2-8357-19D23711351D}"/>
                    </a:ext>
                  </a:extLst>
                </p:cNvPr>
                <p:cNvSpPr txBox="1"/>
                <p:nvPr/>
              </p:nvSpPr>
              <p:spPr>
                <a:xfrm>
                  <a:off x="3012474" y="5441582"/>
                  <a:ext cx="718177" cy="344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S2</a:t>
                  </a:r>
                  <a:endParaRPr lang="en-IN" sz="1400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D782DDC-3639-F8F6-9273-760DF7982D29}"/>
                  </a:ext>
                </a:extLst>
              </p:cNvPr>
              <p:cNvGrpSpPr/>
              <p:nvPr/>
            </p:nvGrpSpPr>
            <p:grpSpPr>
              <a:xfrm>
                <a:off x="5993879" y="2068132"/>
                <a:ext cx="2718196" cy="3014976"/>
                <a:chOff x="975120" y="2414580"/>
                <a:chExt cx="2866744" cy="3371137"/>
              </a:xfrm>
            </p:grpSpPr>
            <p:sp>
              <p:nvSpPr>
                <p:cNvPr id="121" name="Arrow: Pentagon 120">
                  <a:extLst>
                    <a:ext uri="{FF2B5EF4-FFF2-40B4-BE49-F238E27FC236}">
                      <a16:creationId xmlns:a16="http://schemas.microsoft.com/office/drawing/2014/main" id="{E8324E89-8E66-FDEF-BD66-1E5D57AAE7FD}"/>
                    </a:ext>
                  </a:extLst>
                </p:cNvPr>
                <p:cNvSpPr/>
                <p:nvPr/>
              </p:nvSpPr>
              <p:spPr>
                <a:xfrm rot="10800000">
                  <a:off x="1449556" y="3285129"/>
                  <a:ext cx="996773" cy="803477"/>
                </a:xfrm>
                <a:prstGeom prst="homePlat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6D16782C-9377-1D32-2C5C-93F0C9E4A631}"/>
                    </a:ext>
                  </a:extLst>
                </p:cNvPr>
                <p:cNvSpPr/>
                <p:nvPr/>
              </p:nvSpPr>
              <p:spPr>
                <a:xfrm>
                  <a:off x="2619419" y="4318666"/>
                  <a:ext cx="1222445" cy="7361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8DD3F0D-20D9-A9ED-5CB8-04A3484A8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80964" y="2690599"/>
                  <a:ext cx="900" cy="16194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A99EF81C-72B9-3231-8078-4D11D48AA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11160" y="2690599"/>
                  <a:ext cx="1319" cy="16194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5FEFC61-99D6-9980-F2F1-C8EFBC3BF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4966" y="3686030"/>
                  <a:ext cx="0" cy="6296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67E0EAB1-1DBF-4C31-A732-8900DD437706}"/>
                    </a:ext>
                  </a:extLst>
                </p:cNvPr>
                <p:cNvCxnSpPr>
                  <a:cxnSpLocks/>
                  <a:stCxn id="121" idx="1"/>
                </p:cNvCxnSpPr>
                <p:nvPr/>
              </p:nvCxnSpPr>
              <p:spPr>
                <a:xfrm flipV="1">
                  <a:off x="2446329" y="3682666"/>
                  <a:ext cx="764831" cy="4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F4778F4B-E4BB-2F27-FFDA-0431F3534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6329" y="3468436"/>
                  <a:ext cx="43463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E31F6F69-DC17-73E5-5101-BB9130E0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6329" y="3970981"/>
                  <a:ext cx="10886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14BD5EF-EF35-2F4B-D87C-42B5AF20A86D}"/>
                    </a:ext>
                  </a:extLst>
                </p:cNvPr>
                <p:cNvCxnSpPr>
                  <a:cxnSpLocks/>
                  <a:stCxn id="122" idx="2"/>
                </p:cNvCxnSpPr>
                <p:nvPr/>
              </p:nvCxnSpPr>
              <p:spPr>
                <a:xfrm>
                  <a:off x="3230642" y="5054844"/>
                  <a:ext cx="0" cy="4493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3349A0D2-9DEA-3CDC-6043-D2968F86708A}"/>
                    </a:ext>
                  </a:extLst>
                </p:cNvPr>
                <p:cNvCxnSpPr>
                  <a:cxnSpLocks/>
                  <a:stCxn id="121" idx="3"/>
                </p:cNvCxnSpPr>
                <p:nvPr/>
              </p:nvCxnSpPr>
              <p:spPr>
                <a:xfrm flipH="1">
                  <a:off x="975120" y="3686867"/>
                  <a:ext cx="474436" cy="107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62D667-78BD-04FD-7A11-D41A4201E0C0}"/>
                    </a:ext>
                  </a:extLst>
                </p:cNvPr>
                <p:cNvSpPr txBox="1"/>
                <p:nvPr/>
              </p:nvSpPr>
              <p:spPr>
                <a:xfrm>
                  <a:off x="2724557" y="2414580"/>
                  <a:ext cx="434635" cy="344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A1</a:t>
                  </a:r>
                  <a:endParaRPr lang="en-IN" sz="1400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902AE4B-B0A2-58B6-D4FE-42CBCEC4E63F}"/>
                    </a:ext>
                  </a:extLst>
                </p:cNvPr>
                <p:cNvSpPr txBox="1"/>
                <p:nvPr/>
              </p:nvSpPr>
              <p:spPr>
                <a:xfrm>
                  <a:off x="3077061" y="2421763"/>
                  <a:ext cx="431154" cy="344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B1</a:t>
                  </a:r>
                  <a:endParaRPr lang="en-IN" sz="1400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38E18F5-6C7E-835B-C2EB-3ADE016C84E5}"/>
                    </a:ext>
                  </a:extLst>
                </p:cNvPr>
                <p:cNvSpPr txBox="1"/>
                <p:nvPr/>
              </p:nvSpPr>
              <p:spPr>
                <a:xfrm>
                  <a:off x="2894739" y="4452082"/>
                  <a:ext cx="86344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latin typeface="Times New Roman"/>
                      <a:cs typeface="Times New Roman"/>
                    </a:rPr>
                    <a:t>3-input xor gate</a:t>
                  </a:r>
                  <a:endParaRPr lang="en-IN" sz="1200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88B26BC-1E54-FBFB-FB3B-103EC3A8F4A6}"/>
                    </a:ext>
                  </a:extLst>
                </p:cNvPr>
                <p:cNvSpPr txBox="1"/>
                <p:nvPr/>
              </p:nvSpPr>
              <p:spPr>
                <a:xfrm>
                  <a:off x="1758749" y="3376304"/>
                  <a:ext cx="896345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latin typeface="Times New Roman"/>
                      <a:cs typeface="Times New Roman"/>
                    </a:rPr>
                    <a:t>3-input majority gate</a:t>
                  </a:r>
                  <a:endParaRPr lang="en-IN" sz="1100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F46851E-4708-8974-D9DF-37EB4F01BF17}"/>
                    </a:ext>
                  </a:extLst>
                </p:cNvPr>
                <p:cNvSpPr txBox="1"/>
                <p:nvPr/>
              </p:nvSpPr>
              <p:spPr>
                <a:xfrm>
                  <a:off x="3012474" y="5441582"/>
                  <a:ext cx="718177" cy="344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S1</a:t>
                  </a:r>
                  <a:endParaRPr lang="en-IN" sz="1400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D7421B7-ABC9-7326-34CA-1AF1B357DB0B}"/>
                  </a:ext>
                </a:extLst>
              </p:cNvPr>
              <p:cNvGrpSpPr/>
              <p:nvPr/>
            </p:nvGrpSpPr>
            <p:grpSpPr>
              <a:xfrm>
                <a:off x="8420061" y="2066697"/>
                <a:ext cx="2718196" cy="2983756"/>
                <a:chOff x="975120" y="2423400"/>
                <a:chExt cx="2866744" cy="3336229"/>
              </a:xfrm>
            </p:grpSpPr>
            <p:sp>
              <p:nvSpPr>
                <p:cNvPr id="142" name="Arrow: Pentagon 141">
                  <a:extLst>
                    <a:ext uri="{FF2B5EF4-FFF2-40B4-BE49-F238E27FC236}">
                      <a16:creationId xmlns:a16="http://schemas.microsoft.com/office/drawing/2014/main" id="{56D7A1F5-0E67-7CAD-C518-78E1E68CF1D9}"/>
                    </a:ext>
                  </a:extLst>
                </p:cNvPr>
                <p:cNvSpPr/>
                <p:nvPr/>
              </p:nvSpPr>
              <p:spPr>
                <a:xfrm rot="10800000">
                  <a:off x="1449556" y="3285129"/>
                  <a:ext cx="996773" cy="803477"/>
                </a:xfrm>
                <a:prstGeom prst="homePlat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9D64C66-B442-7846-9C6F-8EEB06595E25}"/>
                    </a:ext>
                  </a:extLst>
                </p:cNvPr>
                <p:cNvSpPr/>
                <p:nvPr/>
              </p:nvSpPr>
              <p:spPr>
                <a:xfrm>
                  <a:off x="2619419" y="4318666"/>
                  <a:ext cx="1222445" cy="7361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63769FEA-E2F1-9322-8B86-C438D8710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80964" y="2690599"/>
                  <a:ext cx="900" cy="16194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68ECF74B-6A87-6E67-9203-0AB5BFABF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11160" y="2690599"/>
                  <a:ext cx="1319" cy="16194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538825EB-0BEA-553E-2D51-FB094437C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4966" y="2701025"/>
                  <a:ext cx="0" cy="16146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FCDA9FA-4466-9594-6C5B-383CF224539E}"/>
                    </a:ext>
                  </a:extLst>
                </p:cNvPr>
                <p:cNvCxnSpPr>
                  <a:cxnSpLocks/>
                  <a:stCxn id="142" idx="1"/>
                </p:cNvCxnSpPr>
                <p:nvPr/>
              </p:nvCxnSpPr>
              <p:spPr>
                <a:xfrm flipV="1">
                  <a:off x="2446329" y="3682666"/>
                  <a:ext cx="764831" cy="42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E17442D-C657-000A-544D-61918B341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6329" y="3468436"/>
                  <a:ext cx="43463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FC55D9F8-C8B8-4A18-7167-89B5F225B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6329" y="3970981"/>
                  <a:ext cx="108863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4940792-E60B-0C85-79FF-FECC8436A646}"/>
                    </a:ext>
                  </a:extLst>
                </p:cNvPr>
                <p:cNvCxnSpPr>
                  <a:cxnSpLocks/>
                  <a:stCxn id="143" idx="2"/>
                </p:cNvCxnSpPr>
                <p:nvPr/>
              </p:nvCxnSpPr>
              <p:spPr>
                <a:xfrm>
                  <a:off x="3230642" y="5054844"/>
                  <a:ext cx="0" cy="4493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83B3A82-E97A-E5CF-C07D-EAD5C6AAD78B}"/>
                    </a:ext>
                  </a:extLst>
                </p:cNvPr>
                <p:cNvCxnSpPr>
                  <a:cxnSpLocks/>
                  <a:stCxn id="142" idx="3"/>
                </p:cNvCxnSpPr>
                <p:nvPr/>
              </p:nvCxnSpPr>
              <p:spPr>
                <a:xfrm flipH="1">
                  <a:off x="975120" y="3686867"/>
                  <a:ext cx="474436" cy="107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23BA97C-E7E9-25E0-8AFC-9900A848E0EA}"/>
                    </a:ext>
                  </a:extLst>
                </p:cNvPr>
                <p:cNvSpPr txBox="1"/>
                <p:nvPr/>
              </p:nvSpPr>
              <p:spPr>
                <a:xfrm>
                  <a:off x="2711799" y="2423400"/>
                  <a:ext cx="434635" cy="3180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A0</a:t>
                  </a:r>
                  <a:endParaRPr lang="en-IN" sz="1400" dirty="0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974AA4A-EF5C-6475-A3D5-DD9BD94D313E}"/>
                    </a:ext>
                  </a:extLst>
                </p:cNvPr>
                <p:cNvSpPr txBox="1"/>
                <p:nvPr/>
              </p:nvSpPr>
              <p:spPr>
                <a:xfrm>
                  <a:off x="3037767" y="2423805"/>
                  <a:ext cx="431154" cy="3180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B0</a:t>
                  </a:r>
                  <a:endParaRPr lang="en-IN" sz="1400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DC22F94E-261E-C118-741F-70EA00C0FE84}"/>
                    </a:ext>
                  </a:extLst>
                </p:cNvPr>
                <p:cNvSpPr txBox="1"/>
                <p:nvPr/>
              </p:nvSpPr>
              <p:spPr>
                <a:xfrm>
                  <a:off x="2894739" y="4452082"/>
                  <a:ext cx="86344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latin typeface="Times New Roman"/>
                      <a:cs typeface="Times New Roman"/>
                    </a:rPr>
                    <a:t>3-input xor gate</a:t>
                  </a:r>
                  <a:endParaRPr lang="en-IN" sz="1200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C23B679-D9E4-C23F-39F5-E99B31480A52}"/>
                    </a:ext>
                  </a:extLst>
                </p:cNvPr>
                <p:cNvSpPr txBox="1"/>
                <p:nvPr/>
              </p:nvSpPr>
              <p:spPr>
                <a:xfrm>
                  <a:off x="1758749" y="3376304"/>
                  <a:ext cx="896345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latin typeface="Times New Roman"/>
                      <a:cs typeface="Times New Roman"/>
                    </a:rPr>
                    <a:t>3-input majority gate</a:t>
                  </a:r>
                  <a:endParaRPr lang="en-IN" sz="1100" dirty="0"/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AB46DBC-1A6F-F326-1D9E-F82FBC7B9CEC}"/>
                    </a:ext>
                  </a:extLst>
                </p:cNvPr>
                <p:cNvSpPr txBox="1"/>
                <p:nvPr/>
              </p:nvSpPr>
              <p:spPr>
                <a:xfrm>
                  <a:off x="3012474" y="5441582"/>
                  <a:ext cx="718177" cy="3180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Times New Roman"/>
                      <a:cs typeface="Times New Roman"/>
                    </a:rPr>
                    <a:t>S0</a:t>
                  </a:r>
                  <a:endParaRPr lang="en-IN" sz="1400" dirty="0"/>
                </a:p>
              </p:txBody>
            </p:sp>
          </p:grp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F320659-D897-844E-0875-05E7FEDA6030}"/>
                </a:ext>
              </a:extLst>
            </p:cNvPr>
            <p:cNvSpPr txBox="1"/>
            <p:nvPr/>
          </p:nvSpPr>
          <p:spPr>
            <a:xfrm>
              <a:off x="10826679" y="1349047"/>
              <a:ext cx="4697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/>
                  <a:cs typeface="Times New Roman"/>
                </a:rPr>
                <a:t>Cin</a:t>
              </a:r>
              <a:endParaRPr lang="en-IN" sz="1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24F5B6E-FDA5-6BC3-CC55-686D0A4CC084}"/>
              </a:ext>
            </a:extLst>
          </p:cNvPr>
          <p:cNvSpPr txBox="1"/>
          <p:nvPr/>
        </p:nvSpPr>
        <p:spPr>
          <a:xfrm>
            <a:off x="1438894" y="703235"/>
            <a:ext cx="921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OF FOUR BIT RCA BLOCK DIAGRAM </a:t>
            </a:r>
          </a:p>
        </p:txBody>
      </p:sp>
    </p:spTree>
    <p:extLst>
      <p:ext uri="{BB962C8B-B14F-4D97-AF65-F5344CB8AC3E}">
        <p14:creationId xmlns:p14="http://schemas.microsoft.com/office/powerpoint/2010/main" val="109920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3;p7">
            <a:extLst>
              <a:ext uri="{FF2B5EF4-FFF2-40B4-BE49-F238E27FC236}">
                <a16:creationId xmlns:a16="http://schemas.microsoft.com/office/drawing/2014/main" id="{887A6A2C-7FB5-1D38-8FDD-5ECBA895681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31150-355E-9727-E8C4-175578FAB2B4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35E65-D841-C3CB-7139-D84BA0F8A356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ABE85-5C7E-4591-7462-23B2A39A2E33}"/>
              </a:ext>
            </a:extLst>
          </p:cNvPr>
          <p:cNvSpPr txBox="1"/>
          <p:nvPr/>
        </p:nvSpPr>
        <p:spPr>
          <a:xfrm>
            <a:off x="3498137" y="5955494"/>
            <a:ext cx="47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Truth Table of 4-bit RCA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96689"/>
              </p:ext>
            </p:extLst>
          </p:nvPr>
        </p:nvGraphicFramePr>
        <p:xfrm>
          <a:off x="3280181" y="862358"/>
          <a:ext cx="5198506" cy="499749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51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6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6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82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66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17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94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Sum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Carry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Cin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A3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A2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B3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B2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S3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S2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Cout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0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3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b="0" dirty="0">
                          <a:effectLst/>
                        </a:rPr>
                        <a:t>1</a:t>
                      </a:r>
                      <a:endParaRPr lang="en-IN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E4A87C-ECCF-3469-704A-EB9011D96028}"/>
              </a:ext>
            </a:extLst>
          </p:cNvPr>
          <p:cNvSpPr txBox="1"/>
          <p:nvPr/>
        </p:nvSpPr>
        <p:spPr>
          <a:xfrm>
            <a:off x="2874829" y="367367"/>
            <a:ext cx="600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 FOUR BIT RCA  </a:t>
            </a:r>
          </a:p>
        </p:txBody>
      </p:sp>
    </p:spTree>
    <p:extLst>
      <p:ext uri="{BB962C8B-B14F-4D97-AF65-F5344CB8AC3E}">
        <p14:creationId xmlns:p14="http://schemas.microsoft.com/office/powerpoint/2010/main" val="22449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83;p7">
            <a:extLst>
              <a:ext uri="{FF2B5EF4-FFF2-40B4-BE49-F238E27FC236}">
                <a16:creationId xmlns:a16="http://schemas.microsoft.com/office/drawing/2014/main" id="{CE094693-5CD2-520E-15D0-98529B97FE3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EA639A-6E10-A372-E946-B84EAC1FD9B8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College of Engineering and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C5E55-2235-077D-7475-F3ECF77926F9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1AC2B-9D5C-3BB8-5F47-0FD7A12BDB2B}"/>
              </a:ext>
            </a:extLst>
          </p:cNvPr>
          <p:cNvSpPr txBox="1"/>
          <p:nvPr/>
        </p:nvSpPr>
        <p:spPr>
          <a:xfrm>
            <a:off x="3714388" y="5213438"/>
            <a:ext cx="47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Proposed 4-Bit RCA Circuit in QCA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88822" y="906776"/>
            <a:ext cx="10415492" cy="4158994"/>
            <a:chOff x="806817" y="1248141"/>
            <a:chExt cx="10449444" cy="4126645"/>
          </a:xfrm>
        </p:grpSpPr>
        <p:grpSp>
          <p:nvGrpSpPr>
            <p:cNvPr id="784" name="Group 783"/>
            <p:cNvGrpSpPr/>
            <p:nvPr/>
          </p:nvGrpSpPr>
          <p:grpSpPr>
            <a:xfrm>
              <a:off x="2172010" y="3333645"/>
              <a:ext cx="197467" cy="229026"/>
              <a:chOff x="1324002" y="2276809"/>
              <a:chExt cx="216000" cy="252000"/>
            </a:xfrm>
          </p:grpSpPr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86" name="Flowchart: Connector 78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7" name="Flowchart: Connector 78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8" name="Flowchart: Connector 78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9" name="Flowchart: Connector 7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90" name="Group 789"/>
            <p:cNvGrpSpPr/>
            <p:nvPr/>
          </p:nvGrpSpPr>
          <p:grpSpPr>
            <a:xfrm>
              <a:off x="2172010" y="3588292"/>
              <a:ext cx="197467" cy="229026"/>
              <a:chOff x="1324002" y="2276809"/>
              <a:chExt cx="216000" cy="252000"/>
            </a:xfrm>
          </p:grpSpPr>
          <p:sp>
            <p:nvSpPr>
              <p:cNvPr id="791" name="Rectangle 79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92" name="Flowchart: Connector 79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3" name="Flowchart: Connector 79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4" name="Flowchart: Connector 79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5" name="Flowchart: Connector 79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>
              <a:off x="2625071" y="3079136"/>
              <a:ext cx="197467" cy="229026"/>
              <a:chOff x="1324002" y="2276809"/>
              <a:chExt cx="216000" cy="252000"/>
            </a:xfrm>
          </p:grpSpPr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46" name="Flowchart: Connector 84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7" name="Flowchart: Connector 84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8" name="Flowchart: Connector 84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9" name="Flowchart: Connector 8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0" name="Group 849"/>
            <p:cNvGrpSpPr/>
            <p:nvPr/>
          </p:nvGrpSpPr>
          <p:grpSpPr>
            <a:xfrm>
              <a:off x="2399629" y="3079136"/>
              <a:ext cx="197467" cy="229026"/>
              <a:chOff x="1324002" y="2276809"/>
              <a:chExt cx="216000" cy="252000"/>
            </a:xfrm>
          </p:grpSpPr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52" name="Flowchart: Connector 85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3" name="Flowchart: Connector 85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4" name="Flowchart: Connector 85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5" name="Flowchart: Connector 85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6" name="Group 855"/>
            <p:cNvGrpSpPr/>
            <p:nvPr/>
          </p:nvGrpSpPr>
          <p:grpSpPr>
            <a:xfrm>
              <a:off x="2850529" y="3079136"/>
              <a:ext cx="197467" cy="229026"/>
              <a:chOff x="1324002" y="2276809"/>
              <a:chExt cx="216000" cy="252000"/>
            </a:xfrm>
          </p:grpSpPr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58" name="Flowchart: Connector 85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9" name="Flowchart: Connector 85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0" name="Flowchart: Connector 85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1" name="Flowchart: Connector 86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62" name="Group 861"/>
            <p:cNvGrpSpPr/>
            <p:nvPr/>
          </p:nvGrpSpPr>
          <p:grpSpPr>
            <a:xfrm>
              <a:off x="2176187" y="3079136"/>
              <a:ext cx="197467" cy="229026"/>
              <a:chOff x="1324002" y="2276809"/>
              <a:chExt cx="216000" cy="252000"/>
            </a:xfrm>
          </p:grpSpPr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64" name="Flowchart: Connector 86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5" name="Flowchart: Connector 86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6" name="Flowchart: Connector 86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7" name="Flowchart: Connector 86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68" name="Group 867"/>
            <p:cNvGrpSpPr/>
            <p:nvPr/>
          </p:nvGrpSpPr>
          <p:grpSpPr>
            <a:xfrm>
              <a:off x="1949144" y="3079136"/>
              <a:ext cx="197467" cy="229026"/>
              <a:chOff x="1324002" y="2276809"/>
              <a:chExt cx="216000" cy="252000"/>
            </a:xfrm>
          </p:grpSpPr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70" name="Flowchart: Connector 86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1" name="Flowchart: Connector 87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2" name="Flowchart: Connector 87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3" name="Flowchart: Connector 87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80" name="Group 879"/>
            <p:cNvGrpSpPr/>
            <p:nvPr/>
          </p:nvGrpSpPr>
          <p:grpSpPr>
            <a:xfrm>
              <a:off x="1506967" y="3079136"/>
              <a:ext cx="197467" cy="229026"/>
              <a:chOff x="1324002" y="2276809"/>
              <a:chExt cx="216000" cy="252000"/>
            </a:xfrm>
          </p:grpSpPr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882" name="Flowchart: Connector 88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3" name="Flowchart: Connector 88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4" name="Flowchart: Connector 88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5" name="Flowchart: Connector 88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10" name="Group 909"/>
            <p:cNvGrpSpPr/>
            <p:nvPr/>
          </p:nvGrpSpPr>
          <p:grpSpPr>
            <a:xfrm>
              <a:off x="2176187" y="2554548"/>
              <a:ext cx="197467" cy="229026"/>
              <a:chOff x="1324002" y="2276809"/>
              <a:chExt cx="216000" cy="252000"/>
            </a:xfrm>
          </p:grpSpPr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12" name="Flowchart: Connector 91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3" name="Flowchart: Connector 91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4" name="Flowchart: Connector 91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5" name="Flowchart: Connector 91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>
              <a:off x="2176187" y="2809195"/>
              <a:ext cx="197467" cy="229026"/>
              <a:chOff x="1324002" y="2276809"/>
              <a:chExt cx="216000" cy="252000"/>
            </a:xfrm>
          </p:grpSpPr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18" name="Flowchart: Connector 91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9" name="Flowchart: Connector 91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0" name="Flowchart: Connector 91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1" name="Flowchart: Connector 92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22" name="Group 921"/>
            <p:cNvGrpSpPr/>
            <p:nvPr/>
          </p:nvGrpSpPr>
          <p:grpSpPr>
            <a:xfrm>
              <a:off x="1952976" y="2554548"/>
              <a:ext cx="197467" cy="229026"/>
              <a:chOff x="1324002" y="2276809"/>
              <a:chExt cx="216000" cy="252000"/>
            </a:xfrm>
          </p:grpSpPr>
          <p:sp>
            <p:nvSpPr>
              <p:cNvPr id="923" name="Rectangle 92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24" name="Flowchart: Connector 92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5" name="Flowchart: Connector 92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6" name="Flowchart: Connector 92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7" name="Flowchart: Connector 92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28" name="Group 927"/>
            <p:cNvGrpSpPr/>
            <p:nvPr/>
          </p:nvGrpSpPr>
          <p:grpSpPr>
            <a:xfrm>
              <a:off x="1728516" y="2809195"/>
              <a:ext cx="197467" cy="229026"/>
              <a:chOff x="1324002" y="2276809"/>
              <a:chExt cx="216000" cy="252000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30" name="Flowchart: Connector 92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1" name="Flowchart: Connector 93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2" name="Flowchart: Connector 93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3" name="Flowchart: Connector 93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34" name="Group 933"/>
            <p:cNvGrpSpPr/>
            <p:nvPr/>
          </p:nvGrpSpPr>
          <p:grpSpPr>
            <a:xfrm>
              <a:off x="1506967" y="2554548"/>
              <a:ext cx="197467" cy="229026"/>
              <a:chOff x="1324002" y="2276809"/>
              <a:chExt cx="216000" cy="252000"/>
            </a:xfrm>
          </p:grpSpPr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36" name="Flowchart: Connector 93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7" name="Flowchart: Connector 93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8" name="Flowchart: Connector 93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9" name="Flowchart: Connector 9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40" name="Group 939"/>
            <p:cNvGrpSpPr/>
            <p:nvPr/>
          </p:nvGrpSpPr>
          <p:grpSpPr>
            <a:xfrm>
              <a:off x="1274519" y="3079136"/>
              <a:ext cx="197467" cy="229026"/>
              <a:chOff x="1324002" y="2276809"/>
              <a:chExt cx="216000" cy="252000"/>
            </a:xfrm>
          </p:grpSpPr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42" name="Flowchart: Connector 94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3" name="Flowchart: Connector 94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4" name="Flowchart: Connector 94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5" name="Flowchart: Connector 94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043764" y="3079136"/>
              <a:ext cx="197467" cy="229026"/>
              <a:chOff x="1324002" y="2276809"/>
              <a:chExt cx="216000" cy="252000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48" name="Flowchart: Connector 94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9" name="Flowchart: Connector 94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0" name="Flowchart: Connector 94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1" name="Flowchart: Connector 95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2" name="Group 951"/>
            <p:cNvGrpSpPr/>
            <p:nvPr/>
          </p:nvGrpSpPr>
          <p:grpSpPr>
            <a:xfrm>
              <a:off x="811532" y="3079136"/>
              <a:ext cx="197467" cy="229026"/>
              <a:chOff x="1324002" y="2276809"/>
              <a:chExt cx="216000" cy="252000"/>
            </a:xfrm>
          </p:grpSpPr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54" name="Flowchart: Connector 95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5" name="Flowchart: Connector 95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6" name="Flowchart: Connector 95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7" name="Flowchart: Connector 95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80020" y="2554548"/>
              <a:ext cx="197467" cy="229026"/>
              <a:chOff x="1324002" y="2276809"/>
              <a:chExt cx="216000" cy="252000"/>
            </a:xfrm>
          </p:grpSpPr>
          <p:sp>
            <p:nvSpPr>
              <p:cNvPr id="995" name="Rectangle 9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96" name="Flowchart: Connector 99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7" name="Flowchart: Connector 99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8" name="Flowchart: Connector 99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9" name="Flowchart: Connector 9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00" name="Group 999"/>
            <p:cNvGrpSpPr/>
            <p:nvPr/>
          </p:nvGrpSpPr>
          <p:grpSpPr>
            <a:xfrm>
              <a:off x="1274519" y="2809195"/>
              <a:ext cx="197467" cy="229026"/>
              <a:chOff x="1324002" y="2276809"/>
              <a:chExt cx="216000" cy="252000"/>
            </a:xfrm>
          </p:grpSpPr>
          <p:sp>
            <p:nvSpPr>
              <p:cNvPr id="1001" name="Rectangle 100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02" name="Flowchart: Connector 100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3" name="Flowchart: Connector 100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4" name="Flowchart: Connector 100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5" name="Flowchart: Connector 100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06" name="Group 1005"/>
            <p:cNvGrpSpPr/>
            <p:nvPr/>
          </p:nvGrpSpPr>
          <p:grpSpPr>
            <a:xfrm>
              <a:off x="1273080" y="3333645"/>
              <a:ext cx="197467" cy="229026"/>
              <a:chOff x="1324002" y="2276809"/>
              <a:chExt cx="216000" cy="252000"/>
            </a:xfrm>
          </p:grpSpPr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08" name="Flowchart: Connector 100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9" name="Flowchart: Connector 100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0" name="Flowchart: Connector 100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1" name="Flowchart: Connector 101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12" name="Group 1011"/>
            <p:cNvGrpSpPr/>
            <p:nvPr/>
          </p:nvGrpSpPr>
          <p:grpSpPr>
            <a:xfrm>
              <a:off x="1273080" y="3588292"/>
              <a:ext cx="197467" cy="229026"/>
              <a:chOff x="1324002" y="2276809"/>
              <a:chExt cx="216000" cy="252000"/>
            </a:xfrm>
          </p:grpSpPr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14" name="Flowchart: Connector 101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5" name="Flowchart: Connector 101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6" name="Flowchart: Connector 101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7" name="Flowchart: Connector 101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18" name="Group 1017"/>
            <p:cNvGrpSpPr/>
            <p:nvPr/>
          </p:nvGrpSpPr>
          <p:grpSpPr>
            <a:xfrm>
              <a:off x="1271744" y="3845447"/>
              <a:ext cx="197467" cy="229026"/>
              <a:chOff x="1324002" y="2276809"/>
              <a:chExt cx="216000" cy="252000"/>
            </a:xfrm>
          </p:grpSpPr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20" name="Flowchart: Connector 101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1" name="Flowchart: Connector 102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2" name="Flowchart: Connector 102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3" name="Flowchart: Connector 102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5" name="Group 1024"/>
            <p:cNvGrpSpPr/>
            <p:nvPr/>
          </p:nvGrpSpPr>
          <p:grpSpPr>
            <a:xfrm>
              <a:off x="1271744" y="4100094"/>
              <a:ext cx="197467" cy="229026"/>
              <a:chOff x="1324002" y="2276809"/>
              <a:chExt cx="216000" cy="252000"/>
            </a:xfrm>
          </p:grpSpPr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28" name="Flowchart: Connector 102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9" name="Flowchart: Connector 102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0" name="Flowchart: Connector 102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1" name="Flowchart: Connector 103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2" name="Group 1031"/>
            <p:cNvGrpSpPr/>
            <p:nvPr/>
          </p:nvGrpSpPr>
          <p:grpSpPr>
            <a:xfrm>
              <a:off x="1506967" y="2289170"/>
              <a:ext cx="197467" cy="229026"/>
              <a:chOff x="1324002" y="2276809"/>
              <a:chExt cx="216000" cy="252000"/>
            </a:xfrm>
          </p:grpSpPr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34" name="Flowchart: Connector 103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5" name="Flowchart: Connector 103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6" name="Flowchart: Connector 103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7" name="Flowchart: Connector 103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38" name="Group 1037"/>
            <p:cNvGrpSpPr/>
            <p:nvPr/>
          </p:nvGrpSpPr>
          <p:grpSpPr>
            <a:xfrm>
              <a:off x="1946728" y="2289170"/>
              <a:ext cx="197467" cy="229026"/>
              <a:chOff x="1324002" y="2276809"/>
              <a:chExt cx="216000" cy="252000"/>
            </a:xfrm>
          </p:grpSpPr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40" name="Flowchart: Connector 103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1" name="Flowchart: Connector 104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2" name="Flowchart: Connector 104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3" name="Flowchart: Connector 104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44" name="Group 1043"/>
            <p:cNvGrpSpPr/>
            <p:nvPr/>
          </p:nvGrpSpPr>
          <p:grpSpPr>
            <a:xfrm>
              <a:off x="1947168" y="2032913"/>
              <a:ext cx="197467" cy="229026"/>
              <a:chOff x="1324002" y="2276809"/>
              <a:chExt cx="216000" cy="252000"/>
            </a:xfrm>
          </p:grpSpPr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46" name="Flowchart: Connector 104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7" name="Flowchart: Connector 104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8" name="Flowchart: Connector 104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9" name="Flowchart: Connector 10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0" name="Group 1049"/>
            <p:cNvGrpSpPr/>
            <p:nvPr/>
          </p:nvGrpSpPr>
          <p:grpSpPr>
            <a:xfrm>
              <a:off x="1506967" y="2032913"/>
              <a:ext cx="197467" cy="229026"/>
              <a:chOff x="1324002" y="2276809"/>
              <a:chExt cx="216000" cy="252000"/>
            </a:xfrm>
          </p:grpSpPr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52" name="Flowchart: Connector 105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3" name="Flowchart: Connector 105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4" name="Flowchart: Connector 105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5" name="Flowchart: Connector 105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6" name="Group 1055"/>
            <p:cNvGrpSpPr/>
            <p:nvPr/>
          </p:nvGrpSpPr>
          <p:grpSpPr>
            <a:xfrm>
              <a:off x="1946484" y="1777450"/>
              <a:ext cx="197467" cy="229026"/>
              <a:chOff x="1324002" y="2276809"/>
              <a:chExt cx="216000" cy="252000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58" name="Flowchart: Connector 105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9" name="Flowchart: Connector 105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0" name="Flowchart: Connector 105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1" name="Flowchart: Connector 106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>
              <a:off x="1507130" y="1777450"/>
              <a:ext cx="197467" cy="229026"/>
              <a:chOff x="1324002" y="2276809"/>
              <a:chExt cx="216000" cy="252000"/>
            </a:xfrm>
          </p:grpSpPr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64" name="Flowchart: Connector 106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5" name="Flowchart: Connector 106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6" name="Flowchart: Connector 106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7" name="Flowchart: Connector 106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>
              <a:off x="1947831" y="1517551"/>
              <a:ext cx="197467" cy="229026"/>
              <a:chOff x="1324002" y="2276809"/>
              <a:chExt cx="216000" cy="252000"/>
            </a:xfrm>
          </p:grpSpPr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70" name="Flowchart: Connector 106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1" name="Flowchart: Connector 107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2" name="Flowchart: Connector 107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3" name="Flowchart: Connector 107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4" name="Group 1073"/>
            <p:cNvGrpSpPr/>
            <p:nvPr/>
          </p:nvGrpSpPr>
          <p:grpSpPr>
            <a:xfrm>
              <a:off x="1507130" y="1517551"/>
              <a:ext cx="197467" cy="229026"/>
              <a:chOff x="1324002" y="2276809"/>
              <a:chExt cx="216000" cy="252000"/>
            </a:xfrm>
          </p:grpSpPr>
          <p:sp>
            <p:nvSpPr>
              <p:cNvPr id="1075" name="Rectangle 10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76" name="Flowchart: Connector 107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7" name="Flowchart: Connector 107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8" name="Flowchart: Connector 107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9" name="Flowchart: Connector 10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86" name="Group 1085"/>
            <p:cNvGrpSpPr/>
            <p:nvPr/>
          </p:nvGrpSpPr>
          <p:grpSpPr>
            <a:xfrm>
              <a:off x="1506967" y="1254551"/>
              <a:ext cx="197467" cy="229026"/>
              <a:chOff x="1324002" y="2276809"/>
              <a:chExt cx="216000" cy="252000"/>
            </a:xfrm>
          </p:grpSpPr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88" name="Flowchart: Connector 108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9" name="Flowchart: Connector 108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0" name="Flowchart: Connector 108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1" name="Flowchart: Connector 109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2" name="Group 1091"/>
            <p:cNvGrpSpPr/>
            <p:nvPr/>
          </p:nvGrpSpPr>
          <p:grpSpPr>
            <a:xfrm>
              <a:off x="1948843" y="1254551"/>
              <a:ext cx="197467" cy="229026"/>
              <a:chOff x="1324002" y="2276809"/>
              <a:chExt cx="216000" cy="252000"/>
            </a:xfrm>
          </p:grpSpPr>
          <p:sp>
            <p:nvSpPr>
              <p:cNvPr id="1093" name="Rectangle 109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094" name="Flowchart: Connector 109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5" name="Flowchart: Connector 109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6" name="Flowchart: Connector 109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7" name="Flowchart: Connector 109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98" name="Group 1097"/>
            <p:cNvGrpSpPr/>
            <p:nvPr/>
          </p:nvGrpSpPr>
          <p:grpSpPr>
            <a:xfrm>
              <a:off x="3079630" y="3079730"/>
              <a:ext cx="197467" cy="229026"/>
              <a:chOff x="1324002" y="2276809"/>
              <a:chExt cx="216000" cy="252000"/>
            </a:xfrm>
          </p:grpSpPr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00" name="Flowchart: Connector 109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1" name="Flowchart: Connector 110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2" name="Flowchart: Connector 110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3" name="Flowchart: Connector 110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4" name="Group 1103"/>
            <p:cNvGrpSpPr/>
            <p:nvPr/>
          </p:nvGrpSpPr>
          <p:grpSpPr>
            <a:xfrm>
              <a:off x="2172010" y="3845447"/>
              <a:ext cx="197467" cy="229026"/>
              <a:chOff x="1324002" y="2276809"/>
              <a:chExt cx="216000" cy="252000"/>
            </a:xfrm>
          </p:grpSpPr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06" name="Flowchart: Connector 110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7" name="Flowchart: Connector 110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8" name="Flowchart: Connector 110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9" name="Flowchart: Connector 11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10" name="Group 1109"/>
            <p:cNvGrpSpPr/>
            <p:nvPr/>
          </p:nvGrpSpPr>
          <p:grpSpPr>
            <a:xfrm>
              <a:off x="2172736" y="4100094"/>
              <a:ext cx="197467" cy="229026"/>
              <a:chOff x="1324002" y="2276809"/>
              <a:chExt cx="216000" cy="252000"/>
            </a:xfrm>
          </p:grpSpPr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12" name="Flowchart: Connector 111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3" name="Flowchart: Connector 111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4" name="Flowchart: Connector 111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5" name="Flowchart: Connector 111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16" name="Group 1115"/>
            <p:cNvGrpSpPr/>
            <p:nvPr/>
          </p:nvGrpSpPr>
          <p:grpSpPr>
            <a:xfrm>
              <a:off x="1274519" y="4353113"/>
              <a:ext cx="197467" cy="229026"/>
              <a:chOff x="1324002" y="2276809"/>
              <a:chExt cx="216000" cy="252000"/>
            </a:xfrm>
          </p:grpSpPr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18" name="Flowchart: Connector 111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9" name="Flowchart: Connector 111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0" name="Flowchart: Connector 111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1" name="Flowchart: Connector 112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28" name="Group 1127"/>
            <p:cNvGrpSpPr/>
            <p:nvPr/>
          </p:nvGrpSpPr>
          <p:grpSpPr>
            <a:xfrm>
              <a:off x="1946484" y="4353113"/>
              <a:ext cx="197467" cy="229026"/>
              <a:chOff x="1324002" y="2276809"/>
              <a:chExt cx="216000" cy="252000"/>
            </a:xfrm>
          </p:grpSpPr>
          <p:sp>
            <p:nvSpPr>
              <p:cNvPr id="1129" name="Rectangle 112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30" name="Flowchart: Connector 112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1" name="Flowchart: Connector 113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2" name="Flowchart: Connector 113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3" name="Flowchart: Connector 113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34" name="Group 1133"/>
            <p:cNvGrpSpPr/>
            <p:nvPr/>
          </p:nvGrpSpPr>
          <p:grpSpPr>
            <a:xfrm>
              <a:off x="2398848" y="4353113"/>
              <a:ext cx="197467" cy="229026"/>
              <a:chOff x="1324002" y="2276809"/>
              <a:chExt cx="216000" cy="252000"/>
            </a:xfrm>
          </p:grpSpPr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36" name="Flowchart: Connector 113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7" name="Flowchart: Connector 113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8" name="Flowchart: Connector 113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9" name="Flowchart: Connector 11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40" name="Group 1139"/>
            <p:cNvGrpSpPr/>
            <p:nvPr/>
          </p:nvGrpSpPr>
          <p:grpSpPr>
            <a:xfrm>
              <a:off x="2176187" y="4353113"/>
              <a:ext cx="197467" cy="229026"/>
              <a:chOff x="1324002" y="2276809"/>
              <a:chExt cx="216000" cy="252000"/>
            </a:xfrm>
          </p:grpSpPr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42" name="Flowchart: Connector 114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3" name="Flowchart: Connector 114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4" name="Flowchart: Connector 114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5" name="Flowchart: Connector 114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46" name="Group 1145"/>
            <p:cNvGrpSpPr/>
            <p:nvPr/>
          </p:nvGrpSpPr>
          <p:grpSpPr>
            <a:xfrm>
              <a:off x="2176187" y="4606133"/>
              <a:ext cx="197467" cy="229026"/>
              <a:chOff x="1324002" y="2276809"/>
              <a:chExt cx="216000" cy="252000"/>
            </a:xfrm>
          </p:grpSpPr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48" name="Flowchart: Connector 114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9" name="Flowchart: Connector 114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0" name="Flowchart: Connector 114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1" name="Flowchart: Connector 115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52" name="Group 1151"/>
            <p:cNvGrpSpPr/>
            <p:nvPr/>
          </p:nvGrpSpPr>
          <p:grpSpPr>
            <a:xfrm>
              <a:off x="2399629" y="4606133"/>
              <a:ext cx="197467" cy="229026"/>
              <a:chOff x="1324002" y="2276809"/>
              <a:chExt cx="216000" cy="252000"/>
            </a:xfrm>
          </p:grpSpPr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54" name="Flowchart: Connector 115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5" name="Flowchart: Connector 115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6" name="Flowchart: Connector 115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7" name="Flowchart: Connector 115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58" name="Group 1157"/>
            <p:cNvGrpSpPr/>
            <p:nvPr/>
          </p:nvGrpSpPr>
          <p:grpSpPr>
            <a:xfrm>
              <a:off x="1952976" y="4606133"/>
              <a:ext cx="197467" cy="229026"/>
              <a:chOff x="1324002" y="2276809"/>
              <a:chExt cx="216000" cy="252000"/>
            </a:xfrm>
          </p:grpSpPr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60" name="Flowchart: Connector 115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1" name="Flowchart: Connector 116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2" name="Flowchart: Connector 116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3" name="Flowchart: Connector 116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64" name="Group 1163"/>
            <p:cNvGrpSpPr/>
            <p:nvPr/>
          </p:nvGrpSpPr>
          <p:grpSpPr>
            <a:xfrm>
              <a:off x="2176601" y="4857865"/>
              <a:ext cx="197467" cy="229026"/>
              <a:chOff x="1324002" y="2276809"/>
              <a:chExt cx="216000" cy="252000"/>
            </a:xfrm>
          </p:grpSpPr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66" name="Flowchart: Connector 116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7" name="Flowchart: Connector 116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8" name="Flowchart: Connector 116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9" name="Flowchart: Connector 11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0" name="Group 1169"/>
            <p:cNvGrpSpPr/>
            <p:nvPr/>
          </p:nvGrpSpPr>
          <p:grpSpPr>
            <a:xfrm>
              <a:off x="2172010" y="5130760"/>
              <a:ext cx="197467" cy="229026"/>
              <a:chOff x="1324002" y="2276809"/>
              <a:chExt cx="216000" cy="252000"/>
            </a:xfrm>
          </p:grpSpPr>
          <p:sp>
            <p:nvSpPr>
              <p:cNvPr id="1171" name="Rectangle 117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72" name="Flowchart: Connector 117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73" name="Flowchart: Connector 117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74" name="Flowchart: Connector 117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75" name="Flowchart: Connector 117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6" name="Group 1175"/>
            <p:cNvGrpSpPr/>
            <p:nvPr/>
          </p:nvGrpSpPr>
          <p:grpSpPr>
            <a:xfrm>
              <a:off x="1728316" y="4606133"/>
              <a:ext cx="197467" cy="229026"/>
              <a:chOff x="1324002" y="2276809"/>
              <a:chExt cx="216000" cy="252000"/>
            </a:xfrm>
          </p:grpSpPr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78" name="Flowchart: Connector 117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79" name="Flowchart: Connector 117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0" name="Flowchart: Connector 117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1" name="Flowchart: Connector 118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2" name="Group 1181"/>
            <p:cNvGrpSpPr/>
            <p:nvPr/>
          </p:nvGrpSpPr>
          <p:grpSpPr>
            <a:xfrm>
              <a:off x="1506967" y="4606133"/>
              <a:ext cx="197467" cy="229026"/>
              <a:chOff x="1324002" y="2276809"/>
              <a:chExt cx="216000" cy="252000"/>
            </a:xfrm>
          </p:grpSpPr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84" name="Flowchart: Connector 118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5" name="Flowchart: Connector 118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6" name="Flowchart: Connector 118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87" name="Flowchart: Connector 118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8" name="Group 1187"/>
            <p:cNvGrpSpPr/>
            <p:nvPr/>
          </p:nvGrpSpPr>
          <p:grpSpPr>
            <a:xfrm>
              <a:off x="2625048" y="4606133"/>
              <a:ext cx="197467" cy="229026"/>
              <a:chOff x="1324002" y="2276809"/>
              <a:chExt cx="216000" cy="252000"/>
            </a:xfrm>
          </p:grpSpPr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90" name="Flowchart: Connector 118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1" name="Flowchart: Connector 119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2" name="Flowchart: Connector 119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3" name="Flowchart: Connector 119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94" name="Group 1193"/>
            <p:cNvGrpSpPr/>
            <p:nvPr/>
          </p:nvGrpSpPr>
          <p:grpSpPr>
            <a:xfrm>
              <a:off x="2850529" y="4606133"/>
              <a:ext cx="197467" cy="229026"/>
              <a:chOff x="1324002" y="2276809"/>
              <a:chExt cx="216000" cy="252000"/>
            </a:xfrm>
          </p:grpSpPr>
          <p:sp>
            <p:nvSpPr>
              <p:cNvPr id="1195" name="Rectangle 11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196" name="Flowchart: Connector 119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7" name="Flowchart: Connector 119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8" name="Flowchart: Connector 119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9" name="Flowchart: Connector 11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0" name="Group 1199"/>
            <p:cNvGrpSpPr/>
            <p:nvPr/>
          </p:nvGrpSpPr>
          <p:grpSpPr>
            <a:xfrm>
              <a:off x="3079630" y="4353113"/>
              <a:ext cx="197467" cy="229026"/>
              <a:chOff x="1324002" y="2276809"/>
              <a:chExt cx="216000" cy="252000"/>
            </a:xfrm>
          </p:grpSpPr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02" name="Flowchart: Connector 120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3" name="Flowchart: Connector 120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4" name="Flowchart: Connector 120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5" name="Flowchart: Connector 120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06" name="Group 1205"/>
            <p:cNvGrpSpPr/>
            <p:nvPr/>
          </p:nvGrpSpPr>
          <p:grpSpPr>
            <a:xfrm>
              <a:off x="3079630" y="4100094"/>
              <a:ext cx="197467" cy="229026"/>
              <a:chOff x="1324002" y="2276809"/>
              <a:chExt cx="216000" cy="252000"/>
            </a:xfrm>
          </p:grpSpPr>
          <p:sp>
            <p:nvSpPr>
              <p:cNvPr id="1207" name="Rectangle 120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08" name="Flowchart: Connector 120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09" name="Flowchart: Connector 120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0" name="Flowchart: Connector 120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1" name="Flowchart: Connector 121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12" name="Group 1211"/>
            <p:cNvGrpSpPr/>
            <p:nvPr/>
          </p:nvGrpSpPr>
          <p:grpSpPr>
            <a:xfrm>
              <a:off x="3079630" y="3845447"/>
              <a:ext cx="197467" cy="229026"/>
              <a:chOff x="1324002" y="2276809"/>
              <a:chExt cx="216000" cy="252000"/>
            </a:xfrm>
          </p:grpSpPr>
          <p:sp>
            <p:nvSpPr>
              <p:cNvPr id="1213" name="Rectangle 121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14" name="Flowchart: Connector 121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5" name="Flowchart: Connector 121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6" name="Flowchart: Connector 121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7" name="Flowchart: Connector 121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18" name="Group 1217"/>
            <p:cNvGrpSpPr/>
            <p:nvPr/>
          </p:nvGrpSpPr>
          <p:grpSpPr>
            <a:xfrm>
              <a:off x="3079630" y="3588292"/>
              <a:ext cx="197467" cy="229026"/>
              <a:chOff x="1324002" y="2276809"/>
              <a:chExt cx="216000" cy="252000"/>
            </a:xfrm>
          </p:grpSpPr>
          <p:sp>
            <p:nvSpPr>
              <p:cNvPr id="1219" name="Rectangle 121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20" name="Flowchart: Connector 121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1" name="Flowchart: Connector 122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2" name="Flowchart: Connector 122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3" name="Flowchart: Connector 122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24" name="Group 1223"/>
            <p:cNvGrpSpPr/>
            <p:nvPr/>
          </p:nvGrpSpPr>
          <p:grpSpPr>
            <a:xfrm>
              <a:off x="3079879" y="3333645"/>
              <a:ext cx="197467" cy="229026"/>
              <a:chOff x="1324002" y="2276809"/>
              <a:chExt cx="216000" cy="252000"/>
            </a:xfrm>
          </p:grpSpPr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26" name="Flowchart: Connector 122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7" name="Flowchart: Connector 122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8" name="Flowchart: Connector 122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9" name="Flowchart: Connector 12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0" name="Group 1229"/>
            <p:cNvGrpSpPr/>
            <p:nvPr/>
          </p:nvGrpSpPr>
          <p:grpSpPr>
            <a:xfrm>
              <a:off x="3306823" y="3079730"/>
              <a:ext cx="197467" cy="229026"/>
              <a:chOff x="1324002" y="2276809"/>
              <a:chExt cx="216000" cy="252000"/>
            </a:xfrm>
          </p:grpSpPr>
          <p:sp>
            <p:nvSpPr>
              <p:cNvPr id="1231" name="Rectangle 123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32" name="Flowchart: Connector 123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3" name="Flowchart: Connector 123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4" name="Flowchart: Connector 123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5" name="Flowchart: Connector 123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6" name="Group 1235"/>
            <p:cNvGrpSpPr/>
            <p:nvPr/>
          </p:nvGrpSpPr>
          <p:grpSpPr>
            <a:xfrm>
              <a:off x="3519027" y="3079730"/>
              <a:ext cx="197467" cy="229026"/>
              <a:chOff x="1324002" y="2276809"/>
              <a:chExt cx="216000" cy="252000"/>
            </a:xfrm>
          </p:grpSpPr>
          <p:sp>
            <p:nvSpPr>
              <p:cNvPr id="1237" name="Rectangle 123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38" name="Flowchart: Connector 123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9" name="Flowchart: Connector 123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40" name="Flowchart: Connector 123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41" name="Flowchart: Connector 124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54" name="Group 1253"/>
            <p:cNvGrpSpPr/>
            <p:nvPr/>
          </p:nvGrpSpPr>
          <p:grpSpPr>
            <a:xfrm>
              <a:off x="3739566" y="3079730"/>
              <a:ext cx="197467" cy="229026"/>
              <a:chOff x="1324002" y="2276809"/>
              <a:chExt cx="216000" cy="252000"/>
            </a:xfrm>
          </p:grpSpPr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56" name="Flowchart: Connector 125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7" name="Flowchart: Connector 125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8" name="Flowchart: Connector 125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9" name="Flowchart: Connector 12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0" name="Group 1259"/>
            <p:cNvGrpSpPr/>
            <p:nvPr/>
          </p:nvGrpSpPr>
          <p:grpSpPr>
            <a:xfrm>
              <a:off x="3966759" y="3079730"/>
              <a:ext cx="197467" cy="229026"/>
              <a:chOff x="1324002" y="2276809"/>
              <a:chExt cx="216000" cy="252000"/>
            </a:xfrm>
          </p:grpSpPr>
          <p:sp>
            <p:nvSpPr>
              <p:cNvPr id="1261" name="Rectangle 126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62" name="Flowchart: Connector 126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3" name="Flowchart: Connector 126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4" name="Flowchart: Connector 126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5" name="Flowchart: Connector 126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66" name="Group 1265"/>
            <p:cNvGrpSpPr/>
            <p:nvPr/>
          </p:nvGrpSpPr>
          <p:grpSpPr>
            <a:xfrm>
              <a:off x="4188472" y="3079730"/>
              <a:ext cx="197467" cy="229026"/>
              <a:chOff x="1324002" y="2276809"/>
              <a:chExt cx="216000" cy="252000"/>
            </a:xfrm>
          </p:grpSpPr>
          <p:sp>
            <p:nvSpPr>
              <p:cNvPr id="1267" name="Rectangle 126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268" name="Flowchart: Connector 126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9" name="Flowchart: Connector 126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0" name="Flowchart: Connector 126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1" name="Flowchart: Connector 127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14" name="Group 1313"/>
            <p:cNvGrpSpPr/>
            <p:nvPr/>
          </p:nvGrpSpPr>
          <p:grpSpPr>
            <a:xfrm>
              <a:off x="4620150" y="3079730"/>
              <a:ext cx="197467" cy="229026"/>
              <a:chOff x="1324002" y="2276809"/>
              <a:chExt cx="216000" cy="252000"/>
            </a:xfrm>
          </p:grpSpPr>
          <p:sp>
            <p:nvSpPr>
              <p:cNvPr id="1315" name="Rectangle 13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16" name="Flowchart: Connector 131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7" name="Flowchart: Connector 131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8" name="Flowchart: Connector 131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9" name="Flowchart: Connector 13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20" name="Group 1319"/>
            <p:cNvGrpSpPr/>
            <p:nvPr/>
          </p:nvGrpSpPr>
          <p:grpSpPr>
            <a:xfrm>
              <a:off x="4839146" y="3079730"/>
              <a:ext cx="197467" cy="229026"/>
              <a:chOff x="1324002" y="2276809"/>
              <a:chExt cx="216000" cy="252000"/>
            </a:xfrm>
          </p:grpSpPr>
          <p:sp>
            <p:nvSpPr>
              <p:cNvPr id="1321" name="Rectangle 132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22" name="Flowchart: Connector 132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3" name="Flowchart: Connector 132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4" name="Flowchart: Connector 132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5" name="Flowchart: Connector 132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26" name="Group 1325"/>
            <p:cNvGrpSpPr/>
            <p:nvPr/>
          </p:nvGrpSpPr>
          <p:grpSpPr>
            <a:xfrm>
              <a:off x="5052646" y="3079730"/>
              <a:ext cx="197467" cy="229026"/>
              <a:chOff x="1324002" y="2276809"/>
              <a:chExt cx="216000" cy="252000"/>
            </a:xfrm>
          </p:grpSpPr>
          <p:sp>
            <p:nvSpPr>
              <p:cNvPr id="1327" name="Rectangle 132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28" name="Flowchart: Connector 132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9" name="Flowchart: Connector 132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0" name="Flowchart: Connector 132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1" name="Flowchart: Connector 133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32" name="Group 1331"/>
            <p:cNvGrpSpPr/>
            <p:nvPr/>
          </p:nvGrpSpPr>
          <p:grpSpPr>
            <a:xfrm>
              <a:off x="5280086" y="3079730"/>
              <a:ext cx="197467" cy="229026"/>
              <a:chOff x="1324002" y="2276809"/>
              <a:chExt cx="216000" cy="252000"/>
            </a:xfrm>
          </p:grpSpPr>
          <p:sp>
            <p:nvSpPr>
              <p:cNvPr id="1333" name="Rectangle 133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34" name="Flowchart: Connector 133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5" name="Flowchart: Connector 133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6" name="Flowchart: Connector 133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7" name="Flowchart: Connector 133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38" name="Group 1337"/>
            <p:cNvGrpSpPr/>
            <p:nvPr/>
          </p:nvGrpSpPr>
          <p:grpSpPr>
            <a:xfrm>
              <a:off x="5496368" y="3080710"/>
              <a:ext cx="197467" cy="229026"/>
              <a:chOff x="1324002" y="2276809"/>
              <a:chExt cx="216000" cy="252000"/>
            </a:xfrm>
          </p:grpSpPr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40" name="Flowchart: Connector 133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1" name="Flowchart: Connector 134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2" name="Flowchart: Connector 134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3" name="Flowchart: Connector 134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44" name="Group 1343"/>
            <p:cNvGrpSpPr/>
            <p:nvPr/>
          </p:nvGrpSpPr>
          <p:grpSpPr>
            <a:xfrm>
              <a:off x="4202041" y="2554548"/>
              <a:ext cx="197467" cy="229026"/>
              <a:chOff x="1324002" y="2276809"/>
              <a:chExt cx="216000" cy="252000"/>
            </a:xfrm>
          </p:grpSpPr>
          <p:sp>
            <p:nvSpPr>
              <p:cNvPr id="1345" name="Rectangle 13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46" name="Flowchart: Connector 134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7" name="Flowchart: Connector 134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8" name="Flowchart: Connector 134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9" name="Flowchart: Connector 13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50" name="Group 1349"/>
            <p:cNvGrpSpPr/>
            <p:nvPr/>
          </p:nvGrpSpPr>
          <p:grpSpPr>
            <a:xfrm>
              <a:off x="4832354" y="2554548"/>
              <a:ext cx="197467" cy="229026"/>
              <a:chOff x="1324002" y="2276809"/>
              <a:chExt cx="216000" cy="252000"/>
            </a:xfrm>
          </p:grpSpPr>
          <p:sp>
            <p:nvSpPr>
              <p:cNvPr id="1351" name="Rectangle 135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52" name="Flowchart: Connector 135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3" name="Flowchart: Connector 135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4" name="Flowchart: Connector 135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5" name="Flowchart: Connector 135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56" name="Group 1355"/>
            <p:cNvGrpSpPr/>
            <p:nvPr/>
          </p:nvGrpSpPr>
          <p:grpSpPr>
            <a:xfrm>
              <a:off x="4832354" y="2809195"/>
              <a:ext cx="197467" cy="229026"/>
              <a:chOff x="1324002" y="2276809"/>
              <a:chExt cx="216000" cy="252000"/>
            </a:xfrm>
          </p:grpSpPr>
          <p:sp>
            <p:nvSpPr>
              <p:cNvPr id="1357" name="Rectangle 135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58" name="Flowchart: Connector 135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9" name="Flowchart: Connector 135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0" name="Flowchart: Connector 135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1" name="Flowchart: Connector 136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80" name="Group 1379"/>
            <p:cNvGrpSpPr/>
            <p:nvPr/>
          </p:nvGrpSpPr>
          <p:grpSpPr>
            <a:xfrm>
              <a:off x="3966759" y="2809195"/>
              <a:ext cx="197467" cy="229026"/>
              <a:chOff x="1324002" y="2276809"/>
              <a:chExt cx="216000" cy="252000"/>
            </a:xfrm>
          </p:grpSpPr>
          <p:sp>
            <p:nvSpPr>
              <p:cNvPr id="1381" name="Rectangle 138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82" name="Flowchart: Connector 138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3" name="Flowchart: Connector 138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4" name="Flowchart: Connector 138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5" name="Flowchart: Connector 138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3966759" y="2554548"/>
              <a:ext cx="197467" cy="229026"/>
              <a:chOff x="1324002" y="2276809"/>
              <a:chExt cx="216000" cy="252000"/>
            </a:xfrm>
          </p:grpSpPr>
          <p:sp>
            <p:nvSpPr>
              <p:cNvPr id="1399" name="Rectangle 139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00" name="Flowchart: Connector 139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1" name="Flowchart: Connector 140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2" name="Flowchart: Connector 140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3" name="Flowchart: Connector 140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4620150" y="2554548"/>
              <a:ext cx="197467" cy="229026"/>
              <a:chOff x="1324002" y="2276809"/>
              <a:chExt cx="216000" cy="252000"/>
            </a:xfrm>
          </p:grpSpPr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06" name="Flowchart: Connector 140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7" name="Flowchart: Connector 140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8" name="Flowchart: Connector 140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9" name="Flowchart: Connector 140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10" name="Group 1409"/>
            <p:cNvGrpSpPr/>
            <p:nvPr/>
          </p:nvGrpSpPr>
          <p:grpSpPr>
            <a:xfrm>
              <a:off x="4400075" y="2809195"/>
              <a:ext cx="197467" cy="229026"/>
              <a:chOff x="1324002" y="2276809"/>
              <a:chExt cx="216000" cy="252000"/>
            </a:xfrm>
          </p:grpSpPr>
          <p:sp>
            <p:nvSpPr>
              <p:cNvPr id="1411" name="Rectangle 141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12" name="Flowchart: Connector 141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13" name="Flowchart: Connector 141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14" name="Flowchart: Connector 141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15" name="Flowchart: Connector 141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16" name="Group 1415"/>
            <p:cNvGrpSpPr/>
            <p:nvPr/>
          </p:nvGrpSpPr>
          <p:grpSpPr>
            <a:xfrm>
              <a:off x="4198944" y="2296247"/>
              <a:ext cx="197467" cy="229026"/>
              <a:chOff x="1324002" y="2276809"/>
              <a:chExt cx="216000" cy="252000"/>
            </a:xfrm>
          </p:grpSpPr>
          <p:sp>
            <p:nvSpPr>
              <p:cNvPr id="1417" name="Rectangle 141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18" name="Flowchart: Connector 141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19" name="Flowchart: Connector 141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0" name="Flowchart: Connector 141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1" name="Flowchart: Connector 142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22" name="Group 1421"/>
            <p:cNvGrpSpPr/>
            <p:nvPr/>
          </p:nvGrpSpPr>
          <p:grpSpPr>
            <a:xfrm>
              <a:off x="4199107" y="2040785"/>
              <a:ext cx="197467" cy="229026"/>
              <a:chOff x="1324002" y="2276809"/>
              <a:chExt cx="216000" cy="252000"/>
            </a:xfrm>
          </p:grpSpPr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24" name="Flowchart: Connector 142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5" name="Flowchart: Connector 142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6" name="Flowchart: Connector 142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7" name="Flowchart: Connector 142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28" name="Group 1427"/>
            <p:cNvGrpSpPr/>
            <p:nvPr/>
          </p:nvGrpSpPr>
          <p:grpSpPr>
            <a:xfrm>
              <a:off x="4199107" y="1780886"/>
              <a:ext cx="197467" cy="229026"/>
              <a:chOff x="1324002" y="2276809"/>
              <a:chExt cx="216000" cy="252000"/>
            </a:xfrm>
          </p:grpSpPr>
          <p:sp>
            <p:nvSpPr>
              <p:cNvPr id="1429" name="Rectangle 142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30" name="Flowchart: Connector 142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1" name="Flowchart: Connector 143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2" name="Flowchart: Connector 143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3" name="Flowchart: Connector 143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34" name="Group 1433"/>
            <p:cNvGrpSpPr/>
            <p:nvPr/>
          </p:nvGrpSpPr>
          <p:grpSpPr>
            <a:xfrm>
              <a:off x="4198944" y="1517886"/>
              <a:ext cx="197467" cy="229026"/>
              <a:chOff x="1324002" y="2276809"/>
              <a:chExt cx="216000" cy="252000"/>
            </a:xfrm>
          </p:grpSpPr>
          <p:sp>
            <p:nvSpPr>
              <p:cNvPr id="1435" name="Rectangle 143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36" name="Flowchart: Connector 143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7" name="Flowchart: Connector 143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8" name="Flowchart: Connector 143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9" name="Flowchart: Connector 143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40" name="Group 1439"/>
            <p:cNvGrpSpPr/>
            <p:nvPr/>
          </p:nvGrpSpPr>
          <p:grpSpPr>
            <a:xfrm>
              <a:off x="4620150" y="2297832"/>
              <a:ext cx="197467" cy="229026"/>
              <a:chOff x="1324002" y="2276809"/>
              <a:chExt cx="216000" cy="252000"/>
            </a:xfrm>
          </p:grpSpPr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42" name="Flowchart: Connector 144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3" name="Flowchart: Connector 144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4" name="Flowchart: Connector 144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5" name="Flowchart: Connector 144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46" name="Group 1445"/>
            <p:cNvGrpSpPr/>
            <p:nvPr/>
          </p:nvGrpSpPr>
          <p:grpSpPr>
            <a:xfrm>
              <a:off x="4620312" y="2042370"/>
              <a:ext cx="197467" cy="229026"/>
              <a:chOff x="1324002" y="2276809"/>
              <a:chExt cx="216000" cy="252000"/>
            </a:xfrm>
          </p:grpSpPr>
          <p:sp>
            <p:nvSpPr>
              <p:cNvPr id="1447" name="Rectangle 144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48" name="Flowchart: Connector 144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9" name="Flowchart: Connector 144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0" name="Flowchart: Connector 144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1" name="Flowchart: Connector 145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2" name="Group 1451"/>
            <p:cNvGrpSpPr/>
            <p:nvPr/>
          </p:nvGrpSpPr>
          <p:grpSpPr>
            <a:xfrm>
              <a:off x="4620312" y="1782471"/>
              <a:ext cx="197467" cy="229026"/>
              <a:chOff x="1324002" y="2276809"/>
              <a:chExt cx="216000" cy="252000"/>
            </a:xfrm>
          </p:grpSpPr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54" name="Flowchart: Connector 145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5" name="Flowchart: Connector 145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6" name="Flowchart: Connector 145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57" name="Flowchart: Connector 145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58" name="Group 1457"/>
            <p:cNvGrpSpPr/>
            <p:nvPr/>
          </p:nvGrpSpPr>
          <p:grpSpPr>
            <a:xfrm>
              <a:off x="4620150" y="1519471"/>
              <a:ext cx="197467" cy="229026"/>
              <a:chOff x="1324002" y="2276809"/>
              <a:chExt cx="216000" cy="252000"/>
            </a:xfrm>
          </p:grpSpPr>
          <p:sp>
            <p:nvSpPr>
              <p:cNvPr id="1459" name="Rectangle 145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60" name="Flowchart: Connector 145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1" name="Flowchart: Connector 146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2" name="Flowchart: Connector 146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3" name="Flowchart: Connector 146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64" name="Group 1463"/>
            <p:cNvGrpSpPr/>
            <p:nvPr/>
          </p:nvGrpSpPr>
          <p:grpSpPr>
            <a:xfrm>
              <a:off x="3966759" y="3588292"/>
              <a:ext cx="197467" cy="229026"/>
              <a:chOff x="1324002" y="2276809"/>
              <a:chExt cx="216000" cy="252000"/>
            </a:xfrm>
          </p:grpSpPr>
          <p:sp>
            <p:nvSpPr>
              <p:cNvPr id="1465" name="Rectangle 14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66" name="Flowchart: Connector 146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7" name="Flowchart: Connector 146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8" name="Flowchart: Connector 146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69" name="Flowchart: Connector 14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0" name="Group 1469"/>
            <p:cNvGrpSpPr/>
            <p:nvPr/>
          </p:nvGrpSpPr>
          <p:grpSpPr>
            <a:xfrm>
              <a:off x="3966759" y="3333645"/>
              <a:ext cx="197467" cy="229026"/>
              <a:chOff x="1324002" y="2276809"/>
              <a:chExt cx="216000" cy="252000"/>
            </a:xfrm>
          </p:grpSpPr>
          <p:sp>
            <p:nvSpPr>
              <p:cNvPr id="1471" name="Rectangle 147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72" name="Flowchart: Connector 147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3" name="Flowchart: Connector 147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4" name="Flowchart: Connector 147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5" name="Flowchart: Connector 147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6" name="Group 1475"/>
            <p:cNvGrpSpPr/>
            <p:nvPr/>
          </p:nvGrpSpPr>
          <p:grpSpPr>
            <a:xfrm>
              <a:off x="4832641" y="3588292"/>
              <a:ext cx="197467" cy="229026"/>
              <a:chOff x="1324002" y="2276809"/>
              <a:chExt cx="216000" cy="252000"/>
            </a:xfrm>
          </p:grpSpPr>
          <p:sp>
            <p:nvSpPr>
              <p:cNvPr id="1477" name="Rectangle 147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78" name="Flowchart: Connector 147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79" name="Flowchart: Connector 147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0" name="Flowchart: Connector 147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1" name="Flowchart: Connector 148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2" name="Group 1481"/>
            <p:cNvGrpSpPr/>
            <p:nvPr/>
          </p:nvGrpSpPr>
          <p:grpSpPr>
            <a:xfrm>
              <a:off x="4832641" y="3333645"/>
              <a:ext cx="197467" cy="229026"/>
              <a:chOff x="1324002" y="2276809"/>
              <a:chExt cx="216000" cy="252000"/>
            </a:xfrm>
          </p:grpSpPr>
          <p:sp>
            <p:nvSpPr>
              <p:cNvPr id="1483" name="Rectangle 148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84" name="Flowchart: Connector 148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5" name="Flowchart: Connector 148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6" name="Flowchart: Connector 148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87" name="Flowchart: Connector 148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88" name="Group 1487"/>
            <p:cNvGrpSpPr/>
            <p:nvPr/>
          </p:nvGrpSpPr>
          <p:grpSpPr>
            <a:xfrm>
              <a:off x="3966759" y="4100094"/>
              <a:ext cx="197467" cy="229026"/>
              <a:chOff x="1324002" y="2276809"/>
              <a:chExt cx="216000" cy="252000"/>
            </a:xfrm>
          </p:grpSpPr>
          <p:sp>
            <p:nvSpPr>
              <p:cNvPr id="1489" name="Rectangle 148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90" name="Flowchart: Connector 148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1" name="Flowchart: Connector 149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2" name="Flowchart: Connector 149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3" name="Flowchart: Connector 149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94" name="Group 1493"/>
            <p:cNvGrpSpPr/>
            <p:nvPr/>
          </p:nvGrpSpPr>
          <p:grpSpPr>
            <a:xfrm>
              <a:off x="3966759" y="3845447"/>
              <a:ext cx="197467" cy="229026"/>
              <a:chOff x="1324002" y="2276809"/>
              <a:chExt cx="216000" cy="252000"/>
            </a:xfrm>
          </p:grpSpPr>
          <p:sp>
            <p:nvSpPr>
              <p:cNvPr id="1495" name="Rectangle 14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496" name="Flowchart: Connector 149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7" name="Flowchart: Connector 149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8" name="Flowchart: Connector 149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9" name="Flowchart: Connector 14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0" name="Group 1499"/>
            <p:cNvGrpSpPr/>
            <p:nvPr/>
          </p:nvGrpSpPr>
          <p:grpSpPr>
            <a:xfrm>
              <a:off x="4835348" y="3845447"/>
              <a:ext cx="197467" cy="229026"/>
              <a:chOff x="1324002" y="2276809"/>
              <a:chExt cx="216000" cy="252000"/>
            </a:xfrm>
          </p:grpSpPr>
          <p:sp>
            <p:nvSpPr>
              <p:cNvPr id="1501" name="Rectangle 150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02" name="Flowchart: Connector 150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3" name="Flowchart: Connector 150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4" name="Flowchart: Connector 150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5" name="Flowchart: Connector 150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06" name="Group 1505"/>
            <p:cNvGrpSpPr/>
            <p:nvPr/>
          </p:nvGrpSpPr>
          <p:grpSpPr>
            <a:xfrm>
              <a:off x="4835348" y="4100094"/>
              <a:ext cx="197467" cy="229026"/>
              <a:chOff x="1324002" y="2276809"/>
              <a:chExt cx="216000" cy="252000"/>
            </a:xfrm>
          </p:grpSpPr>
          <p:sp>
            <p:nvSpPr>
              <p:cNvPr id="1507" name="Rectangle 150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08" name="Flowchart: Connector 150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09" name="Flowchart: Connector 150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0" name="Flowchart: Connector 150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1" name="Flowchart: Connector 151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2" name="Group 1511"/>
            <p:cNvGrpSpPr/>
            <p:nvPr/>
          </p:nvGrpSpPr>
          <p:grpSpPr>
            <a:xfrm>
              <a:off x="3965829" y="4353113"/>
              <a:ext cx="197467" cy="229026"/>
              <a:chOff x="1324002" y="2276809"/>
              <a:chExt cx="216000" cy="252000"/>
            </a:xfrm>
          </p:grpSpPr>
          <p:sp>
            <p:nvSpPr>
              <p:cNvPr id="1513" name="Rectangle 151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14" name="Flowchart: Connector 151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5" name="Flowchart: Connector 151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6" name="Flowchart: Connector 151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17" name="Flowchart: Connector 151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4184809" y="4606133"/>
              <a:ext cx="197467" cy="229026"/>
              <a:chOff x="1324002" y="2276809"/>
              <a:chExt cx="216000" cy="252000"/>
            </a:xfrm>
          </p:grpSpPr>
          <p:sp>
            <p:nvSpPr>
              <p:cNvPr id="1519" name="Rectangle 151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20" name="Flowchart: Connector 151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1" name="Flowchart: Connector 152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2" name="Flowchart: Connector 152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3" name="Flowchart: Connector 152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4412367" y="4606133"/>
              <a:ext cx="197467" cy="229026"/>
              <a:chOff x="1324002" y="2276809"/>
              <a:chExt cx="216000" cy="252000"/>
            </a:xfrm>
          </p:grpSpPr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26" name="Flowchart: Connector 152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7" name="Flowchart: Connector 152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8" name="Flowchart: Connector 152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9" name="Flowchart: Connector 15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0" name="Group 1529"/>
            <p:cNvGrpSpPr/>
            <p:nvPr/>
          </p:nvGrpSpPr>
          <p:grpSpPr>
            <a:xfrm>
              <a:off x="4609835" y="4353113"/>
              <a:ext cx="197467" cy="229026"/>
              <a:chOff x="1324002" y="2276809"/>
              <a:chExt cx="216000" cy="252000"/>
            </a:xfrm>
          </p:grpSpPr>
          <p:sp>
            <p:nvSpPr>
              <p:cNvPr id="1531" name="Rectangle 153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32" name="Flowchart: Connector 153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3" name="Flowchart: Connector 153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4" name="Flowchart: Connector 153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5" name="Flowchart: Connector 153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6" name="Group 1535"/>
            <p:cNvGrpSpPr/>
            <p:nvPr/>
          </p:nvGrpSpPr>
          <p:grpSpPr>
            <a:xfrm>
              <a:off x="4834908" y="4353113"/>
              <a:ext cx="197467" cy="229026"/>
              <a:chOff x="1324002" y="2276809"/>
              <a:chExt cx="216000" cy="252000"/>
            </a:xfrm>
          </p:grpSpPr>
          <p:sp>
            <p:nvSpPr>
              <p:cNvPr id="1537" name="Rectangle 153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38" name="Flowchart: Connector 153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9" name="Flowchart: Connector 153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0" name="Flowchart: Connector 153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1" name="Flowchart: Connector 154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42" name="Group 1541"/>
            <p:cNvGrpSpPr/>
            <p:nvPr/>
          </p:nvGrpSpPr>
          <p:grpSpPr>
            <a:xfrm>
              <a:off x="4834908" y="4606133"/>
              <a:ext cx="197467" cy="229026"/>
              <a:chOff x="1324002" y="2276809"/>
              <a:chExt cx="216000" cy="252000"/>
            </a:xfrm>
          </p:grpSpPr>
          <p:sp>
            <p:nvSpPr>
              <p:cNvPr id="1543" name="Rectangle 154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44" name="Flowchart: Connector 154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5" name="Flowchart: Connector 154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6" name="Flowchart: Connector 154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7" name="Flowchart: Connector 154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48" name="Group 1547"/>
            <p:cNvGrpSpPr/>
            <p:nvPr/>
          </p:nvGrpSpPr>
          <p:grpSpPr>
            <a:xfrm>
              <a:off x="4614219" y="4606133"/>
              <a:ext cx="197467" cy="229026"/>
              <a:chOff x="1324002" y="2276809"/>
              <a:chExt cx="216000" cy="252000"/>
            </a:xfrm>
          </p:grpSpPr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50" name="Flowchart: Connector 154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1" name="Flowchart: Connector 155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2" name="Flowchart: Connector 155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3" name="Flowchart: Connector 155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54" name="Group 1553"/>
            <p:cNvGrpSpPr/>
            <p:nvPr/>
          </p:nvGrpSpPr>
          <p:grpSpPr>
            <a:xfrm>
              <a:off x="5052646" y="4606133"/>
              <a:ext cx="197467" cy="229026"/>
              <a:chOff x="1324002" y="2276809"/>
              <a:chExt cx="216000" cy="252000"/>
            </a:xfrm>
          </p:grpSpPr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56" name="Flowchart: Connector 155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7" name="Flowchart: Connector 155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8" name="Flowchart: Connector 155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9" name="Flowchart: Connector 155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60" name="Group 1559"/>
            <p:cNvGrpSpPr/>
            <p:nvPr/>
          </p:nvGrpSpPr>
          <p:grpSpPr>
            <a:xfrm>
              <a:off x="4834908" y="4857865"/>
              <a:ext cx="197467" cy="229026"/>
              <a:chOff x="1324002" y="2276809"/>
              <a:chExt cx="216000" cy="252000"/>
            </a:xfrm>
          </p:grpSpPr>
          <p:sp>
            <p:nvSpPr>
              <p:cNvPr id="1561" name="Rectangle 156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62" name="Flowchart: Connector 156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3" name="Flowchart: Connector 156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4" name="Flowchart: Connector 156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5" name="Flowchart: Connector 156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66" name="Group 1565"/>
            <p:cNvGrpSpPr/>
            <p:nvPr/>
          </p:nvGrpSpPr>
          <p:grpSpPr>
            <a:xfrm>
              <a:off x="5052646" y="4353113"/>
              <a:ext cx="197467" cy="229026"/>
              <a:chOff x="1324002" y="2276809"/>
              <a:chExt cx="216000" cy="252000"/>
            </a:xfrm>
          </p:grpSpPr>
          <p:sp>
            <p:nvSpPr>
              <p:cNvPr id="1567" name="Rectangle 156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68" name="Flowchart: Connector 156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9" name="Flowchart: Connector 156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0" name="Flowchart: Connector 156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1" name="Flowchart: Connector 157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72" name="Group 1571"/>
            <p:cNvGrpSpPr/>
            <p:nvPr/>
          </p:nvGrpSpPr>
          <p:grpSpPr>
            <a:xfrm>
              <a:off x="5280086" y="4606133"/>
              <a:ext cx="197467" cy="229026"/>
              <a:chOff x="1324002" y="2276809"/>
              <a:chExt cx="216000" cy="252000"/>
            </a:xfrm>
          </p:grpSpPr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74" name="Flowchart: Connector 157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5" name="Flowchart: Connector 157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6" name="Flowchart: Connector 157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7" name="Flowchart: Connector 157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78" name="Group 1577"/>
            <p:cNvGrpSpPr/>
            <p:nvPr/>
          </p:nvGrpSpPr>
          <p:grpSpPr>
            <a:xfrm>
              <a:off x="5508813" y="4606133"/>
              <a:ext cx="197467" cy="229026"/>
              <a:chOff x="1324002" y="2276809"/>
              <a:chExt cx="216000" cy="252000"/>
            </a:xfrm>
          </p:grpSpPr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80" name="Flowchart: Connector 157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1" name="Flowchart: Connector 158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2" name="Flowchart: Connector 158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3" name="Flowchart: Connector 158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84" name="Group 1583"/>
            <p:cNvGrpSpPr/>
            <p:nvPr/>
          </p:nvGrpSpPr>
          <p:grpSpPr>
            <a:xfrm>
              <a:off x="4835941" y="5128447"/>
              <a:ext cx="197467" cy="229026"/>
              <a:chOff x="1324002" y="2276809"/>
              <a:chExt cx="216000" cy="252000"/>
            </a:xfrm>
          </p:grpSpPr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86" name="Flowchart: Connector 158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7" name="Flowchart: Connector 158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8" name="Flowchart: Connector 158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9" name="Flowchart: Connector 158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90" name="Group 1589"/>
            <p:cNvGrpSpPr/>
            <p:nvPr/>
          </p:nvGrpSpPr>
          <p:grpSpPr>
            <a:xfrm>
              <a:off x="4606456" y="5128447"/>
              <a:ext cx="197467" cy="229026"/>
              <a:chOff x="1324002" y="2276809"/>
              <a:chExt cx="216000" cy="252000"/>
            </a:xfrm>
          </p:grpSpPr>
          <p:sp>
            <p:nvSpPr>
              <p:cNvPr id="1591" name="Rectangle 159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92" name="Flowchart: Connector 159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3" name="Flowchart: Connector 159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4" name="Flowchart: Connector 159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5" name="Flowchart: Connector 159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96" name="Group 1595"/>
            <p:cNvGrpSpPr/>
            <p:nvPr/>
          </p:nvGrpSpPr>
          <p:grpSpPr>
            <a:xfrm>
              <a:off x="5720941" y="3079136"/>
              <a:ext cx="197467" cy="229026"/>
              <a:chOff x="1324002" y="2276809"/>
              <a:chExt cx="216000" cy="252000"/>
            </a:xfrm>
          </p:grpSpPr>
          <p:sp>
            <p:nvSpPr>
              <p:cNvPr id="1597" name="Rectangle 159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598" name="Flowchart: Connector 159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99" name="Flowchart: Connector 159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0" name="Flowchart: Connector 159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1" name="Flowchart: Connector 160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02" name="Group 1601"/>
            <p:cNvGrpSpPr/>
            <p:nvPr/>
          </p:nvGrpSpPr>
          <p:grpSpPr>
            <a:xfrm>
              <a:off x="5720941" y="3333645"/>
              <a:ext cx="197467" cy="229026"/>
              <a:chOff x="1324002" y="2276809"/>
              <a:chExt cx="216000" cy="252000"/>
            </a:xfrm>
          </p:grpSpPr>
          <p:sp>
            <p:nvSpPr>
              <p:cNvPr id="1603" name="Rectangle 160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04" name="Flowchart: Connector 160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5" name="Flowchart: Connector 160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6" name="Flowchart: Connector 160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07" name="Flowchart: Connector 160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5720941" y="3588292"/>
              <a:ext cx="197467" cy="229026"/>
              <a:chOff x="1324002" y="2276809"/>
              <a:chExt cx="216000" cy="252000"/>
            </a:xfrm>
          </p:grpSpPr>
          <p:sp>
            <p:nvSpPr>
              <p:cNvPr id="1609" name="Rectangle 160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10" name="Flowchart: Connector 160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1" name="Flowchart: Connector 161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2" name="Flowchart: Connector 161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3" name="Flowchart: Connector 161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14" name="Group 1613"/>
            <p:cNvGrpSpPr/>
            <p:nvPr/>
          </p:nvGrpSpPr>
          <p:grpSpPr>
            <a:xfrm>
              <a:off x="5720941" y="3845832"/>
              <a:ext cx="197467" cy="229026"/>
              <a:chOff x="1324002" y="2276809"/>
              <a:chExt cx="216000" cy="252000"/>
            </a:xfrm>
          </p:grpSpPr>
          <p:sp>
            <p:nvSpPr>
              <p:cNvPr id="1615" name="Rectangle 161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16" name="Flowchart: Connector 161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7" name="Flowchart: Connector 161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8" name="Flowchart: Connector 161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9" name="Flowchart: Connector 161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20" name="Group 1619"/>
            <p:cNvGrpSpPr/>
            <p:nvPr/>
          </p:nvGrpSpPr>
          <p:grpSpPr>
            <a:xfrm>
              <a:off x="5720941" y="4100094"/>
              <a:ext cx="197467" cy="229026"/>
              <a:chOff x="1324002" y="2276809"/>
              <a:chExt cx="216000" cy="252000"/>
            </a:xfrm>
          </p:grpSpPr>
          <p:sp>
            <p:nvSpPr>
              <p:cNvPr id="1621" name="Rectangle 162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22" name="Flowchart: Connector 162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3" name="Flowchart: Connector 162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4" name="Flowchart: Connector 162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5" name="Flowchart: Connector 162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26" name="Group 1625"/>
            <p:cNvGrpSpPr/>
            <p:nvPr/>
          </p:nvGrpSpPr>
          <p:grpSpPr>
            <a:xfrm>
              <a:off x="5720941" y="4353113"/>
              <a:ext cx="197467" cy="229026"/>
              <a:chOff x="1324002" y="2276809"/>
              <a:chExt cx="216000" cy="252000"/>
            </a:xfrm>
          </p:grpSpPr>
          <p:sp>
            <p:nvSpPr>
              <p:cNvPr id="1627" name="Rectangle 162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28" name="Flowchart: Connector 162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29" name="Flowchart: Connector 162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0" name="Flowchart: Connector 162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1" name="Flowchart: Connector 163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32" name="Group 1631"/>
            <p:cNvGrpSpPr/>
            <p:nvPr/>
          </p:nvGrpSpPr>
          <p:grpSpPr>
            <a:xfrm>
              <a:off x="5958999" y="3079136"/>
              <a:ext cx="197467" cy="229026"/>
              <a:chOff x="1324002" y="2276809"/>
              <a:chExt cx="216000" cy="252000"/>
            </a:xfrm>
          </p:grpSpPr>
          <p:sp>
            <p:nvSpPr>
              <p:cNvPr id="1633" name="Rectangle 163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34" name="Flowchart: Connector 163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5" name="Flowchart: Connector 163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6" name="Flowchart: Connector 163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37" name="Flowchart: Connector 163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38" name="Group 1637"/>
            <p:cNvGrpSpPr/>
            <p:nvPr/>
          </p:nvGrpSpPr>
          <p:grpSpPr>
            <a:xfrm>
              <a:off x="6188625" y="3080710"/>
              <a:ext cx="197467" cy="229026"/>
              <a:chOff x="1324002" y="2276809"/>
              <a:chExt cx="216000" cy="252000"/>
            </a:xfrm>
          </p:grpSpPr>
          <p:sp>
            <p:nvSpPr>
              <p:cNvPr id="1639" name="Rectangle 163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40" name="Flowchart: Connector 163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1" name="Flowchart: Connector 164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2" name="Flowchart: Connector 164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3" name="Flowchart: Connector 164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44" name="Group 1643"/>
            <p:cNvGrpSpPr/>
            <p:nvPr/>
          </p:nvGrpSpPr>
          <p:grpSpPr>
            <a:xfrm>
              <a:off x="6417458" y="3080710"/>
              <a:ext cx="197467" cy="229026"/>
              <a:chOff x="1324002" y="2276809"/>
              <a:chExt cx="216000" cy="252000"/>
            </a:xfrm>
          </p:grpSpPr>
          <p:sp>
            <p:nvSpPr>
              <p:cNvPr id="1645" name="Rectangle 164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46" name="Flowchart: Connector 164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7" name="Flowchart: Connector 164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8" name="Flowchart: Connector 164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9" name="Flowchart: Connector 164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50" name="Group 1649"/>
            <p:cNvGrpSpPr/>
            <p:nvPr/>
          </p:nvGrpSpPr>
          <p:grpSpPr>
            <a:xfrm>
              <a:off x="6652670" y="3080710"/>
              <a:ext cx="197467" cy="229026"/>
              <a:chOff x="1324002" y="2276809"/>
              <a:chExt cx="216000" cy="252000"/>
            </a:xfrm>
          </p:grpSpPr>
          <p:sp>
            <p:nvSpPr>
              <p:cNvPr id="1651" name="Rectangle 165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52" name="Flowchart: Connector 165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3" name="Flowchart: Connector 165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4" name="Flowchart: Connector 165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55" name="Flowchart: Connector 165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62" name="Group 1661"/>
            <p:cNvGrpSpPr/>
            <p:nvPr/>
          </p:nvGrpSpPr>
          <p:grpSpPr>
            <a:xfrm>
              <a:off x="6887780" y="2822565"/>
              <a:ext cx="197467" cy="229026"/>
              <a:chOff x="1324002" y="2276809"/>
              <a:chExt cx="216000" cy="252000"/>
            </a:xfrm>
          </p:grpSpPr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64" name="Flowchart: Connector 166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5" name="Flowchart: Connector 166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6" name="Flowchart: Connector 166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67" name="Flowchart: Connector 166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68" name="Group 1667"/>
            <p:cNvGrpSpPr/>
            <p:nvPr/>
          </p:nvGrpSpPr>
          <p:grpSpPr>
            <a:xfrm>
              <a:off x="7122889" y="3079136"/>
              <a:ext cx="197467" cy="229026"/>
              <a:chOff x="1324002" y="2276809"/>
              <a:chExt cx="216000" cy="252000"/>
            </a:xfrm>
          </p:grpSpPr>
          <p:sp>
            <p:nvSpPr>
              <p:cNvPr id="1669" name="Rectangle 166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70" name="Flowchart: Connector 166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1" name="Flowchart: Connector 167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2" name="Flowchart: Connector 167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3" name="Flowchart: Connector 167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74" name="Group 1673"/>
            <p:cNvGrpSpPr/>
            <p:nvPr/>
          </p:nvGrpSpPr>
          <p:grpSpPr>
            <a:xfrm>
              <a:off x="7353645" y="3080710"/>
              <a:ext cx="197467" cy="229026"/>
              <a:chOff x="1324002" y="2276809"/>
              <a:chExt cx="216000" cy="252000"/>
            </a:xfrm>
          </p:grpSpPr>
          <p:sp>
            <p:nvSpPr>
              <p:cNvPr id="1675" name="Rectangle 167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76" name="Flowchart: Connector 167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7" name="Flowchart: Connector 167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8" name="Flowchart: Connector 167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9" name="Flowchart: Connector 167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86" name="Group 1685"/>
            <p:cNvGrpSpPr/>
            <p:nvPr/>
          </p:nvGrpSpPr>
          <p:grpSpPr>
            <a:xfrm>
              <a:off x="7587322" y="3080710"/>
              <a:ext cx="197467" cy="229026"/>
              <a:chOff x="1324002" y="2276809"/>
              <a:chExt cx="216000" cy="252000"/>
            </a:xfrm>
          </p:grpSpPr>
          <p:sp>
            <p:nvSpPr>
              <p:cNvPr id="1687" name="Rectangle 168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88" name="Flowchart: Connector 168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9" name="Flowchart: Connector 168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0" name="Flowchart: Connector 168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1" name="Flowchart: Connector 169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92" name="Group 1691"/>
            <p:cNvGrpSpPr/>
            <p:nvPr/>
          </p:nvGrpSpPr>
          <p:grpSpPr>
            <a:xfrm>
              <a:off x="7819509" y="3079136"/>
              <a:ext cx="197467" cy="229026"/>
              <a:chOff x="1324002" y="2276809"/>
              <a:chExt cx="216000" cy="252000"/>
            </a:xfrm>
          </p:grpSpPr>
          <p:sp>
            <p:nvSpPr>
              <p:cNvPr id="1693" name="Rectangle 169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694" name="Flowchart: Connector 169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5" name="Flowchart: Connector 169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6" name="Flowchart: Connector 169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7" name="Flowchart: Connector 169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98" name="Group 1697"/>
            <p:cNvGrpSpPr/>
            <p:nvPr/>
          </p:nvGrpSpPr>
          <p:grpSpPr>
            <a:xfrm>
              <a:off x="8051125" y="3079136"/>
              <a:ext cx="197467" cy="229026"/>
              <a:chOff x="1324002" y="2276809"/>
              <a:chExt cx="216000" cy="252000"/>
            </a:xfrm>
          </p:grpSpPr>
          <p:sp>
            <p:nvSpPr>
              <p:cNvPr id="1699" name="Rectangle 169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00" name="Flowchart: Connector 169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1" name="Flowchart: Connector 170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2" name="Flowchart: Connector 170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3" name="Flowchart: Connector 170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40" name="Group 1739"/>
            <p:cNvGrpSpPr/>
            <p:nvPr/>
          </p:nvGrpSpPr>
          <p:grpSpPr>
            <a:xfrm>
              <a:off x="6417458" y="3333645"/>
              <a:ext cx="197467" cy="229026"/>
              <a:chOff x="1324002" y="2276809"/>
              <a:chExt cx="216000" cy="252000"/>
            </a:xfrm>
          </p:grpSpPr>
          <p:sp>
            <p:nvSpPr>
              <p:cNvPr id="1741" name="Rectangle 174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42" name="Flowchart: Connector 174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3" name="Flowchart: Connector 174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4" name="Flowchart: Connector 174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5" name="Flowchart: Connector 174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46" name="Group 1745"/>
            <p:cNvGrpSpPr/>
            <p:nvPr/>
          </p:nvGrpSpPr>
          <p:grpSpPr>
            <a:xfrm>
              <a:off x="6417458" y="3588292"/>
              <a:ext cx="197467" cy="229026"/>
              <a:chOff x="1324002" y="2276809"/>
              <a:chExt cx="216000" cy="252000"/>
            </a:xfrm>
          </p:grpSpPr>
          <p:sp>
            <p:nvSpPr>
              <p:cNvPr id="1747" name="Rectangle 174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48" name="Flowchart: Connector 174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9" name="Flowchart: Connector 174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0" name="Flowchart: Connector 174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1" name="Flowchart: Connector 175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52" name="Group 1751"/>
            <p:cNvGrpSpPr/>
            <p:nvPr/>
          </p:nvGrpSpPr>
          <p:grpSpPr>
            <a:xfrm>
              <a:off x="6417458" y="3844802"/>
              <a:ext cx="197467" cy="229026"/>
              <a:chOff x="1324002" y="2276809"/>
              <a:chExt cx="216000" cy="252000"/>
            </a:xfrm>
          </p:grpSpPr>
          <p:sp>
            <p:nvSpPr>
              <p:cNvPr id="1753" name="Rectangle 175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54" name="Flowchart: Connector 175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5" name="Flowchart: Connector 175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6" name="Flowchart: Connector 175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7" name="Flowchart: Connector 175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58" name="Group 1757"/>
            <p:cNvGrpSpPr/>
            <p:nvPr/>
          </p:nvGrpSpPr>
          <p:grpSpPr>
            <a:xfrm>
              <a:off x="6417458" y="4099618"/>
              <a:ext cx="197467" cy="229026"/>
              <a:chOff x="1324002" y="2276809"/>
              <a:chExt cx="216000" cy="252000"/>
            </a:xfrm>
          </p:grpSpPr>
          <p:sp>
            <p:nvSpPr>
              <p:cNvPr id="1759" name="Rectangle 175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60" name="Flowchart: Connector 175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1" name="Flowchart: Connector 176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2" name="Flowchart: Connector 176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3" name="Flowchart: Connector 176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64" name="Group 1763"/>
            <p:cNvGrpSpPr/>
            <p:nvPr/>
          </p:nvGrpSpPr>
          <p:grpSpPr>
            <a:xfrm>
              <a:off x="7353645" y="3334205"/>
              <a:ext cx="197467" cy="229026"/>
              <a:chOff x="1324002" y="2276809"/>
              <a:chExt cx="216000" cy="252000"/>
            </a:xfrm>
          </p:grpSpPr>
          <p:sp>
            <p:nvSpPr>
              <p:cNvPr id="1765" name="Rectangle 176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66" name="Flowchart: Connector 176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7" name="Flowchart: Connector 176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8" name="Flowchart: Connector 176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9" name="Flowchart: Connector 176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70" name="Group 1769"/>
            <p:cNvGrpSpPr/>
            <p:nvPr/>
          </p:nvGrpSpPr>
          <p:grpSpPr>
            <a:xfrm>
              <a:off x="7353645" y="3588292"/>
              <a:ext cx="197467" cy="229026"/>
              <a:chOff x="1324002" y="2276809"/>
              <a:chExt cx="216000" cy="252000"/>
            </a:xfrm>
          </p:grpSpPr>
          <p:sp>
            <p:nvSpPr>
              <p:cNvPr id="1771" name="Rectangle 177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72" name="Flowchart: Connector 177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3" name="Flowchart: Connector 177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4" name="Flowchart: Connector 177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5" name="Flowchart: Connector 177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76" name="Group 1775"/>
            <p:cNvGrpSpPr/>
            <p:nvPr/>
          </p:nvGrpSpPr>
          <p:grpSpPr>
            <a:xfrm>
              <a:off x="6417458" y="2822565"/>
              <a:ext cx="197467" cy="229026"/>
              <a:chOff x="1324002" y="2276809"/>
              <a:chExt cx="216000" cy="252000"/>
            </a:xfrm>
          </p:grpSpPr>
          <p:sp>
            <p:nvSpPr>
              <p:cNvPr id="1777" name="Rectangle 177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78" name="Flowchart: Connector 177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9" name="Flowchart: Connector 177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0" name="Flowchart: Connector 177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1" name="Flowchart: Connector 178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82" name="Group 1781"/>
            <p:cNvGrpSpPr/>
            <p:nvPr/>
          </p:nvGrpSpPr>
          <p:grpSpPr>
            <a:xfrm>
              <a:off x="6417458" y="2558400"/>
              <a:ext cx="197467" cy="229026"/>
              <a:chOff x="1324002" y="2276809"/>
              <a:chExt cx="216000" cy="252000"/>
            </a:xfrm>
          </p:grpSpPr>
          <p:sp>
            <p:nvSpPr>
              <p:cNvPr id="1783" name="Rectangle 178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84" name="Flowchart: Connector 178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5" name="Flowchart: Connector 178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6" name="Flowchart: Connector 178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87" name="Flowchart: Connector 178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88" name="Group 1787"/>
            <p:cNvGrpSpPr/>
            <p:nvPr/>
          </p:nvGrpSpPr>
          <p:grpSpPr>
            <a:xfrm>
              <a:off x="7353645" y="2822565"/>
              <a:ext cx="197467" cy="229026"/>
              <a:chOff x="1324002" y="2276809"/>
              <a:chExt cx="216000" cy="252000"/>
            </a:xfrm>
          </p:grpSpPr>
          <p:sp>
            <p:nvSpPr>
              <p:cNvPr id="1789" name="Rectangle 178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90" name="Flowchart: Connector 178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1" name="Flowchart: Connector 179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2" name="Flowchart: Connector 179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3" name="Flowchart: Connector 179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94" name="Group 1793"/>
            <p:cNvGrpSpPr/>
            <p:nvPr/>
          </p:nvGrpSpPr>
          <p:grpSpPr>
            <a:xfrm>
              <a:off x="7353645" y="2554548"/>
              <a:ext cx="197467" cy="229026"/>
              <a:chOff x="1324002" y="2276809"/>
              <a:chExt cx="216000" cy="252000"/>
            </a:xfrm>
          </p:grpSpPr>
          <p:sp>
            <p:nvSpPr>
              <p:cNvPr id="1795" name="Rectangle 179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796" name="Flowchart: Connector 179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7" name="Flowchart: Connector 179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8" name="Flowchart: Connector 179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9" name="Flowchart: Connector 179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0" name="Group 1799"/>
            <p:cNvGrpSpPr/>
            <p:nvPr/>
          </p:nvGrpSpPr>
          <p:grpSpPr>
            <a:xfrm>
              <a:off x="6652745" y="2554548"/>
              <a:ext cx="197467" cy="229026"/>
              <a:chOff x="1324002" y="2276809"/>
              <a:chExt cx="216000" cy="252000"/>
            </a:xfrm>
          </p:grpSpPr>
          <p:sp>
            <p:nvSpPr>
              <p:cNvPr id="1801" name="Rectangle 180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02" name="Flowchart: Connector 180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3" name="Flowchart: Connector 180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4" name="Flowchart: Connector 180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5" name="Flowchart: Connector 180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06" name="Group 1805"/>
            <p:cNvGrpSpPr/>
            <p:nvPr/>
          </p:nvGrpSpPr>
          <p:grpSpPr>
            <a:xfrm>
              <a:off x="6652907" y="2299085"/>
              <a:ext cx="197467" cy="229026"/>
              <a:chOff x="1324002" y="2276809"/>
              <a:chExt cx="216000" cy="252000"/>
            </a:xfrm>
          </p:grpSpPr>
          <p:sp>
            <p:nvSpPr>
              <p:cNvPr id="1807" name="Rectangle 180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08" name="Flowchart: Connector 180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9" name="Flowchart: Connector 180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0" name="Flowchart: Connector 180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1" name="Flowchart: Connector 181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12" name="Group 1811"/>
            <p:cNvGrpSpPr/>
            <p:nvPr/>
          </p:nvGrpSpPr>
          <p:grpSpPr>
            <a:xfrm>
              <a:off x="6652907" y="2039186"/>
              <a:ext cx="197467" cy="229026"/>
              <a:chOff x="1324002" y="2276809"/>
              <a:chExt cx="216000" cy="252000"/>
            </a:xfrm>
          </p:grpSpPr>
          <p:sp>
            <p:nvSpPr>
              <p:cNvPr id="1813" name="Rectangle 181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14" name="Flowchart: Connector 181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5" name="Flowchart: Connector 181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6" name="Flowchart: Connector 181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17" name="Flowchart: Connector 181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18" name="Group 1817"/>
            <p:cNvGrpSpPr/>
            <p:nvPr/>
          </p:nvGrpSpPr>
          <p:grpSpPr>
            <a:xfrm>
              <a:off x="6652745" y="1776186"/>
              <a:ext cx="197467" cy="229026"/>
              <a:chOff x="1324002" y="2276809"/>
              <a:chExt cx="216000" cy="252000"/>
            </a:xfrm>
          </p:grpSpPr>
          <p:sp>
            <p:nvSpPr>
              <p:cNvPr id="1819" name="Rectangle 181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20" name="Flowchart: Connector 181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1" name="Flowchart: Connector 182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2" name="Flowchart: Connector 182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3" name="Flowchart: Connector 182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24" name="Group 1823"/>
            <p:cNvGrpSpPr/>
            <p:nvPr/>
          </p:nvGrpSpPr>
          <p:grpSpPr>
            <a:xfrm>
              <a:off x="7122889" y="2555471"/>
              <a:ext cx="197467" cy="229026"/>
              <a:chOff x="1324002" y="2276809"/>
              <a:chExt cx="216000" cy="252000"/>
            </a:xfrm>
          </p:grpSpPr>
          <p:sp>
            <p:nvSpPr>
              <p:cNvPr id="1825" name="Rectangle 1824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26" name="Flowchart: Connector 1825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7" name="Flowchart: Connector 1826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8" name="Flowchart: Connector 1827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29" name="Flowchart: Connector 1828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30" name="Group 1829"/>
            <p:cNvGrpSpPr/>
            <p:nvPr/>
          </p:nvGrpSpPr>
          <p:grpSpPr>
            <a:xfrm>
              <a:off x="7123052" y="2300009"/>
              <a:ext cx="197467" cy="229026"/>
              <a:chOff x="1324002" y="2276809"/>
              <a:chExt cx="216000" cy="252000"/>
            </a:xfrm>
          </p:grpSpPr>
          <p:sp>
            <p:nvSpPr>
              <p:cNvPr id="1831" name="Rectangle 1830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32" name="Flowchart: Connector 1831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3" name="Flowchart: Connector 1832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4" name="Flowchart: Connector 1833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5" name="Flowchart: Connector 1834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36" name="Group 1835"/>
            <p:cNvGrpSpPr/>
            <p:nvPr/>
          </p:nvGrpSpPr>
          <p:grpSpPr>
            <a:xfrm>
              <a:off x="7123052" y="2040110"/>
              <a:ext cx="197467" cy="229026"/>
              <a:chOff x="1324002" y="2276809"/>
              <a:chExt cx="216000" cy="252000"/>
            </a:xfrm>
          </p:grpSpPr>
          <p:sp>
            <p:nvSpPr>
              <p:cNvPr id="1837" name="Rectangle 1836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38" name="Flowchart: Connector 1837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9" name="Flowchart: Connector 1838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0" name="Flowchart: Connector 1839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1" name="Flowchart: Connector 1840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42" name="Group 1841"/>
            <p:cNvGrpSpPr/>
            <p:nvPr/>
          </p:nvGrpSpPr>
          <p:grpSpPr>
            <a:xfrm>
              <a:off x="7122889" y="1777109"/>
              <a:ext cx="197467" cy="229026"/>
              <a:chOff x="1324002" y="2276809"/>
              <a:chExt cx="216000" cy="252000"/>
            </a:xfrm>
          </p:grpSpPr>
          <p:sp>
            <p:nvSpPr>
              <p:cNvPr id="1843" name="Rectangle 1842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44" name="Flowchart: Connector 1843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5" name="Flowchart: Connector 1844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6" name="Flowchart: Connector 1845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7" name="Flowchart: Connector 1846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48" name="Group 1847"/>
            <p:cNvGrpSpPr/>
            <p:nvPr/>
          </p:nvGrpSpPr>
          <p:grpSpPr>
            <a:xfrm>
              <a:off x="7353645" y="3846189"/>
              <a:ext cx="197467" cy="229026"/>
              <a:chOff x="1324002" y="2276809"/>
              <a:chExt cx="216000" cy="252000"/>
            </a:xfrm>
          </p:grpSpPr>
          <p:sp>
            <p:nvSpPr>
              <p:cNvPr id="1849" name="Rectangle 1848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50" name="Flowchart: Connector 1849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1" name="Flowchart: Connector 1850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2" name="Flowchart: Connector 1851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3" name="Flowchart: Connector 1852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55" name="Group 1854"/>
            <p:cNvGrpSpPr/>
            <p:nvPr/>
          </p:nvGrpSpPr>
          <p:grpSpPr>
            <a:xfrm>
              <a:off x="7353645" y="4100094"/>
              <a:ext cx="197467" cy="229026"/>
              <a:chOff x="1324002" y="2276809"/>
              <a:chExt cx="216000" cy="252000"/>
            </a:xfrm>
          </p:grpSpPr>
          <p:sp>
            <p:nvSpPr>
              <p:cNvPr id="1856" name="Rectangle 185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57" name="Flowchart: Connector 185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8" name="Flowchart: Connector 185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9" name="Flowchart: Connector 185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0" name="Flowchart: Connector 185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61" name="Group 1860"/>
            <p:cNvGrpSpPr/>
            <p:nvPr/>
          </p:nvGrpSpPr>
          <p:grpSpPr>
            <a:xfrm>
              <a:off x="7353645" y="4353113"/>
              <a:ext cx="197467" cy="229026"/>
              <a:chOff x="1324002" y="2276809"/>
              <a:chExt cx="216000" cy="252000"/>
            </a:xfrm>
          </p:grpSpPr>
          <p:sp>
            <p:nvSpPr>
              <p:cNvPr id="1862" name="Rectangle 186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63" name="Flowchart: Connector 186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4" name="Flowchart: Connector 186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5" name="Flowchart: Connector 186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6" name="Flowchart: Connector 186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67" name="Group 1866"/>
            <p:cNvGrpSpPr/>
            <p:nvPr/>
          </p:nvGrpSpPr>
          <p:grpSpPr>
            <a:xfrm>
              <a:off x="7353645" y="4606133"/>
              <a:ext cx="197467" cy="229026"/>
              <a:chOff x="1324002" y="2276809"/>
              <a:chExt cx="216000" cy="252000"/>
            </a:xfrm>
          </p:grpSpPr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69" name="Flowchart: Connector 186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0" name="Flowchart: Connector 186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1" name="Flowchart: Connector 187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2" name="Flowchart: Connector 187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73" name="Group 1872"/>
            <p:cNvGrpSpPr/>
            <p:nvPr/>
          </p:nvGrpSpPr>
          <p:grpSpPr>
            <a:xfrm>
              <a:off x="7123052" y="4606173"/>
              <a:ext cx="197467" cy="229026"/>
              <a:chOff x="1324002" y="2276809"/>
              <a:chExt cx="216000" cy="252000"/>
            </a:xfrm>
          </p:grpSpPr>
          <p:sp>
            <p:nvSpPr>
              <p:cNvPr id="1874" name="Rectangle 187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75" name="Flowchart: Connector 187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6" name="Flowchart: Connector 187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7" name="Flowchart: Connector 187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8" name="Flowchart: Connector 187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79" name="Group 1878"/>
            <p:cNvGrpSpPr/>
            <p:nvPr/>
          </p:nvGrpSpPr>
          <p:grpSpPr>
            <a:xfrm>
              <a:off x="7587322" y="4606133"/>
              <a:ext cx="197467" cy="229026"/>
              <a:chOff x="1324002" y="2276809"/>
              <a:chExt cx="216000" cy="252000"/>
            </a:xfrm>
          </p:grpSpPr>
          <p:sp>
            <p:nvSpPr>
              <p:cNvPr id="1880" name="Rectangle 18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81" name="Flowchart: Connector 188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2" name="Flowchart: Connector 188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3" name="Flowchart: Connector 188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4" name="Flowchart: Connector 18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85" name="Group 1884"/>
            <p:cNvGrpSpPr/>
            <p:nvPr/>
          </p:nvGrpSpPr>
          <p:grpSpPr>
            <a:xfrm>
              <a:off x="7353645" y="4857865"/>
              <a:ext cx="197467" cy="229026"/>
              <a:chOff x="1324002" y="2276809"/>
              <a:chExt cx="216000" cy="252000"/>
            </a:xfrm>
          </p:grpSpPr>
          <p:sp>
            <p:nvSpPr>
              <p:cNvPr id="1886" name="Rectangle 188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87" name="Flowchart: Connector 188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8" name="Flowchart: Connector 188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89" name="Flowchart: Connector 188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0" name="Flowchart: Connector 188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91" name="Group 1890"/>
            <p:cNvGrpSpPr/>
            <p:nvPr/>
          </p:nvGrpSpPr>
          <p:grpSpPr>
            <a:xfrm>
              <a:off x="7122510" y="4353113"/>
              <a:ext cx="197467" cy="229026"/>
              <a:chOff x="1324002" y="2276809"/>
              <a:chExt cx="216000" cy="252000"/>
            </a:xfrm>
          </p:grpSpPr>
          <p:sp>
            <p:nvSpPr>
              <p:cNvPr id="1892" name="Rectangle 189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93" name="Flowchart: Connector 189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4" name="Flowchart: Connector 189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5" name="Flowchart: Connector 189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96" name="Flowchart: Connector 189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97" name="Group 1896"/>
            <p:cNvGrpSpPr/>
            <p:nvPr/>
          </p:nvGrpSpPr>
          <p:grpSpPr>
            <a:xfrm>
              <a:off x="6887780" y="4606173"/>
              <a:ext cx="197467" cy="229026"/>
              <a:chOff x="1324002" y="2276809"/>
              <a:chExt cx="216000" cy="252000"/>
            </a:xfrm>
          </p:grpSpPr>
          <p:sp>
            <p:nvSpPr>
              <p:cNvPr id="1898" name="Rectangle 189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899" name="Flowchart: Connector 189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0" name="Flowchart: Connector 189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1" name="Flowchart: Connector 190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2" name="Flowchart: Connector 190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03" name="Group 1902"/>
            <p:cNvGrpSpPr/>
            <p:nvPr/>
          </p:nvGrpSpPr>
          <p:grpSpPr>
            <a:xfrm>
              <a:off x="6652907" y="4606173"/>
              <a:ext cx="197467" cy="229026"/>
              <a:chOff x="1324002" y="2276809"/>
              <a:chExt cx="216000" cy="252000"/>
            </a:xfrm>
          </p:grpSpPr>
          <p:sp>
            <p:nvSpPr>
              <p:cNvPr id="1904" name="Rectangle 190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05" name="Flowchart: Connector 190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6" name="Flowchart: Connector 190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7" name="Flowchart: Connector 190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8" name="Flowchart: Connector 190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09" name="Group 1908"/>
            <p:cNvGrpSpPr/>
            <p:nvPr/>
          </p:nvGrpSpPr>
          <p:grpSpPr>
            <a:xfrm>
              <a:off x="6417458" y="4353113"/>
              <a:ext cx="197467" cy="229026"/>
              <a:chOff x="1324002" y="2276809"/>
              <a:chExt cx="216000" cy="252000"/>
            </a:xfrm>
          </p:grpSpPr>
          <p:sp>
            <p:nvSpPr>
              <p:cNvPr id="1910" name="Rectangle 19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11" name="Flowchart: Connector 191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2" name="Flowchart: Connector 191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3" name="Flowchart: Connector 191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4" name="Flowchart: Connector 19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15" name="Group 1914"/>
            <p:cNvGrpSpPr/>
            <p:nvPr/>
          </p:nvGrpSpPr>
          <p:grpSpPr>
            <a:xfrm>
              <a:off x="7587795" y="4353113"/>
              <a:ext cx="197467" cy="229026"/>
              <a:chOff x="1324002" y="2276809"/>
              <a:chExt cx="216000" cy="252000"/>
            </a:xfrm>
          </p:grpSpPr>
          <p:sp>
            <p:nvSpPr>
              <p:cNvPr id="1916" name="Rectangle 191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17" name="Flowchart: Connector 191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8" name="Flowchart: Connector 191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9" name="Flowchart: Connector 191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0" name="Flowchart: Connector 191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21" name="Group 1920"/>
            <p:cNvGrpSpPr/>
            <p:nvPr/>
          </p:nvGrpSpPr>
          <p:grpSpPr>
            <a:xfrm>
              <a:off x="7353645" y="5102090"/>
              <a:ext cx="197467" cy="229026"/>
              <a:chOff x="1324002" y="2276809"/>
              <a:chExt cx="216000" cy="252000"/>
            </a:xfrm>
          </p:grpSpPr>
          <p:sp>
            <p:nvSpPr>
              <p:cNvPr id="1922" name="Rectangle 192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23" name="Flowchart: Connector 192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4" name="Flowchart: Connector 192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5" name="Flowchart: Connector 192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6" name="Flowchart: Connector 192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39" name="Group 1938"/>
            <p:cNvGrpSpPr/>
            <p:nvPr/>
          </p:nvGrpSpPr>
          <p:grpSpPr>
            <a:xfrm>
              <a:off x="7121725" y="5102477"/>
              <a:ext cx="197467" cy="229026"/>
              <a:chOff x="1324002" y="2276809"/>
              <a:chExt cx="216000" cy="252000"/>
            </a:xfrm>
          </p:grpSpPr>
          <p:sp>
            <p:nvSpPr>
              <p:cNvPr id="1940" name="Rectangle 19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41" name="Flowchart: Connector 194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2" name="Flowchart: Connector 194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3" name="Flowchart: Connector 194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4" name="Flowchart: Connector 19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45" name="Group 1944"/>
            <p:cNvGrpSpPr/>
            <p:nvPr/>
          </p:nvGrpSpPr>
          <p:grpSpPr>
            <a:xfrm>
              <a:off x="6892240" y="5102477"/>
              <a:ext cx="197467" cy="229026"/>
              <a:chOff x="1324002" y="2276809"/>
              <a:chExt cx="216000" cy="252000"/>
            </a:xfrm>
          </p:grpSpPr>
          <p:sp>
            <p:nvSpPr>
              <p:cNvPr id="1946" name="Rectangle 194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47" name="Flowchart: Connector 194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8" name="Flowchart: Connector 194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9" name="Flowchart: Connector 194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0" name="Flowchart: Connector 194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51" name="Group 1950"/>
            <p:cNvGrpSpPr/>
            <p:nvPr/>
          </p:nvGrpSpPr>
          <p:grpSpPr>
            <a:xfrm>
              <a:off x="8281020" y="3080075"/>
              <a:ext cx="197467" cy="229026"/>
              <a:chOff x="1324002" y="2276809"/>
              <a:chExt cx="216000" cy="252000"/>
            </a:xfrm>
          </p:grpSpPr>
          <p:sp>
            <p:nvSpPr>
              <p:cNvPr id="1952" name="Rectangle 195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53" name="Flowchart: Connector 195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4" name="Flowchart: Connector 195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5" name="Flowchart: Connector 195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6" name="Flowchart: Connector 195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57" name="Group 1956"/>
            <p:cNvGrpSpPr/>
            <p:nvPr/>
          </p:nvGrpSpPr>
          <p:grpSpPr>
            <a:xfrm>
              <a:off x="8281021" y="3335447"/>
              <a:ext cx="197467" cy="229026"/>
              <a:chOff x="1324002" y="2276809"/>
              <a:chExt cx="216000" cy="252000"/>
            </a:xfrm>
          </p:grpSpPr>
          <p:sp>
            <p:nvSpPr>
              <p:cNvPr id="1958" name="Rectangle 195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59" name="Flowchart: Connector 195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0" name="Flowchart: Connector 195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1" name="Flowchart: Connector 196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2" name="Flowchart: Connector 196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63" name="Group 1962"/>
            <p:cNvGrpSpPr/>
            <p:nvPr/>
          </p:nvGrpSpPr>
          <p:grpSpPr>
            <a:xfrm>
              <a:off x="7810802" y="4599316"/>
              <a:ext cx="197467" cy="229026"/>
              <a:chOff x="1324002" y="2276809"/>
              <a:chExt cx="216000" cy="252000"/>
            </a:xfrm>
          </p:grpSpPr>
          <p:sp>
            <p:nvSpPr>
              <p:cNvPr id="1964" name="Rectangle 196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65" name="Flowchart: Connector 196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6" name="Flowchart: Connector 196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7" name="Flowchart: Connector 196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8" name="Flowchart: Connector 196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69" name="Group 1968"/>
            <p:cNvGrpSpPr/>
            <p:nvPr/>
          </p:nvGrpSpPr>
          <p:grpSpPr>
            <a:xfrm>
              <a:off x="8041918" y="4599316"/>
              <a:ext cx="197467" cy="229026"/>
              <a:chOff x="1324002" y="2276809"/>
              <a:chExt cx="216000" cy="252000"/>
            </a:xfrm>
          </p:grpSpPr>
          <p:sp>
            <p:nvSpPr>
              <p:cNvPr id="1970" name="Rectangle 19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71" name="Flowchart: Connector 197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2" name="Flowchart: Connector 197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3" name="Flowchart: Connector 197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4" name="Flowchart: Connector 19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75" name="Group 1974"/>
            <p:cNvGrpSpPr/>
            <p:nvPr/>
          </p:nvGrpSpPr>
          <p:grpSpPr>
            <a:xfrm>
              <a:off x="8281021" y="3595146"/>
              <a:ext cx="197467" cy="229026"/>
              <a:chOff x="1324002" y="2276809"/>
              <a:chExt cx="216000" cy="252000"/>
            </a:xfrm>
          </p:grpSpPr>
          <p:sp>
            <p:nvSpPr>
              <p:cNvPr id="1976" name="Rectangle 197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77" name="Flowchart: Connector 197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8" name="Flowchart: Connector 197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9" name="Flowchart: Connector 197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0" name="Flowchart: Connector 197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81" name="Group 1980"/>
            <p:cNvGrpSpPr/>
            <p:nvPr/>
          </p:nvGrpSpPr>
          <p:grpSpPr>
            <a:xfrm>
              <a:off x="8281020" y="3859173"/>
              <a:ext cx="197467" cy="229026"/>
              <a:chOff x="1324002" y="2276809"/>
              <a:chExt cx="216000" cy="252000"/>
            </a:xfrm>
          </p:grpSpPr>
          <p:sp>
            <p:nvSpPr>
              <p:cNvPr id="1982" name="Rectangle 198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83" name="Flowchart: Connector 198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4" name="Flowchart: Connector 198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5" name="Flowchart: Connector 198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6" name="Flowchart: Connector 198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87" name="Group 1986"/>
            <p:cNvGrpSpPr/>
            <p:nvPr/>
          </p:nvGrpSpPr>
          <p:grpSpPr>
            <a:xfrm>
              <a:off x="8281020" y="4118872"/>
              <a:ext cx="197467" cy="229026"/>
              <a:chOff x="1324002" y="2276809"/>
              <a:chExt cx="216000" cy="252000"/>
            </a:xfrm>
          </p:grpSpPr>
          <p:sp>
            <p:nvSpPr>
              <p:cNvPr id="1988" name="Rectangle 198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89" name="Flowchart: Connector 198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0" name="Flowchart: Connector 198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1" name="Flowchart: Connector 199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2" name="Flowchart: Connector 199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93" name="Group 1992"/>
            <p:cNvGrpSpPr/>
            <p:nvPr/>
          </p:nvGrpSpPr>
          <p:grpSpPr>
            <a:xfrm>
              <a:off x="8281021" y="4374244"/>
              <a:ext cx="197467" cy="229026"/>
              <a:chOff x="1324002" y="2276809"/>
              <a:chExt cx="216000" cy="252000"/>
            </a:xfrm>
          </p:grpSpPr>
          <p:sp>
            <p:nvSpPr>
              <p:cNvPr id="1994" name="Rectangle 199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995" name="Flowchart: Connector 199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6" name="Flowchart: Connector 199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7" name="Flowchart: Connector 199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8" name="Flowchart: Connector 199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99" name="Group 1998"/>
            <p:cNvGrpSpPr/>
            <p:nvPr/>
          </p:nvGrpSpPr>
          <p:grpSpPr>
            <a:xfrm>
              <a:off x="8507422" y="3080075"/>
              <a:ext cx="197467" cy="229026"/>
              <a:chOff x="1324002" y="2276809"/>
              <a:chExt cx="216000" cy="252000"/>
            </a:xfrm>
          </p:grpSpPr>
          <p:sp>
            <p:nvSpPr>
              <p:cNvPr id="2000" name="Rectangle 19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01" name="Flowchart: Connector 200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2" name="Flowchart: Connector 200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3" name="Flowchart: Connector 200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4" name="Flowchart: Connector 20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05" name="Group 2004"/>
            <p:cNvGrpSpPr/>
            <p:nvPr/>
          </p:nvGrpSpPr>
          <p:grpSpPr>
            <a:xfrm>
              <a:off x="8733823" y="3080075"/>
              <a:ext cx="197467" cy="229026"/>
              <a:chOff x="1324002" y="2276809"/>
              <a:chExt cx="216000" cy="252000"/>
            </a:xfrm>
          </p:grpSpPr>
          <p:sp>
            <p:nvSpPr>
              <p:cNvPr id="2006" name="Rectangle 200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07" name="Flowchart: Connector 200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8" name="Flowchart: Connector 200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9" name="Flowchart: Connector 200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0" name="Flowchart: Connector 200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11" name="Group 2010"/>
            <p:cNvGrpSpPr/>
            <p:nvPr/>
          </p:nvGrpSpPr>
          <p:grpSpPr>
            <a:xfrm>
              <a:off x="8960225" y="3080075"/>
              <a:ext cx="197467" cy="229026"/>
              <a:chOff x="1324002" y="2276809"/>
              <a:chExt cx="216000" cy="252000"/>
            </a:xfrm>
          </p:grpSpPr>
          <p:sp>
            <p:nvSpPr>
              <p:cNvPr id="2012" name="Rectangle 201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13" name="Flowchart: Connector 201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4" name="Flowchart: Connector 201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5" name="Flowchart: Connector 201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6" name="Flowchart: Connector 201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17" name="Group 2016"/>
            <p:cNvGrpSpPr/>
            <p:nvPr/>
          </p:nvGrpSpPr>
          <p:grpSpPr>
            <a:xfrm>
              <a:off x="9201505" y="3080075"/>
              <a:ext cx="197467" cy="229026"/>
              <a:chOff x="1324002" y="2276809"/>
              <a:chExt cx="216000" cy="252000"/>
            </a:xfrm>
          </p:grpSpPr>
          <p:sp>
            <p:nvSpPr>
              <p:cNvPr id="2018" name="Rectangle 201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19" name="Flowchart: Connector 201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0" name="Flowchart: Connector 201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1" name="Flowchart: Connector 202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2" name="Flowchart: Connector 202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23" name="Group 2022"/>
            <p:cNvGrpSpPr/>
            <p:nvPr/>
          </p:nvGrpSpPr>
          <p:grpSpPr>
            <a:xfrm>
              <a:off x="9437410" y="3080075"/>
              <a:ext cx="197467" cy="229026"/>
              <a:chOff x="1324002" y="2276809"/>
              <a:chExt cx="216000" cy="252000"/>
            </a:xfrm>
          </p:grpSpPr>
          <p:sp>
            <p:nvSpPr>
              <p:cNvPr id="2024" name="Rectangle 202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25" name="Flowchart: Connector 202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6" name="Flowchart: Connector 202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7" name="Flowchart: Connector 202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8" name="Flowchart: Connector 202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35" name="Group 2034"/>
            <p:cNvGrpSpPr/>
            <p:nvPr/>
          </p:nvGrpSpPr>
          <p:grpSpPr>
            <a:xfrm>
              <a:off x="10137894" y="3082672"/>
              <a:ext cx="197467" cy="229026"/>
              <a:chOff x="1324002" y="2276809"/>
              <a:chExt cx="216000" cy="252000"/>
            </a:xfrm>
          </p:grpSpPr>
          <p:sp>
            <p:nvSpPr>
              <p:cNvPr id="2036" name="Rectangle 203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37" name="Flowchart: Connector 203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8" name="Flowchart: Connector 203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9" name="Flowchart: Connector 203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0" name="Flowchart: Connector 203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41" name="Group 2040"/>
            <p:cNvGrpSpPr/>
            <p:nvPr/>
          </p:nvGrpSpPr>
          <p:grpSpPr>
            <a:xfrm>
              <a:off x="9674260" y="2820376"/>
              <a:ext cx="197467" cy="229026"/>
              <a:chOff x="1324002" y="2276809"/>
              <a:chExt cx="216000" cy="252000"/>
            </a:xfrm>
          </p:grpSpPr>
          <p:sp>
            <p:nvSpPr>
              <p:cNvPr id="2042" name="Rectangle 204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43" name="Flowchart: Connector 204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4" name="Flowchart: Connector 204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5" name="Flowchart: Connector 204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6" name="Flowchart: Connector 204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47" name="Group 2046"/>
            <p:cNvGrpSpPr/>
            <p:nvPr/>
          </p:nvGrpSpPr>
          <p:grpSpPr>
            <a:xfrm>
              <a:off x="9909370" y="3080075"/>
              <a:ext cx="197467" cy="229026"/>
              <a:chOff x="1324002" y="2276809"/>
              <a:chExt cx="216000" cy="252000"/>
            </a:xfrm>
          </p:grpSpPr>
          <p:sp>
            <p:nvSpPr>
              <p:cNvPr id="2048" name="Rectangle 204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49" name="Flowchart: Connector 204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0" name="Flowchart: Connector 204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1" name="Flowchart: Connector 205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2" name="Flowchart: Connector 205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53" name="Group 2052"/>
            <p:cNvGrpSpPr/>
            <p:nvPr/>
          </p:nvGrpSpPr>
          <p:grpSpPr>
            <a:xfrm>
              <a:off x="10362173" y="3080075"/>
              <a:ext cx="197467" cy="229026"/>
              <a:chOff x="1324002" y="2276809"/>
              <a:chExt cx="216000" cy="252000"/>
            </a:xfrm>
          </p:grpSpPr>
          <p:sp>
            <p:nvSpPr>
              <p:cNvPr id="2054" name="Rectangle 205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55" name="Flowchart: Connector 205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6" name="Flowchart: Connector 205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7" name="Flowchart: Connector 205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8" name="Flowchart: Connector 205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59" name="Group 2058"/>
            <p:cNvGrpSpPr/>
            <p:nvPr/>
          </p:nvGrpSpPr>
          <p:grpSpPr>
            <a:xfrm>
              <a:off x="10588574" y="3080075"/>
              <a:ext cx="197467" cy="229026"/>
              <a:chOff x="1324002" y="2276809"/>
              <a:chExt cx="216000" cy="252000"/>
            </a:xfrm>
          </p:grpSpPr>
          <p:sp>
            <p:nvSpPr>
              <p:cNvPr id="2060" name="Rectangle 205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61" name="Flowchart: Connector 206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2" name="Flowchart: Connector 206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3" name="Flowchart: Connector 206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4" name="Flowchart: Connector 206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65" name="Group 2064"/>
            <p:cNvGrpSpPr/>
            <p:nvPr/>
          </p:nvGrpSpPr>
          <p:grpSpPr>
            <a:xfrm>
              <a:off x="10814976" y="3075747"/>
              <a:ext cx="197467" cy="229026"/>
              <a:chOff x="1324002" y="2276809"/>
              <a:chExt cx="216000" cy="252000"/>
            </a:xfrm>
          </p:grpSpPr>
          <p:sp>
            <p:nvSpPr>
              <p:cNvPr id="2066" name="Rectangle 206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67" name="Flowchart: Connector 206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8" name="Flowchart: Connector 206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9" name="Flowchart: Connector 206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0" name="Flowchart: Connector 206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71" name="Group 2070"/>
            <p:cNvGrpSpPr/>
            <p:nvPr/>
          </p:nvGrpSpPr>
          <p:grpSpPr>
            <a:xfrm>
              <a:off x="9201505" y="2816737"/>
              <a:ext cx="197467" cy="229026"/>
              <a:chOff x="1324002" y="2276809"/>
              <a:chExt cx="216000" cy="252000"/>
            </a:xfrm>
          </p:grpSpPr>
          <p:sp>
            <p:nvSpPr>
              <p:cNvPr id="2072" name="Rectangle 207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73" name="Flowchart: Connector 207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4" name="Flowchart: Connector 207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5" name="Flowchart: Connector 207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6" name="Flowchart: Connector 207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77" name="Group 2076"/>
            <p:cNvGrpSpPr/>
            <p:nvPr/>
          </p:nvGrpSpPr>
          <p:grpSpPr>
            <a:xfrm>
              <a:off x="9201505" y="2557038"/>
              <a:ext cx="197467" cy="229026"/>
              <a:chOff x="1324002" y="2276809"/>
              <a:chExt cx="216000" cy="252000"/>
            </a:xfrm>
          </p:grpSpPr>
          <p:sp>
            <p:nvSpPr>
              <p:cNvPr id="2078" name="Rectangle 207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79" name="Flowchart: Connector 207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0" name="Flowchart: Connector 207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1" name="Flowchart: Connector 208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2" name="Flowchart: Connector 208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83" name="Group 2082"/>
            <p:cNvGrpSpPr/>
            <p:nvPr/>
          </p:nvGrpSpPr>
          <p:grpSpPr>
            <a:xfrm>
              <a:off x="10143348" y="2821065"/>
              <a:ext cx="197467" cy="229026"/>
              <a:chOff x="1324002" y="2276809"/>
              <a:chExt cx="216000" cy="252000"/>
            </a:xfrm>
          </p:grpSpPr>
          <p:sp>
            <p:nvSpPr>
              <p:cNvPr id="2084" name="Rectangle 208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85" name="Flowchart: Connector 208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6" name="Flowchart: Connector 208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7" name="Flowchart: Connector 208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8" name="Flowchart: Connector 208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89" name="Group 2088"/>
            <p:cNvGrpSpPr/>
            <p:nvPr/>
          </p:nvGrpSpPr>
          <p:grpSpPr>
            <a:xfrm>
              <a:off x="10138994" y="2561366"/>
              <a:ext cx="197467" cy="229026"/>
              <a:chOff x="1324002" y="2276809"/>
              <a:chExt cx="216000" cy="252000"/>
            </a:xfrm>
          </p:grpSpPr>
          <p:sp>
            <p:nvSpPr>
              <p:cNvPr id="2090" name="Rectangle 208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91" name="Flowchart: Connector 209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2" name="Flowchart: Connector 209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3" name="Flowchart: Connector 209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4" name="Flowchart: Connector 209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95" name="Group 2094"/>
            <p:cNvGrpSpPr/>
            <p:nvPr/>
          </p:nvGrpSpPr>
          <p:grpSpPr>
            <a:xfrm>
              <a:off x="9439388" y="2554457"/>
              <a:ext cx="197467" cy="229026"/>
              <a:chOff x="1324002" y="2276809"/>
              <a:chExt cx="216000" cy="252000"/>
            </a:xfrm>
          </p:grpSpPr>
          <p:sp>
            <p:nvSpPr>
              <p:cNvPr id="2096" name="Rectangle 209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097" name="Flowchart: Connector 209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8" name="Flowchart: Connector 209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9" name="Flowchart: Connector 209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0" name="Flowchart: Connector 209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01" name="Group 2100"/>
            <p:cNvGrpSpPr/>
            <p:nvPr/>
          </p:nvGrpSpPr>
          <p:grpSpPr>
            <a:xfrm>
              <a:off x="9439388" y="2294558"/>
              <a:ext cx="197467" cy="229026"/>
              <a:chOff x="1324002" y="2276809"/>
              <a:chExt cx="216000" cy="252000"/>
            </a:xfrm>
          </p:grpSpPr>
          <p:sp>
            <p:nvSpPr>
              <p:cNvPr id="2102" name="Rectangle 210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03" name="Flowchart: Connector 210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4" name="Flowchart: Connector 210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5" name="Flowchart: Connector 210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6" name="Flowchart: Connector 210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07" name="Group 2106"/>
            <p:cNvGrpSpPr/>
            <p:nvPr/>
          </p:nvGrpSpPr>
          <p:grpSpPr>
            <a:xfrm>
              <a:off x="9439225" y="2031557"/>
              <a:ext cx="197467" cy="229026"/>
              <a:chOff x="1324002" y="2276809"/>
              <a:chExt cx="216000" cy="252000"/>
            </a:xfrm>
          </p:grpSpPr>
          <p:sp>
            <p:nvSpPr>
              <p:cNvPr id="2108" name="Rectangle 210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09" name="Flowchart: Connector 210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0" name="Flowchart: Connector 210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1" name="Flowchart: Connector 211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2" name="Flowchart: Connector 211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13" name="Group 2112"/>
            <p:cNvGrpSpPr/>
            <p:nvPr/>
          </p:nvGrpSpPr>
          <p:grpSpPr>
            <a:xfrm>
              <a:off x="9905252" y="2558785"/>
              <a:ext cx="197467" cy="229026"/>
              <a:chOff x="1324002" y="2276809"/>
              <a:chExt cx="216000" cy="252000"/>
            </a:xfrm>
          </p:grpSpPr>
          <p:sp>
            <p:nvSpPr>
              <p:cNvPr id="2114" name="Rectangle 211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15" name="Flowchart: Connector 211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6" name="Flowchart: Connector 211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7" name="Flowchart: Connector 211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8" name="Flowchart: Connector 211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19" name="Group 2118"/>
            <p:cNvGrpSpPr/>
            <p:nvPr/>
          </p:nvGrpSpPr>
          <p:grpSpPr>
            <a:xfrm>
              <a:off x="9905252" y="2298885"/>
              <a:ext cx="197467" cy="229026"/>
              <a:chOff x="1324002" y="2276809"/>
              <a:chExt cx="216000" cy="252000"/>
            </a:xfrm>
          </p:grpSpPr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21" name="Flowchart: Connector 212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2" name="Flowchart: Connector 212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3" name="Flowchart: Connector 212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4" name="Flowchart: Connector 212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25" name="Group 2124"/>
            <p:cNvGrpSpPr/>
            <p:nvPr/>
          </p:nvGrpSpPr>
          <p:grpSpPr>
            <a:xfrm>
              <a:off x="9905089" y="2035885"/>
              <a:ext cx="197467" cy="229026"/>
              <a:chOff x="1324002" y="2276809"/>
              <a:chExt cx="216000" cy="252000"/>
            </a:xfrm>
          </p:grpSpPr>
          <p:sp>
            <p:nvSpPr>
              <p:cNvPr id="2126" name="Rectangle 212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27" name="Flowchart: Connector 212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8" name="Flowchart: Connector 212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9" name="Flowchart: Connector 212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0" name="Flowchart: Connector 212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31" name="Group 2130"/>
            <p:cNvGrpSpPr/>
            <p:nvPr/>
          </p:nvGrpSpPr>
          <p:grpSpPr>
            <a:xfrm>
              <a:off x="9201505" y="3336136"/>
              <a:ext cx="197467" cy="229026"/>
              <a:chOff x="1324002" y="2276809"/>
              <a:chExt cx="216000" cy="252000"/>
            </a:xfrm>
          </p:grpSpPr>
          <p:sp>
            <p:nvSpPr>
              <p:cNvPr id="2132" name="Rectangle 213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33" name="Flowchart: Connector 213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4" name="Flowchart: Connector 213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5" name="Flowchart: Connector 213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6" name="Flowchart: Connector 213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37" name="Group 2136"/>
            <p:cNvGrpSpPr/>
            <p:nvPr/>
          </p:nvGrpSpPr>
          <p:grpSpPr>
            <a:xfrm>
              <a:off x="9201505" y="3591507"/>
              <a:ext cx="197467" cy="229026"/>
              <a:chOff x="1324002" y="2276809"/>
              <a:chExt cx="216000" cy="252000"/>
            </a:xfrm>
          </p:grpSpPr>
          <p:sp>
            <p:nvSpPr>
              <p:cNvPr id="2138" name="Rectangle 213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39" name="Flowchart: Connector 213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0" name="Flowchart: Connector 213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1" name="Flowchart: Connector 214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2" name="Flowchart: Connector 214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43" name="Group 2142"/>
            <p:cNvGrpSpPr/>
            <p:nvPr/>
          </p:nvGrpSpPr>
          <p:grpSpPr>
            <a:xfrm>
              <a:off x="10137589" y="3340464"/>
              <a:ext cx="197467" cy="229026"/>
              <a:chOff x="1324002" y="2276809"/>
              <a:chExt cx="216000" cy="252000"/>
            </a:xfrm>
          </p:grpSpPr>
          <p:sp>
            <p:nvSpPr>
              <p:cNvPr id="2144" name="Rectangle 214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45" name="Flowchart: Connector 214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6" name="Flowchart: Connector 214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7" name="Flowchart: Connector 214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8" name="Flowchart: Connector 214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49" name="Group 2148"/>
            <p:cNvGrpSpPr/>
            <p:nvPr/>
          </p:nvGrpSpPr>
          <p:grpSpPr>
            <a:xfrm>
              <a:off x="10137588" y="3595835"/>
              <a:ext cx="197467" cy="229026"/>
              <a:chOff x="1324002" y="2276809"/>
              <a:chExt cx="216000" cy="252000"/>
            </a:xfrm>
          </p:grpSpPr>
          <p:sp>
            <p:nvSpPr>
              <p:cNvPr id="2150" name="Rectangle 214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51" name="Flowchart: Connector 215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2" name="Flowchart: Connector 215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3" name="Flowchart: Connector 215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4" name="Flowchart: Connector 215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55" name="Group 2154"/>
            <p:cNvGrpSpPr/>
            <p:nvPr/>
          </p:nvGrpSpPr>
          <p:grpSpPr>
            <a:xfrm>
              <a:off x="9201505" y="3846877"/>
              <a:ext cx="197467" cy="229026"/>
              <a:chOff x="1324002" y="2276809"/>
              <a:chExt cx="216000" cy="252000"/>
            </a:xfrm>
          </p:grpSpPr>
          <p:sp>
            <p:nvSpPr>
              <p:cNvPr id="2156" name="Rectangle 215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57" name="Flowchart: Connector 215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8" name="Flowchart: Connector 215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9" name="Flowchart: Connector 215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0" name="Flowchart: Connector 215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61" name="Group 2160"/>
            <p:cNvGrpSpPr/>
            <p:nvPr/>
          </p:nvGrpSpPr>
          <p:grpSpPr>
            <a:xfrm>
              <a:off x="9201505" y="4102249"/>
              <a:ext cx="197467" cy="229026"/>
              <a:chOff x="1324002" y="2276809"/>
              <a:chExt cx="216000" cy="252000"/>
            </a:xfrm>
          </p:grpSpPr>
          <p:sp>
            <p:nvSpPr>
              <p:cNvPr id="2162" name="Rectangle 216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63" name="Flowchart: Connector 216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4" name="Flowchart: Connector 216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5" name="Flowchart: Connector 216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6" name="Flowchart: Connector 216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67" name="Group 2166"/>
            <p:cNvGrpSpPr/>
            <p:nvPr/>
          </p:nvGrpSpPr>
          <p:grpSpPr>
            <a:xfrm>
              <a:off x="9201505" y="4363061"/>
              <a:ext cx="197467" cy="229026"/>
              <a:chOff x="1324002" y="2276809"/>
              <a:chExt cx="216000" cy="252000"/>
            </a:xfrm>
          </p:grpSpPr>
          <p:sp>
            <p:nvSpPr>
              <p:cNvPr id="2168" name="Rectangle 216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69" name="Flowchart: Connector 216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0" name="Flowchart: Connector 216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1" name="Flowchart: Connector 217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2" name="Flowchart: Connector 217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73" name="Group 2172"/>
            <p:cNvGrpSpPr/>
            <p:nvPr/>
          </p:nvGrpSpPr>
          <p:grpSpPr>
            <a:xfrm>
              <a:off x="10144480" y="3852320"/>
              <a:ext cx="197467" cy="229026"/>
              <a:chOff x="1324002" y="2276809"/>
              <a:chExt cx="216000" cy="252000"/>
            </a:xfrm>
          </p:grpSpPr>
          <p:sp>
            <p:nvSpPr>
              <p:cNvPr id="2174" name="Rectangle 217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75" name="Flowchart: Connector 217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6" name="Flowchart: Connector 217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7" name="Flowchart: Connector 217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8" name="Flowchart: Connector 217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79" name="Group 2178"/>
            <p:cNvGrpSpPr/>
            <p:nvPr/>
          </p:nvGrpSpPr>
          <p:grpSpPr>
            <a:xfrm>
              <a:off x="10148833" y="4107691"/>
              <a:ext cx="197467" cy="229026"/>
              <a:chOff x="1324002" y="2276809"/>
              <a:chExt cx="216000" cy="252000"/>
            </a:xfrm>
          </p:grpSpPr>
          <p:sp>
            <p:nvSpPr>
              <p:cNvPr id="2180" name="Rectangle 217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81" name="Flowchart: Connector 218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2" name="Flowchart: Connector 218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3" name="Flowchart: Connector 218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4" name="Flowchart: Connector 218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85" name="Group 2184"/>
            <p:cNvGrpSpPr/>
            <p:nvPr/>
          </p:nvGrpSpPr>
          <p:grpSpPr>
            <a:xfrm>
              <a:off x="10148832" y="4361258"/>
              <a:ext cx="197467" cy="229026"/>
              <a:chOff x="1324002" y="2276809"/>
              <a:chExt cx="216000" cy="252000"/>
            </a:xfrm>
          </p:grpSpPr>
          <p:sp>
            <p:nvSpPr>
              <p:cNvPr id="2186" name="Rectangle 218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87" name="Flowchart: Connector 218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8" name="Flowchart: Connector 218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9" name="Flowchart: Connector 218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0" name="Flowchart: Connector 218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91" name="Group 2190"/>
            <p:cNvGrpSpPr/>
            <p:nvPr/>
          </p:nvGrpSpPr>
          <p:grpSpPr>
            <a:xfrm>
              <a:off x="10148832" y="4620957"/>
              <a:ext cx="197467" cy="229026"/>
              <a:chOff x="1324002" y="2276809"/>
              <a:chExt cx="216000" cy="252000"/>
            </a:xfrm>
          </p:grpSpPr>
          <p:sp>
            <p:nvSpPr>
              <p:cNvPr id="2192" name="Rectangle 219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93" name="Flowchart: Connector 219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4" name="Flowchart: Connector 219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5" name="Flowchart: Connector 219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6" name="Flowchart: Connector 219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97" name="Group 2196"/>
            <p:cNvGrpSpPr/>
            <p:nvPr/>
          </p:nvGrpSpPr>
          <p:grpSpPr>
            <a:xfrm>
              <a:off x="9918077" y="4625286"/>
              <a:ext cx="197467" cy="229026"/>
              <a:chOff x="1324002" y="2276809"/>
              <a:chExt cx="216000" cy="252000"/>
            </a:xfrm>
          </p:grpSpPr>
          <p:sp>
            <p:nvSpPr>
              <p:cNvPr id="2198" name="Rectangle 219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99" name="Flowchart: Connector 219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0" name="Flowchart: Connector 219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1" name="Flowchart: Connector 220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2" name="Flowchart: Connector 220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03" name="Group 2202"/>
            <p:cNvGrpSpPr/>
            <p:nvPr/>
          </p:nvGrpSpPr>
          <p:grpSpPr>
            <a:xfrm>
              <a:off x="10379587" y="4620957"/>
              <a:ext cx="197467" cy="229026"/>
              <a:chOff x="1324001" y="2276809"/>
              <a:chExt cx="216000" cy="252000"/>
            </a:xfrm>
          </p:grpSpPr>
          <p:sp>
            <p:nvSpPr>
              <p:cNvPr id="2204" name="Rectangle 220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1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05" name="Flowchart: Connector 220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6" name="Flowchart: Connector 220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7" name="Flowchart: Connector 220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8" name="Flowchart: Connector 220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09" name="Group 2208"/>
            <p:cNvGrpSpPr/>
            <p:nvPr/>
          </p:nvGrpSpPr>
          <p:grpSpPr>
            <a:xfrm>
              <a:off x="10148832" y="4880657"/>
              <a:ext cx="197467" cy="229026"/>
              <a:chOff x="1324002" y="2276809"/>
              <a:chExt cx="216000" cy="252000"/>
            </a:xfrm>
          </p:grpSpPr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990099"/>
              </a:solidFill>
              <a:ln>
                <a:solidFill>
                  <a:srgbClr val="9900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11" name="Flowchart: Connector 221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2" name="Flowchart: Connector 221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3" name="Flowchart: Connector 221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4" name="Flowchart: Connector 221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15" name="Group 2214"/>
            <p:cNvGrpSpPr/>
            <p:nvPr/>
          </p:nvGrpSpPr>
          <p:grpSpPr>
            <a:xfrm>
              <a:off x="9915541" y="4367390"/>
              <a:ext cx="197467" cy="229026"/>
              <a:chOff x="1324002" y="2276809"/>
              <a:chExt cx="216000" cy="252000"/>
            </a:xfrm>
          </p:grpSpPr>
          <p:sp>
            <p:nvSpPr>
              <p:cNvPr id="2216" name="Rectangle 221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17" name="Flowchart: Connector 221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8" name="Flowchart: Connector 221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9" name="Flowchart: Connector 221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0" name="Flowchart: Connector 221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21" name="Group 2220"/>
            <p:cNvGrpSpPr/>
            <p:nvPr/>
          </p:nvGrpSpPr>
          <p:grpSpPr>
            <a:xfrm>
              <a:off x="10381405" y="4363061"/>
              <a:ext cx="197467" cy="229026"/>
              <a:chOff x="1324002" y="2276809"/>
              <a:chExt cx="216000" cy="252000"/>
            </a:xfrm>
          </p:grpSpPr>
          <p:sp>
            <p:nvSpPr>
              <p:cNvPr id="2222" name="Rectangle 222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23" name="Flowchart: Connector 222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4" name="Flowchart: Connector 222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5" name="Flowchart: Connector 222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6" name="Flowchart: Connector 222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27" name="Group 2226"/>
            <p:cNvGrpSpPr/>
            <p:nvPr/>
          </p:nvGrpSpPr>
          <p:grpSpPr>
            <a:xfrm>
              <a:off x="9689139" y="4631417"/>
              <a:ext cx="197467" cy="229026"/>
              <a:chOff x="1324002" y="2276809"/>
              <a:chExt cx="216000" cy="252000"/>
            </a:xfrm>
          </p:grpSpPr>
          <p:sp>
            <p:nvSpPr>
              <p:cNvPr id="2228" name="Rectangle 222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29" name="Flowchart: Connector 222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0" name="Flowchart: Connector 222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1" name="Flowchart: Connector 223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2" name="Flowchart: Connector 223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33" name="Group 2232"/>
            <p:cNvGrpSpPr/>
            <p:nvPr/>
          </p:nvGrpSpPr>
          <p:grpSpPr>
            <a:xfrm>
              <a:off x="9458384" y="4631417"/>
              <a:ext cx="197467" cy="229026"/>
              <a:chOff x="1324002" y="2276809"/>
              <a:chExt cx="216000" cy="252000"/>
            </a:xfrm>
          </p:grpSpPr>
          <p:sp>
            <p:nvSpPr>
              <p:cNvPr id="2234" name="Rectangle 223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35" name="Flowchart: Connector 223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6" name="Flowchart: Connector 223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7" name="Flowchart: Connector 223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8" name="Flowchart: Connector 223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39" name="Group 2238"/>
            <p:cNvGrpSpPr/>
            <p:nvPr/>
          </p:nvGrpSpPr>
          <p:grpSpPr>
            <a:xfrm>
              <a:off x="10612161" y="4622761"/>
              <a:ext cx="197467" cy="229026"/>
              <a:chOff x="1324002" y="2276809"/>
              <a:chExt cx="216000" cy="252000"/>
            </a:xfrm>
          </p:grpSpPr>
          <p:sp>
            <p:nvSpPr>
              <p:cNvPr id="2240" name="Rectangle 223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41" name="Flowchart: Connector 224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2" name="Flowchart: Connector 224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3" name="Flowchart: Connector 224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4" name="Flowchart: Connector 224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45" name="Group 2244"/>
            <p:cNvGrpSpPr/>
            <p:nvPr/>
          </p:nvGrpSpPr>
          <p:grpSpPr>
            <a:xfrm>
              <a:off x="10834208" y="4622761"/>
              <a:ext cx="197467" cy="229026"/>
              <a:chOff x="1324002" y="2276809"/>
              <a:chExt cx="216000" cy="252000"/>
            </a:xfrm>
          </p:grpSpPr>
          <p:sp>
            <p:nvSpPr>
              <p:cNvPr id="2246" name="Rectangle 224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47" name="Flowchart: Connector 224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8" name="Flowchart: Connector 224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9" name="Flowchart: Connector 224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0" name="Flowchart: Connector 224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51" name="Group 2250"/>
            <p:cNvGrpSpPr/>
            <p:nvPr/>
          </p:nvGrpSpPr>
          <p:grpSpPr>
            <a:xfrm>
              <a:off x="10151755" y="5142844"/>
              <a:ext cx="197467" cy="229026"/>
              <a:chOff x="1324002" y="2276809"/>
              <a:chExt cx="216000" cy="252000"/>
            </a:xfrm>
          </p:grpSpPr>
          <p:sp>
            <p:nvSpPr>
              <p:cNvPr id="2252" name="Rectangle 225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52CAAD"/>
              </a:solidFill>
              <a:ln>
                <a:solidFill>
                  <a:srgbClr val="52CAA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53" name="Flowchart: Connector 225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4" name="Flowchart: Connector 225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5" name="Flowchart: Connector 225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6" name="Flowchart: Connector 225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57" name="Group 2256"/>
            <p:cNvGrpSpPr/>
            <p:nvPr/>
          </p:nvGrpSpPr>
          <p:grpSpPr>
            <a:xfrm>
              <a:off x="9926785" y="5145374"/>
              <a:ext cx="197467" cy="229026"/>
              <a:chOff x="1324002" y="2276809"/>
              <a:chExt cx="216000" cy="252000"/>
            </a:xfrm>
          </p:grpSpPr>
          <p:sp>
            <p:nvSpPr>
              <p:cNvPr id="2258" name="Rectangle 225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59" name="Flowchart: Connector 225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0" name="Flowchart: Connector 225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1" name="Flowchart: Connector 226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2" name="Flowchart: Connector 226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63" name="Group 2262"/>
            <p:cNvGrpSpPr/>
            <p:nvPr/>
          </p:nvGrpSpPr>
          <p:grpSpPr>
            <a:xfrm>
              <a:off x="9694866" y="5145760"/>
              <a:ext cx="197467" cy="229026"/>
              <a:chOff x="1324002" y="2276809"/>
              <a:chExt cx="216000" cy="252000"/>
            </a:xfrm>
          </p:grpSpPr>
          <p:sp>
            <p:nvSpPr>
              <p:cNvPr id="2264" name="Rectangle 226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65" name="Flowchart: Connector 226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6" name="Flowchart: Connector 226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7" name="Flowchart: Connector 226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8" name="Flowchart: Connector 226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69" name="Group 2268"/>
            <p:cNvGrpSpPr/>
            <p:nvPr/>
          </p:nvGrpSpPr>
          <p:grpSpPr>
            <a:xfrm>
              <a:off x="9465380" y="5145760"/>
              <a:ext cx="197467" cy="229026"/>
              <a:chOff x="1324002" y="2276809"/>
              <a:chExt cx="216000" cy="252000"/>
            </a:xfrm>
          </p:grpSpPr>
          <p:sp>
            <p:nvSpPr>
              <p:cNvPr id="2270" name="Rectangle 226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CDD844"/>
              </a:solidFill>
              <a:ln>
                <a:solidFill>
                  <a:srgbClr val="CDD84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71" name="Flowchart: Connector 227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2" name="Flowchart: Connector 227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3" name="Flowchart: Connector 227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4" name="Flowchart: Connector 227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75" name="Group 2274"/>
            <p:cNvGrpSpPr/>
            <p:nvPr/>
          </p:nvGrpSpPr>
          <p:grpSpPr>
            <a:xfrm>
              <a:off x="11045805" y="3074682"/>
              <a:ext cx="197467" cy="229026"/>
              <a:chOff x="1324002" y="2276809"/>
              <a:chExt cx="216000" cy="252000"/>
            </a:xfrm>
          </p:grpSpPr>
          <p:sp>
            <p:nvSpPr>
              <p:cNvPr id="2276" name="Rectangle 227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003399"/>
              </a:solidFill>
              <a:ln>
                <a:solidFill>
                  <a:srgbClr val="00339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77" name="Flowchart: Connector 227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8" name="Flowchart: Connector 227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9" name="Flowchart: Connector 227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0" name="Flowchart: Connector 227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81" name="Group 2280"/>
            <p:cNvGrpSpPr/>
            <p:nvPr/>
          </p:nvGrpSpPr>
          <p:grpSpPr>
            <a:xfrm>
              <a:off x="11050086" y="3332921"/>
              <a:ext cx="197467" cy="229026"/>
              <a:chOff x="1324002" y="2276809"/>
              <a:chExt cx="216000" cy="252000"/>
            </a:xfrm>
          </p:grpSpPr>
          <p:sp>
            <p:nvSpPr>
              <p:cNvPr id="2282" name="Rectangle 2281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83" name="Flowchart: Connector 2282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4" name="Flowchart: Connector 2283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5" name="Flowchart: Connector 2284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6" name="Flowchart: Connector 2285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87" name="Group 2286"/>
            <p:cNvGrpSpPr/>
            <p:nvPr/>
          </p:nvGrpSpPr>
          <p:grpSpPr>
            <a:xfrm>
              <a:off x="11050086" y="3592620"/>
              <a:ext cx="197467" cy="229026"/>
              <a:chOff x="1324002" y="2276809"/>
              <a:chExt cx="216000" cy="252000"/>
            </a:xfrm>
          </p:grpSpPr>
          <p:sp>
            <p:nvSpPr>
              <p:cNvPr id="2288" name="Rectangle 2287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89" name="Flowchart: Connector 2288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0" name="Flowchart: Connector 2289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1" name="Flowchart: Connector 2290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2" name="Flowchart: Connector 2291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93" name="Group 2292"/>
            <p:cNvGrpSpPr/>
            <p:nvPr/>
          </p:nvGrpSpPr>
          <p:grpSpPr>
            <a:xfrm>
              <a:off x="11054440" y="3852320"/>
              <a:ext cx="197467" cy="229026"/>
              <a:chOff x="1324002" y="2276809"/>
              <a:chExt cx="216000" cy="252000"/>
            </a:xfrm>
          </p:grpSpPr>
          <p:sp>
            <p:nvSpPr>
              <p:cNvPr id="2294" name="Rectangle 2293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295" name="Flowchart: Connector 2294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6" name="Flowchart: Connector 2295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7" name="Flowchart: Connector 2296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8" name="Flowchart: Connector 2297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99" name="Group 2298"/>
            <p:cNvGrpSpPr/>
            <p:nvPr/>
          </p:nvGrpSpPr>
          <p:grpSpPr>
            <a:xfrm>
              <a:off x="11058794" y="4107691"/>
              <a:ext cx="197467" cy="229026"/>
              <a:chOff x="1324002" y="2276809"/>
              <a:chExt cx="216000" cy="252000"/>
            </a:xfrm>
          </p:grpSpPr>
          <p:sp>
            <p:nvSpPr>
              <p:cNvPr id="2300" name="Rectangle 2299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01" name="Flowchart: Connector 2300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2" name="Flowchart: Connector 2301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3" name="Flowchart: Connector 2302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4" name="Flowchart: Connector 2303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05" name="Group 2304"/>
            <p:cNvGrpSpPr/>
            <p:nvPr/>
          </p:nvGrpSpPr>
          <p:grpSpPr>
            <a:xfrm>
              <a:off x="11058794" y="4367390"/>
              <a:ext cx="197467" cy="229026"/>
              <a:chOff x="1324002" y="2276809"/>
              <a:chExt cx="216000" cy="252000"/>
            </a:xfrm>
          </p:grpSpPr>
          <p:sp>
            <p:nvSpPr>
              <p:cNvPr id="2306" name="Rectangle 2305">
                <a:extLst>
                  <a:ext uri="{FF2B5EF4-FFF2-40B4-BE49-F238E27FC236}">
                    <a16:creationId xmlns:a16="http://schemas.microsoft.com/office/drawing/2014/main" id="{8AEC3B0F-BEF9-8D5E-2057-AD3FAC84D7D1}"/>
                  </a:ext>
                </a:extLst>
              </p:cNvPr>
              <p:cNvSpPr/>
              <p:nvPr/>
            </p:nvSpPr>
            <p:spPr>
              <a:xfrm>
                <a:off x="1324002" y="2276809"/>
                <a:ext cx="216000" cy="252000"/>
              </a:xfrm>
              <a:prstGeom prst="rect">
                <a:avLst/>
              </a:prstGeom>
              <a:solidFill>
                <a:srgbClr val="339933"/>
              </a:solidFill>
              <a:ln>
                <a:solidFill>
                  <a:srgbClr val="33993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307" name="Flowchart: Connector 2306"/>
              <p:cNvSpPr/>
              <p:nvPr/>
            </p:nvSpPr>
            <p:spPr>
              <a:xfrm>
                <a:off x="1355700" y="244876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8" name="Flowchart: Connector 2307"/>
              <p:cNvSpPr/>
              <p:nvPr/>
            </p:nvSpPr>
            <p:spPr>
              <a:xfrm>
                <a:off x="1469279" y="24449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9" name="Flowchart: Connector 2308"/>
              <p:cNvSpPr/>
              <p:nvPr/>
            </p:nvSpPr>
            <p:spPr>
              <a:xfrm>
                <a:off x="1475120" y="23153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0" name="Flowchart: Connector 2309"/>
              <p:cNvSpPr/>
              <p:nvPr/>
            </p:nvSpPr>
            <p:spPr>
              <a:xfrm>
                <a:off x="1353539" y="23129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11" name="TextBox 2310"/>
            <p:cNvSpPr txBox="1"/>
            <p:nvPr/>
          </p:nvSpPr>
          <p:spPr>
            <a:xfrm>
              <a:off x="1209234" y="1248141"/>
              <a:ext cx="378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A3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2312" name="TextBox 2311"/>
            <p:cNvSpPr txBox="1"/>
            <p:nvPr/>
          </p:nvSpPr>
          <p:spPr>
            <a:xfrm>
              <a:off x="1654692" y="1248142"/>
              <a:ext cx="384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B3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1292" name="TextBox 1291"/>
            <p:cNvSpPr txBox="1"/>
            <p:nvPr/>
          </p:nvSpPr>
          <p:spPr>
            <a:xfrm>
              <a:off x="3889862" y="1512519"/>
              <a:ext cx="383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A2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1293" name="TextBox 1292"/>
            <p:cNvSpPr txBox="1"/>
            <p:nvPr/>
          </p:nvSpPr>
          <p:spPr>
            <a:xfrm>
              <a:off x="4335021" y="1512519"/>
              <a:ext cx="388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B2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1294" name="TextBox 1293"/>
            <p:cNvSpPr txBox="1"/>
            <p:nvPr/>
          </p:nvSpPr>
          <p:spPr>
            <a:xfrm>
              <a:off x="6369394" y="1764265"/>
              <a:ext cx="352634" cy="25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A1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1295" name="TextBox 1294"/>
            <p:cNvSpPr txBox="1"/>
            <p:nvPr/>
          </p:nvSpPr>
          <p:spPr>
            <a:xfrm>
              <a:off x="6847302" y="1764265"/>
              <a:ext cx="352634" cy="251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B1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1296" name="TextBox 1295"/>
            <p:cNvSpPr txBox="1"/>
            <p:nvPr/>
          </p:nvSpPr>
          <p:spPr>
            <a:xfrm>
              <a:off x="9611044" y="2016011"/>
              <a:ext cx="383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B0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1297" name="TextBox 1296"/>
            <p:cNvSpPr txBox="1"/>
            <p:nvPr/>
          </p:nvSpPr>
          <p:spPr>
            <a:xfrm>
              <a:off x="9137138" y="2016010"/>
              <a:ext cx="375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A0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1298" name="TextBox 1297"/>
            <p:cNvSpPr txBox="1"/>
            <p:nvPr/>
          </p:nvSpPr>
          <p:spPr>
            <a:xfrm>
              <a:off x="10709217" y="3292866"/>
              <a:ext cx="409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Bahnschrift Light" pitchFamily="34" charset="0"/>
                </a:rPr>
                <a:t>Cin</a:t>
              </a:r>
              <a:endParaRPr lang="en-IN" sz="1200" dirty="0">
                <a:solidFill>
                  <a:srgbClr val="003399"/>
                </a:solidFill>
                <a:latin typeface="Bahnschrift Light" pitchFamily="34" charset="0"/>
              </a:endParaRPr>
            </a:p>
          </p:txBody>
        </p:sp>
        <p:sp>
          <p:nvSpPr>
            <p:cNvPr id="1299" name="TextBox 1298"/>
            <p:cNvSpPr txBox="1"/>
            <p:nvPr/>
          </p:nvSpPr>
          <p:spPr>
            <a:xfrm>
              <a:off x="9402983" y="4872703"/>
              <a:ext cx="461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DD844"/>
                  </a:solidFill>
                  <a:latin typeface="Bahnschrift Light" pitchFamily="34" charset="0"/>
                </a:rPr>
                <a:t>S0</a:t>
              </a:r>
              <a:endParaRPr lang="en-IN" sz="1200" dirty="0">
                <a:solidFill>
                  <a:srgbClr val="CDD844"/>
                </a:solidFill>
                <a:latin typeface="Bahnschrift Light" pitchFamily="34" charset="0"/>
              </a:endParaRPr>
            </a:p>
          </p:txBody>
        </p:sp>
        <p:sp>
          <p:nvSpPr>
            <p:cNvPr id="1300" name="TextBox 1299"/>
            <p:cNvSpPr txBox="1"/>
            <p:nvPr/>
          </p:nvSpPr>
          <p:spPr>
            <a:xfrm>
              <a:off x="6840729" y="4872703"/>
              <a:ext cx="414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DD844"/>
                  </a:solidFill>
                  <a:latin typeface="Bahnschrift Light" pitchFamily="34" charset="0"/>
                </a:rPr>
                <a:t>S1</a:t>
              </a:r>
              <a:endParaRPr lang="en-IN" sz="1200" dirty="0">
                <a:solidFill>
                  <a:srgbClr val="CDD844"/>
                </a:solidFill>
                <a:latin typeface="Bahnschrift Light" pitchFamily="34" charset="0"/>
              </a:endParaRPr>
            </a:p>
          </p:txBody>
        </p:sp>
        <p:sp>
          <p:nvSpPr>
            <p:cNvPr id="1301" name="TextBox 1300"/>
            <p:cNvSpPr txBox="1"/>
            <p:nvPr/>
          </p:nvSpPr>
          <p:spPr>
            <a:xfrm>
              <a:off x="4529144" y="4872703"/>
              <a:ext cx="423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DD844"/>
                  </a:solidFill>
                  <a:latin typeface="Bahnschrift Light" pitchFamily="34" charset="0"/>
                </a:rPr>
                <a:t>S2</a:t>
              </a:r>
              <a:endParaRPr lang="en-IN" sz="1200" dirty="0">
                <a:solidFill>
                  <a:srgbClr val="CDD844"/>
                </a:solidFill>
                <a:latin typeface="Bahnschrift Light" pitchFamily="34" charset="0"/>
              </a:endParaRPr>
            </a:p>
          </p:txBody>
        </p:sp>
        <p:sp>
          <p:nvSpPr>
            <p:cNvPr id="1302" name="TextBox 1301"/>
            <p:cNvSpPr txBox="1"/>
            <p:nvPr/>
          </p:nvSpPr>
          <p:spPr>
            <a:xfrm>
              <a:off x="1862395" y="4872703"/>
              <a:ext cx="401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DD844"/>
                  </a:solidFill>
                  <a:latin typeface="Bahnschrift Light" pitchFamily="34" charset="0"/>
                </a:rPr>
                <a:t>S3</a:t>
              </a:r>
              <a:endParaRPr lang="en-IN" sz="1200" dirty="0">
                <a:solidFill>
                  <a:srgbClr val="CDD844"/>
                </a:solidFill>
                <a:latin typeface="Bahnschrift Light" pitchFamily="34" charset="0"/>
              </a:endParaRPr>
            </a:p>
          </p:txBody>
        </p:sp>
        <p:sp>
          <p:nvSpPr>
            <p:cNvPr id="1303" name="TextBox 1302"/>
            <p:cNvSpPr txBox="1"/>
            <p:nvPr/>
          </p:nvSpPr>
          <p:spPr>
            <a:xfrm>
              <a:off x="806817" y="3292866"/>
              <a:ext cx="504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DD844"/>
                  </a:solidFill>
                  <a:latin typeface="Bahnschrift Light" pitchFamily="34" charset="0"/>
                </a:rPr>
                <a:t>Cout</a:t>
              </a:r>
              <a:endParaRPr lang="en-IN" sz="1200" dirty="0">
                <a:solidFill>
                  <a:srgbClr val="CDD844"/>
                </a:solidFill>
                <a:latin typeface="Bahnschrift Light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405D1E-680C-3E01-A64C-06C2AFB3F976}"/>
              </a:ext>
            </a:extLst>
          </p:cNvPr>
          <p:cNvSpPr txBox="1"/>
          <p:nvPr/>
        </p:nvSpPr>
        <p:spPr>
          <a:xfrm>
            <a:off x="2815662" y="583317"/>
            <a:ext cx="6560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OF FOUR BIT RCA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AA1F54-198E-0E5D-BA58-F082088B031C}"/>
                  </a:ext>
                </a:extLst>
              </p:cNvPr>
              <p:cNvSpPr txBox="1"/>
              <p:nvPr/>
            </p:nvSpPr>
            <p:spPr>
              <a:xfrm>
                <a:off x="1444382" y="5590003"/>
                <a:ext cx="961881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Proposed model of Four Bit RCA using Four Full Adders consists of 208 cell counts, 1.25 delay and 0.30 </a:t>
                </a:r>
                <a:r>
                  <a:rPr lang="en-US" sz="2000" dirty="0"/>
                  <a:t>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AA1F54-198E-0E5D-BA58-F082088B0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82" y="5590003"/>
                <a:ext cx="9618816" cy="769441"/>
              </a:xfrm>
              <a:prstGeom prst="rect">
                <a:avLst/>
              </a:prstGeom>
              <a:blipFill>
                <a:blip r:embed="rId4"/>
                <a:stretch>
                  <a:fillRect l="-760" t="-5556" r="-824" b="-15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5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3;p7">
            <a:extLst>
              <a:ext uri="{FF2B5EF4-FFF2-40B4-BE49-F238E27FC236}">
                <a16:creationId xmlns:a16="http://schemas.microsoft.com/office/drawing/2014/main" id="{9DE5F160-6FC6-CCC2-2F79-3D31DA1501D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11709-0DED-0118-50D2-DF26AE887484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CB9A5-F598-E01D-A6DA-30523908F49E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E88EA-C5FE-574C-0DA5-9A157928E3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6682" r="8158" b="43025"/>
          <a:stretch/>
        </p:blipFill>
        <p:spPr>
          <a:xfrm>
            <a:off x="570670" y="1269711"/>
            <a:ext cx="5267654" cy="4071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81826-96CE-A2A0-3B46-55362E1BB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56842" r="8158" b="7509"/>
          <a:stretch/>
        </p:blipFill>
        <p:spPr>
          <a:xfrm>
            <a:off x="5941994" y="1269711"/>
            <a:ext cx="5815079" cy="4071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5427F-7207-DB48-9172-F9ABC7F7506B}"/>
              </a:ext>
            </a:extLst>
          </p:cNvPr>
          <p:cNvSpPr txBox="1"/>
          <p:nvPr/>
        </p:nvSpPr>
        <p:spPr>
          <a:xfrm>
            <a:off x="3560696" y="5680722"/>
            <a:ext cx="4762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Output Generation of 4-bit RCA in QCA</a:t>
            </a:r>
          </a:p>
          <a:p>
            <a:pPr algn="ct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33007-F73D-6904-DB60-9CE88EB9D4A6}"/>
              </a:ext>
            </a:extLst>
          </p:cNvPr>
          <p:cNvSpPr txBox="1"/>
          <p:nvPr/>
        </p:nvSpPr>
        <p:spPr>
          <a:xfrm>
            <a:off x="2321169" y="556620"/>
            <a:ext cx="833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OF PROPOSED FOUR BIT RCA</a:t>
            </a:r>
          </a:p>
        </p:txBody>
      </p:sp>
    </p:spTree>
    <p:extLst>
      <p:ext uri="{BB962C8B-B14F-4D97-AF65-F5344CB8AC3E}">
        <p14:creationId xmlns:p14="http://schemas.microsoft.com/office/powerpoint/2010/main" val="5109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362" y="2043081"/>
            <a:ext cx="85132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Implementation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of RCA in both Mentor Graphics and QCA &amp; it’s comparative analysis 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380" y="4153257"/>
            <a:ext cx="39437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Devara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Harsha (20P31A04J4)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Padarthi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Harshitha (20P31A04J5) </a:t>
            </a:r>
          </a:p>
          <a:p>
            <a:r>
              <a:rPr lang="fi-FI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Marisetti Sharan Teja (20P31A04L5)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Vasamsetti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Dhanupya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(20P31A04O1)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5051" y="4028129"/>
            <a:ext cx="3707345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Anjaiah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Talamala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Department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81FAB-F771-6B9D-2779-EB8E9CB6A1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1500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3;p7">
            <a:extLst>
              <a:ext uri="{FF2B5EF4-FFF2-40B4-BE49-F238E27FC236}">
                <a16:creationId xmlns:a16="http://schemas.microsoft.com/office/drawing/2014/main" id="{AE93160F-E076-46ED-A9D8-CF3506B11C71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DCF4C-C2A6-0C0A-536C-688971D4D84F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7F771-5A7B-0915-8EDB-8A1440F58DA3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4EDB4-9AA7-CEC2-51D2-1F6007AD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t="16140" r="8357" b="42450"/>
          <a:stretch/>
        </p:blipFill>
        <p:spPr>
          <a:xfrm>
            <a:off x="510138" y="1079992"/>
            <a:ext cx="5387916" cy="4156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B5904-142B-A8CB-E1DB-32C33BD715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t="56791" r="8357" b="7930"/>
          <a:stretch/>
        </p:blipFill>
        <p:spPr>
          <a:xfrm>
            <a:off x="6024270" y="1147369"/>
            <a:ext cx="5685754" cy="3886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26D62-FDC6-E3C6-2ADD-4D3AB2C58637}"/>
              </a:ext>
            </a:extLst>
          </p:cNvPr>
          <p:cNvSpPr txBox="1"/>
          <p:nvPr/>
        </p:nvSpPr>
        <p:spPr>
          <a:xfrm>
            <a:off x="3560696" y="5680722"/>
            <a:ext cx="4762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Output Generation of 4-bit RCA in QCA</a:t>
            </a:r>
          </a:p>
          <a:p>
            <a:pPr algn="ct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3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83;p7">
            <a:extLst>
              <a:ext uri="{FF2B5EF4-FFF2-40B4-BE49-F238E27FC236}">
                <a16:creationId xmlns:a16="http://schemas.microsoft.com/office/drawing/2014/main" id="{AE93160F-E076-46ED-A9D8-CF3506B11C71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DCF4C-C2A6-0C0A-536C-688971D4D84F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7F771-5A7B-0915-8EDB-8A1440F58DA3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0EB6FDD-9FEE-AFBB-1850-3FCB70683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1854834"/>
                  </p:ext>
                </p:extLst>
              </p:nvPr>
            </p:nvGraphicFramePr>
            <p:xfrm>
              <a:off x="1428108" y="1936155"/>
              <a:ext cx="9417912" cy="302230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139304">
                      <a:extLst>
                        <a:ext uri="{9D8B030D-6E8A-4147-A177-3AD203B41FA5}">
                          <a16:colId xmlns:a16="http://schemas.microsoft.com/office/drawing/2014/main" val="3239314535"/>
                        </a:ext>
                      </a:extLst>
                    </a:gridCol>
                    <a:gridCol w="3139304">
                      <a:extLst>
                        <a:ext uri="{9D8B030D-6E8A-4147-A177-3AD203B41FA5}">
                          <a16:colId xmlns:a16="http://schemas.microsoft.com/office/drawing/2014/main" val="3542002616"/>
                        </a:ext>
                      </a:extLst>
                    </a:gridCol>
                    <a:gridCol w="3139304">
                      <a:extLst>
                        <a:ext uri="{9D8B030D-6E8A-4147-A177-3AD203B41FA5}">
                          <a16:colId xmlns:a16="http://schemas.microsoft.com/office/drawing/2014/main" val="2087014164"/>
                        </a:ext>
                      </a:extLst>
                    </a:gridCol>
                  </a:tblGrid>
                  <a:tr h="755576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EXISTING CIRCUIT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</a:t>
                          </a:r>
                        </a:p>
                        <a:p>
                          <a:r>
                            <a:rPr lang="en-US" dirty="0"/>
                            <a:t>           PROPOSED CIRCUIT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5698651"/>
                      </a:ext>
                    </a:extLst>
                  </a:tr>
                  <a:tr h="75557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AREA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0.34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µ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0.30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µ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201151"/>
                      </a:ext>
                    </a:extLst>
                  </a:tr>
                  <a:tr h="75557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CELL COUNT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262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208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151758"/>
                      </a:ext>
                    </a:extLst>
                  </a:tr>
                  <a:tr h="75557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DELAY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1.75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1.25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667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0EB6FDD-9FEE-AFBB-1850-3FCB70683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1854834"/>
                  </p:ext>
                </p:extLst>
              </p:nvPr>
            </p:nvGraphicFramePr>
            <p:xfrm>
              <a:off x="1428108" y="1936155"/>
              <a:ext cx="9417912" cy="302230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139304">
                      <a:extLst>
                        <a:ext uri="{9D8B030D-6E8A-4147-A177-3AD203B41FA5}">
                          <a16:colId xmlns:a16="http://schemas.microsoft.com/office/drawing/2014/main" val="3239314535"/>
                        </a:ext>
                      </a:extLst>
                    </a:gridCol>
                    <a:gridCol w="3139304">
                      <a:extLst>
                        <a:ext uri="{9D8B030D-6E8A-4147-A177-3AD203B41FA5}">
                          <a16:colId xmlns:a16="http://schemas.microsoft.com/office/drawing/2014/main" val="3542002616"/>
                        </a:ext>
                      </a:extLst>
                    </a:gridCol>
                    <a:gridCol w="3139304">
                      <a:extLst>
                        <a:ext uri="{9D8B030D-6E8A-4147-A177-3AD203B41FA5}">
                          <a16:colId xmlns:a16="http://schemas.microsoft.com/office/drawing/2014/main" val="2087014164"/>
                        </a:ext>
                      </a:extLst>
                    </a:gridCol>
                  </a:tblGrid>
                  <a:tr h="755576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EXISTING CIRCUIT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</a:t>
                          </a:r>
                        </a:p>
                        <a:p>
                          <a:r>
                            <a:rPr lang="en-US" dirty="0"/>
                            <a:t>           PROPOSED CIRCUIT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5698651"/>
                      </a:ext>
                    </a:extLst>
                  </a:tr>
                  <a:tr h="75557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AREA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10058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88" t="-100000" r="-7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201151"/>
                      </a:ext>
                    </a:extLst>
                  </a:tr>
                  <a:tr h="75557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CELL COUNT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262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208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151758"/>
                      </a:ext>
                    </a:extLst>
                  </a:tr>
                  <a:tr h="75557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DELAY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1.75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1.25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6671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850AA48-A554-A04A-7526-B6041A7AF8EE}"/>
              </a:ext>
            </a:extLst>
          </p:cNvPr>
          <p:cNvSpPr txBox="1"/>
          <p:nvPr/>
        </p:nvSpPr>
        <p:spPr>
          <a:xfrm>
            <a:off x="2469356" y="838355"/>
            <a:ext cx="6592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AND PROPOSED DESIGN OF 4-BIT RCA IN QCA</a:t>
            </a:r>
          </a:p>
        </p:txBody>
      </p:sp>
    </p:spTree>
    <p:extLst>
      <p:ext uri="{BB962C8B-B14F-4D97-AF65-F5344CB8AC3E}">
        <p14:creationId xmlns:p14="http://schemas.microsoft.com/office/powerpoint/2010/main" val="968973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56F5A-FDB1-4A2A-C9C2-0082139B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83;p7">
            <a:extLst>
              <a:ext uri="{FF2B5EF4-FFF2-40B4-BE49-F238E27FC236}">
                <a16:creationId xmlns:a16="http://schemas.microsoft.com/office/drawing/2014/main" id="{D4591598-84A2-2997-5652-C5AD99A6308B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1DC1FB-D49D-4A69-DD95-54A692EC6AF7}"/>
              </a:ext>
            </a:extLst>
          </p:cNvPr>
          <p:cNvSpPr txBox="1"/>
          <p:nvPr/>
        </p:nvSpPr>
        <p:spPr>
          <a:xfrm>
            <a:off x="3681074" y="620053"/>
            <a:ext cx="482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8E6D40-A45F-5C96-14BB-BFDD16167388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276E5-D8C4-6175-4D64-300204322B75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CECCC6F-B64B-1A70-3C26-2614DCC16D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820086"/>
                  </p:ext>
                </p:extLst>
              </p:nvPr>
            </p:nvGraphicFramePr>
            <p:xfrm>
              <a:off x="1327120" y="1325341"/>
              <a:ext cx="9835290" cy="20614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8430">
                      <a:extLst>
                        <a:ext uri="{9D8B030D-6E8A-4147-A177-3AD203B41FA5}">
                          <a16:colId xmlns:a16="http://schemas.microsoft.com/office/drawing/2014/main" val="1749420721"/>
                        </a:ext>
                      </a:extLst>
                    </a:gridCol>
                    <a:gridCol w="3278430">
                      <a:extLst>
                        <a:ext uri="{9D8B030D-6E8A-4147-A177-3AD203B41FA5}">
                          <a16:colId xmlns:a16="http://schemas.microsoft.com/office/drawing/2014/main" val="1838520378"/>
                        </a:ext>
                      </a:extLst>
                    </a:gridCol>
                    <a:gridCol w="3278430">
                      <a:extLst>
                        <a:ext uri="{9D8B030D-6E8A-4147-A177-3AD203B41FA5}">
                          <a16:colId xmlns:a16="http://schemas.microsoft.com/office/drawing/2014/main" val="3602503707"/>
                        </a:ext>
                      </a:extLst>
                    </a:gridCol>
                  </a:tblGrid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Parameters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Full Adder in Mentor Graphics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Full Adder in QCA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272946"/>
                      </a:ext>
                    </a:extLst>
                  </a:tr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Area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9 µ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0.06 µ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222687"/>
                      </a:ext>
                    </a:extLst>
                  </a:tr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Transistor Count/ QCA Cell Count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39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784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CECCC6F-B64B-1A70-3C26-2614DCC16D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820086"/>
                  </p:ext>
                </p:extLst>
              </p:nvPr>
            </p:nvGraphicFramePr>
            <p:xfrm>
              <a:off x="1327120" y="1325341"/>
              <a:ext cx="9835290" cy="20614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8430">
                      <a:extLst>
                        <a:ext uri="{9D8B030D-6E8A-4147-A177-3AD203B41FA5}">
                          <a16:colId xmlns:a16="http://schemas.microsoft.com/office/drawing/2014/main" val="1749420721"/>
                        </a:ext>
                      </a:extLst>
                    </a:gridCol>
                    <a:gridCol w="3278430">
                      <a:extLst>
                        <a:ext uri="{9D8B030D-6E8A-4147-A177-3AD203B41FA5}">
                          <a16:colId xmlns:a16="http://schemas.microsoft.com/office/drawing/2014/main" val="1838520378"/>
                        </a:ext>
                      </a:extLst>
                    </a:gridCol>
                    <a:gridCol w="3278430">
                      <a:extLst>
                        <a:ext uri="{9D8B030D-6E8A-4147-A177-3AD203B41FA5}">
                          <a16:colId xmlns:a16="http://schemas.microsoft.com/office/drawing/2014/main" val="3602503707"/>
                        </a:ext>
                      </a:extLst>
                    </a:gridCol>
                  </a:tblGrid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Parameters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Full Adder in Mentor Graphics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Full Adder in QCA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272946"/>
                      </a:ext>
                    </a:extLst>
                  </a:tr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Area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885" r="-100557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72" t="-100885" r="-743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222687"/>
                      </a:ext>
                    </a:extLst>
                  </a:tr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Transistor Count/ QCA Cell Count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39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7849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B6D346F-7FFD-701A-A932-1803A8AECA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24663"/>
                  </p:ext>
                </p:extLst>
              </p:nvPr>
            </p:nvGraphicFramePr>
            <p:xfrm>
              <a:off x="1327120" y="3768553"/>
              <a:ext cx="9835290" cy="20614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8430">
                      <a:extLst>
                        <a:ext uri="{9D8B030D-6E8A-4147-A177-3AD203B41FA5}">
                          <a16:colId xmlns:a16="http://schemas.microsoft.com/office/drawing/2014/main" val="1749420721"/>
                        </a:ext>
                      </a:extLst>
                    </a:gridCol>
                    <a:gridCol w="3278430">
                      <a:extLst>
                        <a:ext uri="{9D8B030D-6E8A-4147-A177-3AD203B41FA5}">
                          <a16:colId xmlns:a16="http://schemas.microsoft.com/office/drawing/2014/main" val="1838520378"/>
                        </a:ext>
                      </a:extLst>
                    </a:gridCol>
                    <a:gridCol w="3278430">
                      <a:extLst>
                        <a:ext uri="{9D8B030D-6E8A-4147-A177-3AD203B41FA5}">
                          <a16:colId xmlns:a16="http://schemas.microsoft.com/office/drawing/2014/main" val="3602503707"/>
                        </a:ext>
                      </a:extLst>
                    </a:gridCol>
                  </a:tblGrid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Parameters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RCA in Mentor Graphics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RCA in QCA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272946"/>
                      </a:ext>
                    </a:extLst>
                  </a:tr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Area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34 µ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0.30 µ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222687"/>
                      </a:ext>
                    </a:extLst>
                  </a:tr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Transistor Count/ QCA Cell Count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112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208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17849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B6D346F-7FFD-701A-A932-1803A8AECA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24663"/>
                  </p:ext>
                </p:extLst>
              </p:nvPr>
            </p:nvGraphicFramePr>
            <p:xfrm>
              <a:off x="1327120" y="3768553"/>
              <a:ext cx="9835290" cy="20614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8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49420721"/>
                        </a:ext>
                      </a:extLst>
                    </a:gridCol>
                    <a:gridCol w="3278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38520378"/>
                        </a:ext>
                      </a:extLst>
                    </a:gridCol>
                    <a:gridCol w="3278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602503707"/>
                        </a:ext>
                      </a:extLst>
                    </a:gridCol>
                  </a:tblGrid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Parameters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RCA in Mentor Graphics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RCA in QCA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91272946"/>
                      </a:ext>
                    </a:extLst>
                  </a:tr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Area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372" t="-100893" r="-100372" b="-1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100893" r="-186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32222687"/>
                      </a:ext>
                    </a:extLst>
                  </a:tr>
                  <a:tr h="687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Transistor Count/ QCA Cell Count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112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</a:pPr>
                          <a:r>
                            <a:rPr lang="en-US" dirty="0"/>
                            <a:t>208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17849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900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C50FDD-DDB4-2417-7782-E49F7A81E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474948"/>
              </p:ext>
            </p:extLst>
          </p:nvPr>
        </p:nvGraphicFramePr>
        <p:xfrm>
          <a:off x="6596757" y="1353143"/>
          <a:ext cx="5106256" cy="398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6B12C1-3C1C-1BDC-47D2-2898CED20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097168"/>
              </p:ext>
            </p:extLst>
          </p:nvPr>
        </p:nvGraphicFramePr>
        <p:xfrm>
          <a:off x="1102328" y="1347772"/>
          <a:ext cx="5106256" cy="399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464D4B-F0E4-CECD-C4ED-5A81CD2FE043}"/>
              </a:ext>
            </a:extLst>
          </p:cNvPr>
          <p:cNvSpPr txBox="1"/>
          <p:nvPr/>
        </p:nvSpPr>
        <p:spPr>
          <a:xfrm>
            <a:off x="1558243" y="5360155"/>
            <a:ext cx="4194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7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Cell count comparison between existing and proposed design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B13EA-A669-49FD-CA4E-ADF1C522D0B4}"/>
              </a:ext>
            </a:extLst>
          </p:cNvPr>
          <p:cNvSpPr txBox="1"/>
          <p:nvPr/>
        </p:nvSpPr>
        <p:spPr>
          <a:xfrm>
            <a:off x="6596757" y="5360155"/>
            <a:ext cx="4760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7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 comparison between existing and proposed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Google Shape;183;p7">
            <a:extLst>
              <a:ext uri="{FF2B5EF4-FFF2-40B4-BE49-F238E27FC236}">
                <a16:creationId xmlns:a16="http://schemas.microsoft.com/office/drawing/2014/main" id="{4256652D-2057-9153-8CC6-76EA82061A13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79FA4E-4D3D-AC0B-2B15-4A8260A76314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8A2C9-AE0E-D483-927C-C27D69F79D87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1ACC4-C8EB-4DE5-8A1F-5484B193F921}"/>
              </a:ext>
            </a:extLst>
          </p:cNvPr>
          <p:cNvSpPr txBox="1"/>
          <p:nvPr/>
        </p:nvSpPr>
        <p:spPr>
          <a:xfrm>
            <a:off x="2510673" y="516775"/>
            <a:ext cx="7170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GRAPHS OF PARAMETERS IN EXISTING AND PROPOSED DESIGN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4749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A8F9D60-D92A-5F49-FBF2-BB8718064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795670"/>
              </p:ext>
            </p:extLst>
          </p:nvPr>
        </p:nvGraphicFramePr>
        <p:xfrm>
          <a:off x="2605098" y="1244727"/>
          <a:ext cx="6981804" cy="3851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3D27C3-420E-3101-92BD-E241B0B25E54}"/>
              </a:ext>
            </a:extLst>
          </p:cNvPr>
          <p:cNvSpPr txBox="1"/>
          <p:nvPr/>
        </p:nvSpPr>
        <p:spPr>
          <a:xfrm>
            <a:off x="2775606" y="5243941"/>
            <a:ext cx="664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7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 comparison between existing and proposed methods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Google Shape;183;p7">
            <a:extLst>
              <a:ext uri="{FF2B5EF4-FFF2-40B4-BE49-F238E27FC236}">
                <a16:creationId xmlns:a16="http://schemas.microsoft.com/office/drawing/2014/main" id="{EB82FA99-A5CA-13FA-17F8-D765866D84E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A7F94-E30F-D693-5DCA-685670455110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DDE13-6D17-C359-3DE8-7FB41FCD7A9D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</p:spTree>
    <p:extLst>
      <p:ext uri="{BB962C8B-B14F-4D97-AF65-F5344CB8AC3E}">
        <p14:creationId xmlns:p14="http://schemas.microsoft.com/office/powerpoint/2010/main" val="316323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3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5752" y="878588"/>
            <a:ext cx="237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1055" y="1544428"/>
            <a:ext cx="918681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small size of quantum dots which are used in QCA,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compact arrangements which reduces the overall size and delay of the circuits.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QCA circuits have low power consumption with less delay due to having less cell count.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1D265-D08F-996C-27E5-045D0E41B78A}"/>
              </a:ext>
            </a:extLst>
          </p:cNvPr>
          <p:cNvSpPr txBox="1"/>
          <p:nvPr/>
        </p:nvSpPr>
        <p:spPr>
          <a:xfrm>
            <a:off x="1284269" y="1033107"/>
            <a:ext cx="10284432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8920" marR="396240" algn="just">
              <a:lnSpc>
                <a:spcPct val="150000"/>
              </a:lnSpc>
              <a:spcAft>
                <a:spcPts val="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4670" marR="367030" indent="-28575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QCA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circuit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designed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QCA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cells. The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adder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requires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39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QCA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cells,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en-US" sz="20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0.06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μm2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function.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4670" marR="367030" indent="-28575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simulation results shows that the proposed 4-bit Ripple Carry Adder (RCA) requires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20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208</a:t>
            </a:r>
            <a:r>
              <a:rPr lang="en-US" sz="20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QCA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cells,</a:t>
            </a:r>
            <a:r>
              <a:rPr lang="en-US" sz="20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en-US" sz="20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0.3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μm2</a:t>
            </a:r>
            <a:r>
              <a:rPr lang="en-US" sz="20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20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1.25</a:t>
            </a:r>
            <a:r>
              <a:rPr lang="en-US" sz="20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cycles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implement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latency,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QCA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CB750-770D-F428-5996-C4B35AF14325}"/>
              </a:ext>
            </a:extLst>
          </p:cNvPr>
          <p:cNvSpPr txBox="1"/>
          <p:nvPr/>
        </p:nvSpPr>
        <p:spPr>
          <a:xfrm>
            <a:off x="5161447" y="802274"/>
            <a:ext cx="231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Google Shape;183;p7">
            <a:extLst>
              <a:ext uri="{FF2B5EF4-FFF2-40B4-BE49-F238E27FC236}">
                <a16:creationId xmlns:a16="http://schemas.microsoft.com/office/drawing/2014/main" id="{3EB31B9E-8D8B-8DBA-289D-8FC50A14C21E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DFD1E-F543-139A-FCDB-F26DBA2DF426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EB153-6237-5A36-94A6-E76EF4339C36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</p:spTree>
    <p:extLst>
      <p:ext uri="{BB962C8B-B14F-4D97-AF65-F5344CB8AC3E}">
        <p14:creationId xmlns:p14="http://schemas.microsoft.com/office/powerpoint/2010/main" val="28220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1D265-D08F-996C-27E5-045D0E41B78A}"/>
              </a:ext>
            </a:extLst>
          </p:cNvPr>
          <p:cNvSpPr txBox="1"/>
          <p:nvPr/>
        </p:nvSpPr>
        <p:spPr>
          <a:xfrm>
            <a:off x="1438383" y="1697583"/>
            <a:ext cx="968853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670" marR="39624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future, high-speed adders which play an important role in multiplier designs could be designed and its computational performance could be improved further. </a:t>
            </a:r>
          </a:p>
          <a:p>
            <a:pPr marL="534670" marR="39624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4-bit ripple carry adder using QCA are used in Arithmetic Logic Units (ALUs) in processors, Digital Signal Processing (DSP) like DFT and FFT.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CB750-770D-F428-5996-C4B35AF14325}"/>
              </a:ext>
            </a:extLst>
          </p:cNvPr>
          <p:cNvSpPr txBox="1"/>
          <p:nvPr/>
        </p:nvSpPr>
        <p:spPr>
          <a:xfrm>
            <a:off x="4885461" y="985481"/>
            <a:ext cx="279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pic>
        <p:nvPicPr>
          <p:cNvPr id="5" name="Google Shape;183;p7">
            <a:extLst>
              <a:ext uri="{FF2B5EF4-FFF2-40B4-BE49-F238E27FC236}">
                <a16:creationId xmlns:a16="http://schemas.microsoft.com/office/drawing/2014/main" id="{3EB31B9E-8D8B-8DBA-289D-8FC50A14C21E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DFD1E-F543-139A-FCDB-F26DBA2DF426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EB153-6237-5A36-94A6-E76EF4339C36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</p:spTree>
    <p:extLst>
      <p:ext uri="{BB962C8B-B14F-4D97-AF65-F5344CB8AC3E}">
        <p14:creationId xmlns:p14="http://schemas.microsoft.com/office/powerpoint/2010/main" val="874798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C8DB2-382B-BCD1-371A-6A2801976D1A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pic>
        <p:nvPicPr>
          <p:cNvPr id="3" name="Google Shape;183;p7">
            <a:extLst>
              <a:ext uri="{FF2B5EF4-FFF2-40B4-BE49-F238E27FC236}">
                <a16:creationId xmlns:a16="http://schemas.microsoft.com/office/drawing/2014/main" id="{4A32C247-031D-7FC2-C2F9-04E32825F764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BD7E5-38F1-E043-F954-AD847B79A54B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4B137-0151-83EF-14B3-4B96C8238DFB}"/>
              </a:ext>
            </a:extLst>
          </p:cNvPr>
          <p:cNvSpPr txBox="1"/>
          <p:nvPr/>
        </p:nvSpPr>
        <p:spPr>
          <a:xfrm>
            <a:off x="5061292" y="728998"/>
            <a:ext cx="24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4CE65-AE07-4F4B-B994-A53AFCE4965C}"/>
              </a:ext>
            </a:extLst>
          </p:cNvPr>
          <p:cNvSpPr txBox="1"/>
          <p:nvPr/>
        </p:nvSpPr>
        <p:spPr>
          <a:xfrm>
            <a:off x="1416122" y="1206805"/>
            <a:ext cx="9772435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Y.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Adelnia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A.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Rezai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novel adder circuit design in quantum-dot cellular automata technology, Int. J. Theory Phys. (2018),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10.1007/s10773- 018- 3922- 0 . </a:t>
            </a:r>
          </a:p>
          <a:p>
            <a:pPr algn="just">
              <a:lnSpc>
                <a:spcPct val="150000"/>
              </a:lnSpc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H. Cho., E.E.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Swartzlander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Adder designs and analyses for quantum-dot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cellu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lar automata, IEEE Trans.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Nanotechnol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(May 2007),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10.1109/TNANO. 2007.894839 . </a:t>
            </a:r>
          </a:p>
          <a:p>
            <a:pPr algn="just">
              <a:lnSpc>
                <a:spcPct val="150000"/>
              </a:lnSpc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T.N.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Sasamal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A.K. Singh , U.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Ghanekar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Efficient design of coplanar ripple carry adder in QCA, IET Circuits Devices Syst. 12 (5) (2018) 594–605 ©The Institution of Engineering and Technology 2018 .</a:t>
            </a:r>
          </a:p>
          <a:p>
            <a:pPr algn="just">
              <a:lnSpc>
                <a:spcPct val="150000"/>
              </a:lnSpc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Y.Z.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Barughi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S.R.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Heikalabad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three-layer full adder/subtractor structure in quantum-dot cellular automata, Int. J. Theor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Phys. (2017), </a:t>
            </a:r>
            <a:r>
              <a:rPr lang="en-IN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10.1007/ s10773- 017- 3453- 0 . </a:t>
            </a:r>
          </a:p>
        </p:txBody>
      </p:sp>
    </p:spTree>
    <p:extLst>
      <p:ext uri="{BB962C8B-B14F-4D97-AF65-F5344CB8AC3E}">
        <p14:creationId xmlns:p14="http://schemas.microsoft.com/office/powerpoint/2010/main" val="68776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Slide 01 PowerPoint Template">
            <a:extLst>
              <a:ext uri="{FF2B5EF4-FFF2-40B4-BE49-F238E27FC236}">
                <a16:creationId xmlns:a16="http://schemas.microsoft.com/office/drawing/2014/main" id="{E6313DB4-3CE9-24F7-0D1F-5ADC67A19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/>
        </p:blipFill>
        <p:spPr bwMode="auto">
          <a:xfrm>
            <a:off x="3395400" y="1429819"/>
            <a:ext cx="5401200" cy="371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6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3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9523" y="770994"/>
            <a:ext cx="201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0022" y="1492328"/>
            <a:ext cx="9198392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QCA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platform,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transistor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wire-less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technology,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 it is one of the best alternatives to CMOS technology for developing low power and high- speed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circuits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nano-scale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level.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proposed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adder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designed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QCA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ith the help of 4 full adders a 4-Bit Ripple Carry Adder is designed in QCA and compared the results with the existing RCA in QCA.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Also, implemented the 4-Bit Ripple Carry Adder in Mentor Graphics and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also done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comparison between the two designs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3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61080" y="589104"/>
            <a:ext cx="506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CONTENTS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76599" y="712487"/>
            <a:ext cx="9438802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MENTOR GRAPHICS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FULL ADDER AND FOUR BIT RCA  USING MENTOR GRAPHICS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OF RCA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QCA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EXSITING MODEL OF FULL ADDER AND FOUR BIT RCA 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OF FULL ADDER AND FOUR BIT RCA 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OF FOUR BIT RCA 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AND PROPOSED DESIGN OF 4-BIT RCA IN QCA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GRAPHS OF PARAMETERS IN EXISTING AND PROPOSED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3;p7">
            <a:extLst>
              <a:ext uri="{FF2B5EF4-FFF2-40B4-BE49-F238E27FC236}">
                <a16:creationId xmlns:a16="http://schemas.microsoft.com/office/drawing/2014/main" id="{9F8BB0A8-61B3-4BD9-97AA-F865B592AAD6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0A2391-FB61-FEE6-244F-264D14D01308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BD46A-62B5-9A3A-48EC-3C925F33CA23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5E702-8991-8D6C-8637-E9D25D44F06B}"/>
              </a:ext>
            </a:extLst>
          </p:cNvPr>
          <p:cNvSpPr txBox="1"/>
          <p:nvPr/>
        </p:nvSpPr>
        <p:spPr>
          <a:xfrm>
            <a:off x="4032686" y="1022620"/>
            <a:ext cx="534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Mentor 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32E93-4271-E058-A37C-B3AAB06093AE}"/>
              </a:ext>
            </a:extLst>
          </p:cNvPr>
          <p:cNvSpPr txBox="1"/>
          <p:nvPr/>
        </p:nvSpPr>
        <p:spPr>
          <a:xfrm>
            <a:off x="1677680" y="1754021"/>
            <a:ext cx="9510877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Mentor Graphics </a:t>
            </a:r>
            <a:r>
              <a:rPr lang="en-US" sz="2000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was an </a:t>
            </a: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electronic design automation</a:t>
            </a:r>
            <a:r>
              <a:rPr lang="en-US" sz="2000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(EDA)</a:t>
            </a:r>
            <a:r>
              <a:rPr lang="en-US" sz="2000" dirty="0"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</a:t>
            </a:r>
            <a:r>
              <a:rPr lang="en-US" sz="2000" b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hich is used to design complex VLSI architectures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includes schematic entry tools for traditional designs and HDL (Hardware Description Language) entry tools for digital designs using languages like Verilog, VHDL, and System Verilog.</a:t>
            </a:r>
          </a:p>
        </p:txBody>
      </p:sp>
    </p:spTree>
    <p:extLst>
      <p:ext uri="{BB962C8B-B14F-4D97-AF65-F5344CB8AC3E}">
        <p14:creationId xmlns:p14="http://schemas.microsoft.com/office/powerpoint/2010/main" val="188076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83;p7">
            <a:extLst>
              <a:ext uri="{FF2B5EF4-FFF2-40B4-BE49-F238E27FC236}">
                <a16:creationId xmlns:a16="http://schemas.microsoft.com/office/drawing/2014/main" id="{62611870-B432-DD8F-D5DE-A233A8B18FB0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FD9584-0348-BB47-B3FB-DE807356D95C}"/>
              </a:ext>
            </a:extLst>
          </p:cNvPr>
          <p:cNvSpPr txBox="1"/>
          <p:nvPr/>
        </p:nvSpPr>
        <p:spPr>
          <a:xfrm>
            <a:off x="2332642" y="624553"/>
            <a:ext cx="795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Full Adder Using Mentor Graphics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93124-028C-43F8-222E-CDDFAD65C849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DA354-2B74-7B7F-9B26-67EAC085BCA1}"/>
              </a:ext>
            </a:extLst>
          </p:cNvPr>
          <p:cNvSpPr txBox="1"/>
          <p:nvPr/>
        </p:nvSpPr>
        <p:spPr>
          <a:xfrm>
            <a:off x="1428475" y="5005612"/>
            <a:ext cx="3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Full Adder Circuit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1B639B-F2F9-BEBB-23E8-ED1ECC036E80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2D92F3-5072-A158-0043-38C8C408B093}"/>
              </a:ext>
            </a:extLst>
          </p:cNvPr>
          <p:cNvGrpSpPr/>
          <p:nvPr/>
        </p:nvGrpSpPr>
        <p:grpSpPr>
          <a:xfrm>
            <a:off x="801596" y="1556651"/>
            <a:ext cx="5880671" cy="3276078"/>
            <a:chOff x="2669358" y="1034022"/>
            <a:chExt cx="7617682" cy="38711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3F6EAC-88F2-833F-FEB7-DCA8A7EA8DFA}"/>
                </a:ext>
              </a:extLst>
            </p:cNvPr>
            <p:cNvGrpSpPr/>
            <p:nvPr/>
          </p:nvGrpSpPr>
          <p:grpSpPr>
            <a:xfrm>
              <a:off x="2669358" y="1034022"/>
              <a:ext cx="7617682" cy="3871181"/>
              <a:chOff x="824024" y="1153084"/>
              <a:chExt cx="4124194" cy="162258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4FD2A9D-18EC-1D83-E1CB-79D89D3C99B4}"/>
                  </a:ext>
                </a:extLst>
              </p:cNvPr>
              <p:cNvSpPr txBox="1"/>
              <p:nvPr/>
            </p:nvSpPr>
            <p:spPr>
              <a:xfrm>
                <a:off x="4175504" y="2387492"/>
                <a:ext cx="77271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CARRY</a:t>
                </a:r>
                <a:endParaRPr lang="en-IN" sz="1200" dirty="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83B1836-30E3-4B24-21A6-A9FA998FCD42}"/>
                  </a:ext>
                </a:extLst>
              </p:cNvPr>
              <p:cNvGrpSpPr/>
              <p:nvPr/>
            </p:nvGrpSpPr>
            <p:grpSpPr>
              <a:xfrm>
                <a:off x="824024" y="1153084"/>
                <a:ext cx="3494552" cy="1622582"/>
                <a:chOff x="823937" y="1164549"/>
                <a:chExt cx="3494552" cy="1622582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97FD6F43-E8AC-DECA-0168-547DA0B93E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63" r="57163"/>
                <a:stretch/>
              </p:blipFill>
              <p:spPr>
                <a:xfrm>
                  <a:off x="1698508" y="1164549"/>
                  <a:ext cx="462918" cy="751647"/>
                </a:xfrm>
                <a:prstGeom prst="rect">
                  <a:avLst/>
                </a:prstGeom>
              </p:spPr>
            </p:pic>
            <p:sp>
              <p:nvSpPr>
                <p:cNvPr id="57" name="Arrow: Pentagon 56">
                  <a:extLst>
                    <a:ext uri="{FF2B5EF4-FFF2-40B4-BE49-F238E27FC236}">
                      <a16:creationId xmlns:a16="http://schemas.microsoft.com/office/drawing/2014/main" id="{5F8C3C2C-D6DD-8871-C787-AF78EA37F87B}"/>
                    </a:ext>
                  </a:extLst>
                </p:cNvPr>
                <p:cNvSpPr/>
                <p:nvPr/>
              </p:nvSpPr>
              <p:spPr>
                <a:xfrm>
                  <a:off x="1009192" y="1562914"/>
                  <a:ext cx="168275" cy="117475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58" name="Arrow: Pentagon 57">
                  <a:extLst>
                    <a:ext uri="{FF2B5EF4-FFF2-40B4-BE49-F238E27FC236}">
                      <a16:creationId xmlns:a16="http://schemas.microsoft.com/office/drawing/2014/main" id="{FF400680-E05F-6998-BA0D-919EB52B28D1}"/>
                    </a:ext>
                  </a:extLst>
                </p:cNvPr>
                <p:cNvSpPr/>
                <p:nvPr/>
              </p:nvSpPr>
              <p:spPr>
                <a:xfrm>
                  <a:off x="1005578" y="1764251"/>
                  <a:ext cx="168275" cy="117475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59" name="Arrow: Pentagon 58">
                  <a:extLst>
                    <a:ext uri="{FF2B5EF4-FFF2-40B4-BE49-F238E27FC236}">
                      <a16:creationId xmlns:a16="http://schemas.microsoft.com/office/drawing/2014/main" id="{1012F7EB-828C-5E56-6424-BB65462D20E0}"/>
                    </a:ext>
                  </a:extLst>
                </p:cNvPr>
                <p:cNvSpPr/>
                <p:nvPr/>
              </p:nvSpPr>
              <p:spPr>
                <a:xfrm>
                  <a:off x="1004575" y="1951779"/>
                  <a:ext cx="168275" cy="117475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FC685FB1-03FE-1037-47AF-DBC8A40F09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63" r="57163"/>
                <a:stretch/>
              </p:blipFill>
              <p:spPr>
                <a:xfrm>
                  <a:off x="2602339" y="1217890"/>
                  <a:ext cx="462918" cy="751647"/>
                </a:xfrm>
                <a:prstGeom prst="rect">
                  <a:avLst/>
                </a:prstGeom>
              </p:spPr>
            </p:pic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EB3DB0F-A1A8-E5A9-CE00-FB795A4F9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8272" y="1726144"/>
                  <a:ext cx="54645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lowchart: Delay 61">
                  <a:extLst>
                    <a:ext uri="{FF2B5EF4-FFF2-40B4-BE49-F238E27FC236}">
                      <a16:creationId xmlns:a16="http://schemas.microsoft.com/office/drawing/2014/main" id="{74A44C48-24A0-73A4-8676-CF3F6543B842}"/>
                    </a:ext>
                  </a:extLst>
                </p:cNvPr>
                <p:cNvSpPr/>
                <p:nvPr/>
              </p:nvSpPr>
              <p:spPr>
                <a:xfrm>
                  <a:off x="2658140" y="2276887"/>
                  <a:ext cx="396261" cy="289876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63" name="Flowchart: Delay 62">
                  <a:extLst>
                    <a:ext uri="{FF2B5EF4-FFF2-40B4-BE49-F238E27FC236}">
                      <a16:creationId xmlns:a16="http://schemas.microsoft.com/office/drawing/2014/main" id="{1B630156-1186-C07B-3125-2C20FDC5948E}"/>
                    </a:ext>
                  </a:extLst>
                </p:cNvPr>
                <p:cNvSpPr/>
                <p:nvPr/>
              </p:nvSpPr>
              <p:spPr>
                <a:xfrm>
                  <a:off x="1765165" y="2463966"/>
                  <a:ext cx="396261" cy="323165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09E2D13-C036-433A-EAB4-B7C97F03C9BD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 flipV="1">
                  <a:off x="1177467" y="1621651"/>
                  <a:ext cx="587698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F78F44B-1CD8-2D3E-1797-9D861FE52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841" y="1820873"/>
                  <a:ext cx="598324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or: Elbow 65">
                  <a:extLst>
                    <a:ext uri="{FF2B5EF4-FFF2-40B4-BE49-F238E27FC236}">
                      <a16:creationId xmlns:a16="http://schemas.microsoft.com/office/drawing/2014/main" id="{CD5CCF9A-FCDC-59D5-7176-556F2BE6D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190764" y="1910919"/>
                  <a:ext cx="865093" cy="286558"/>
                </a:xfrm>
                <a:prstGeom prst="bentConnector3">
                  <a:avLst>
                    <a:gd name="adj1" fmla="val 673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1EF64A28-DE4E-D8CE-DDE9-91CC88447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90217" y="1990366"/>
                  <a:ext cx="842572" cy="507816"/>
                </a:xfrm>
                <a:prstGeom prst="bentConnector3">
                  <a:avLst>
                    <a:gd name="adj1" fmla="val -219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738FC3E4-9F90-C6A9-E0A4-7916A46A3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650670" y="1813079"/>
                  <a:ext cx="31025" cy="532281"/>
                </a:xfrm>
                <a:prstGeom prst="bentConnector4">
                  <a:avLst>
                    <a:gd name="adj1" fmla="val -736825"/>
                    <a:gd name="adj2" fmla="val 100172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F616A6E9-5379-0791-A224-AE755F9E4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37556" y="1917936"/>
                  <a:ext cx="808505" cy="424919"/>
                </a:xfrm>
                <a:prstGeom prst="bentConnector3">
                  <a:avLst>
                    <a:gd name="adj1" fmla="val -27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8641C65-EFE3-6EE0-9C65-C0454C2DF0E2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 flipV="1">
                  <a:off x="3054401" y="2417807"/>
                  <a:ext cx="354639" cy="401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AEA53A0-6A1F-C5EA-AF57-0EB596CC63DA}"/>
                    </a:ext>
                  </a:extLst>
                </p:cNvPr>
                <p:cNvCxnSpPr>
                  <a:cxnSpLocks/>
                  <a:stCxn id="63" idx="3"/>
                </p:cNvCxnSpPr>
                <p:nvPr/>
              </p:nvCxnSpPr>
              <p:spPr>
                <a:xfrm flipV="1">
                  <a:off x="2161426" y="2618342"/>
                  <a:ext cx="1214440" cy="720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Arrow: Pentagon 72">
                  <a:extLst>
                    <a:ext uri="{FF2B5EF4-FFF2-40B4-BE49-F238E27FC236}">
                      <a16:creationId xmlns:a16="http://schemas.microsoft.com/office/drawing/2014/main" id="{CE45E124-C5D7-A1AB-39A0-8FD357496EFF}"/>
                    </a:ext>
                  </a:extLst>
                </p:cNvPr>
                <p:cNvSpPr/>
                <p:nvPr/>
              </p:nvSpPr>
              <p:spPr>
                <a:xfrm>
                  <a:off x="3248409" y="1716334"/>
                  <a:ext cx="168275" cy="117475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/>
                </a:p>
              </p:txBody>
            </p:sp>
            <p:sp>
              <p:nvSpPr>
                <p:cNvPr id="74" name="Arrow: Pentagon 73">
                  <a:extLst>
                    <a:ext uri="{FF2B5EF4-FFF2-40B4-BE49-F238E27FC236}">
                      <a16:creationId xmlns:a16="http://schemas.microsoft.com/office/drawing/2014/main" id="{90A9EA31-FF31-C2F0-6B5A-1CDE739CEB71}"/>
                    </a:ext>
                  </a:extLst>
                </p:cNvPr>
                <p:cNvSpPr/>
                <p:nvPr/>
              </p:nvSpPr>
              <p:spPr>
                <a:xfrm>
                  <a:off x="4081481" y="2463966"/>
                  <a:ext cx="168275" cy="117475"/>
                </a:xfrm>
                <a:prstGeom prst="homePlat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sz="1200" dirty="0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497AC76-6CBC-E91B-D9F3-A17DAC37F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9202" y="1775071"/>
                  <a:ext cx="195262" cy="187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B994CE8-5DFE-3A53-9A1A-A8DF7BF1E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6893" y="2520407"/>
                  <a:ext cx="274588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A434E80-392C-308B-4625-22244ADCC6D0}"/>
                    </a:ext>
                  </a:extLst>
                </p:cNvPr>
                <p:cNvCxnSpPr>
                  <a:cxnSpLocks/>
                  <a:stCxn id="59" idx="3"/>
                </p:cNvCxnSpPr>
                <p:nvPr/>
              </p:nvCxnSpPr>
              <p:spPr>
                <a:xfrm flipV="1">
                  <a:off x="1172850" y="2010145"/>
                  <a:ext cx="1248649" cy="37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DE92D2D-32B7-C0AC-2221-349D428376D6}"/>
                    </a:ext>
                  </a:extLst>
                </p:cNvPr>
                <p:cNvSpPr txBox="1"/>
                <p:nvPr/>
              </p:nvSpPr>
              <p:spPr>
                <a:xfrm>
                  <a:off x="844904" y="1556810"/>
                  <a:ext cx="25691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endParaRPr lang="en-IN" sz="1200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708F05D-AD1A-C5FE-C4C2-B203043B543B}"/>
                    </a:ext>
                  </a:extLst>
                </p:cNvPr>
                <p:cNvSpPr txBox="1"/>
                <p:nvPr/>
              </p:nvSpPr>
              <p:spPr>
                <a:xfrm>
                  <a:off x="832801" y="1764251"/>
                  <a:ext cx="25691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B</a:t>
                  </a:r>
                  <a:endParaRPr lang="en-IN" sz="12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D3A0105-B6E2-E30B-7172-ED45ECCE667B}"/>
                    </a:ext>
                  </a:extLst>
                </p:cNvPr>
                <p:cNvSpPr txBox="1"/>
                <p:nvPr/>
              </p:nvSpPr>
              <p:spPr>
                <a:xfrm>
                  <a:off x="823937" y="1955737"/>
                  <a:ext cx="25691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C</a:t>
                  </a:r>
                  <a:endParaRPr lang="en-IN" sz="12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DE3EB2-818D-192D-78CA-D24BDA9EF747}"/>
                    </a:ext>
                  </a:extLst>
                </p:cNvPr>
                <p:cNvSpPr txBox="1"/>
                <p:nvPr/>
              </p:nvSpPr>
              <p:spPr>
                <a:xfrm>
                  <a:off x="1765165" y="1388553"/>
                  <a:ext cx="77271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XOR 1</a:t>
                  </a:r>
                  <a:endParaRPr lang="en-IN" sz="12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BA2A557-C139-142D-8998-75056222E7AC}"/>
                    </a:ext>
                  </a:extLst>
                </p:cNvPr>
                <p:cNvSpPr txBox="1"/>
                <p:nvPr/>
              </p:nvSpPr>
              <p:spPr>
                <a:xfrm>
                  <a:off x="1744260" y="2281258"/>
                  <a:ext cx="77271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AND 1</a:t>
                  </a:r>
                  <a:endParaRPr lang="en-IN" sz="12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419571D-029E-F291-6940-D1B1381E17A4}"/>
                    </a:ext>
                  </a:extLst>
                </p:cNvPr>
                <p:cNvSpPr txBox="1"/>
                <p:nvPr/>
              </p:nvSpPr>
              <p:spPr>
                <a:xfrm>
                  <a:off x="2694726" y="1413546"/>
                  <a:ext cx="77271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XOR 2</a:t>
                  </a:r>
                  <a:endParaRPr lang="en-IN" sz="12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73CAEF2-7BB9-BDEF-BF3B-21A52B7C1A15}"/>
                    </a:ext>
                  </a:extLst>
                </p:cNvPr>
                <p:cNvSpPr txBox="1"/>
                <p:nvPr/>
              </p:nvSpPr>
              <p:spPr>
                <a:xfrm>
                  <a:off x="2715794" y="2100897"/>
                  <a:ext cx="77271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AND 2</a:t>
                  </a:r>
                  <a:endParaRPr lang="en-IN" sz="1200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0BC1A2BD-FC78-2762-849B-80C73C143F4F}"/>
                    </a:ext>
                  </a:extLst>
                </p:cNvPr>
                <p:cNvSpPr txBox="1"/>
                <p:nvPr/>
              </p:nvSpPr>
              <p:spPr>
                <a:xfrm>
                  <a:off x="3545775" y="2199716"/>
                  <a:ext cx="77271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OR 1</a:t>
                  </a:r>
                  <a:endParaRPr lang="en-IN" sz="1200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8A93E92-CEC0-CEC9-AF4E-DEEBDCA93108}"/>
                    </a:ext>
                  </a:extLst>
                </p:cNvPr>
                <p:cNvSpPr txBox="1"/>
                <p:nvPr/>
              </p:nvSpPr>
              <p:spPr>
                <a:xfrm>
                  <a:off x="3375866" y="1645731"/>
                  <a:ext cx="77271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SUM</a:t>
                  </a:r>
                  <a:endParaRPr lang="en-IN" sz="1200" dirty="0"/>
                </a:p>
              </p:txBody>
            </p:sp>
          </p:grp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F83E1B-ABCB-2264-F42E-18FBFD019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287" r="18971"/>
            <a:stretch/>
          </p:blipFill>
          <p:spPr>
            <a:xfrm>
              <a:off x="7355886" y="3791157"/>
              <a:ext cx="1041476" cy="92361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F9CAB20-EFFB-3376-7AE0-C6AD5733B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04" y="1693003"/>
            <a:ext cx="4999003" cy="32675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2D8D8E7-93BA-6DC7-D2A2-C0BE66039BED}"/>
              </a:ext>
            </a:extLst>
          </p:cNvPr>
          <p:cNvSpPr txBox="1"/>
          <p:nvPr/>
        </p:nvSpPr>
        <p:spPr>
          <a:xfrm>
            <a:off x="7271301" y="5059613"/>
            <a:ext cx="31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Truth Table of Full Adder</a:t>
            </a:r>
          </a:p>
        </p:txBody>
      </p:sp>
    </p:spTree>
    <p:extLst>
      <p:ext uri="{BB962C8B-B14F-4D97-AF65-F5344CB8AC3E}">
        <p14:creationId xmlns:p14="http://schemas.microsoft.com/office/powerpoint/2010/main" val="202027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3A4C8C-EDE9-4188-C04A-DEC66467C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" r="4152"/>
          <a:stretch/>
        </p:blipFill>
        <p:spPr>
          <a:xfrm>
            <a:off x="4092038" y="887147"/>
            <a:ext cx="6877337" cy="4442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EA17D-FE19-CF3F-A2DF-61BDB510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69" y="1400855"/>
            <a:ext cx="2733358" cy="3842553"/>
          </a:xfrm>
          <a:prstGeom prst="rect">
            <a:avLst/>
          </a:prstGeom>
        </p:spPr>
      </p:pic>
      <p:pic>
        <p:nvPicPr>
          <p:cNvPr id="2" name="Google Shape;183;p7">
            <a:extLst>
              <a:ext uri="{FF2B5EF4-FFF2-40B4-BE49-F238E27FC236}">
                <a16:creationId xmlns:a16="http://schemas.microsoft.com/office/drawing/2014/main" id="{59C325EA-E6D6-F976-C211-0374F0D2875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BF4996-4C0B-2E77-E866-19A47A05E445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7C973-957E-1718-3426-CC005A56563E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2D957-0E2E-39D6-BD43-D8008187BB6B}"/>
              </a:ext>
            </a:extLst>
          </p:cNvPr>
          <p:cNvSpPr txBox="1"/>
          <p:nvPr/>
        </p:nvSpPr>
        <p:spPr>
          <a:xfrm>
            <a:off x="6096000" y="5428074"/>
            <a:ext cx="3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Full Adder Test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5C403-2734-1193-F3A3-73E1D55ABB80}"/>
              </a:ext>
            </a:extLst>
          </p:cNvPr>
          <p:cNvSpPr txBox="1"/>
          <p:nvPr/>
        </p:nvSpPr>
        <p:spPr>
          <a:xfrm>
            <a:off x="787431" y="5058742"/>
            <a:ext cx="3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Full Adder Symbol</a:t>
            </a:r>
          </a:p>
        </p:txBody>
      </p:sp>
    </p:spTree>
    <p:extLst>
      <p:ext uri="{BB962C8B-B14F-4D97-AF65-F5344CB8AC3E}">
        <p14:creationId xmlns:p14="http://schemas.microsoft.com/office/powerpoint/2010/main" val="49272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78B30D-A1B0-672B-3F02-72562F14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0" y="1250479"/>
            <a:ext cx="4427919" cy="149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CB3BA2-2909-4F2D-1F4B-8E7D46A69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67" t="34802" r="40504" b="29504"/>
          <a:stretch/>
        </p:blipFill>
        <p:spPr>
          <a:xfrm>
            <a:off x="1758993" y="3281914"/>
            <a:ext cx="2114593" cy="2887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894A6-DE05-5EED-8D58-431E70988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23" t="32219" r="10149" b="20937"/>
          <a:stretch/>
        </p:blipFill>
        <p:spPr>
          <a:xfrm>
            <a:off x="4700921" y="1434164"/>
            <a:ext cx="7234989" cy="3823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487782-3EB6-CBB9-6185-842474D67607}"/>
              </a:ext>
            </a:extLst>
          </p:cNvPr>
          <p:cNvSpPr txBox="1"/>
          <p:nvPr/>
        </p:nvSpPr>
        <p:spPr>
          <a:xfrm>
            <a:off x="825900" y="2468959"/>
            <a:ext cx="3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RCA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9B2BF-83D3-F6A1-13EE-C9BAE1EC7C44}"/>
              </a:ext>
            </a:extLst>
          </p:cNvPr>
          <p:cNvSpPr txBox="1"/>
          <p:nvPr/>
        </p:nvSpPr>
        <p:spPr>
          <a:xfrm>
            <a:off x="1130438" y="6169382"/>
            <a:ext cx="3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RCA Symbol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2BFF8-D32A-F429-03CD-A07D82F3E6E9}"/>
              </a:ext>
            </a:extLst>
          </p:cNvPr>
          <p:cNvSpPr txBox="1"/>
          <p:nvPr/>
        </p:nvSpPr>
        <p:spPr>
          <a:xfrm>
            <a:off x="6792613" y="5366971"/>
            <a:ext cx="3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RCA Test Bench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EB249-567B-748C-3667-67FB1F150645}"/>
              </a:ext>
            </a:extLst>
          </p:cNvPr>
          <p:cNvSpPr txBox="1"/>
          <p:nvPr/>
        </p:nvSpPr>
        <p:spPr>
          <a:xfrm>
            <a:off x="2816289" y="578145"/>
            <a:ext cx="687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RCA Using Mentor Graphics</a:t>
            </a:r>
          </a:p>
        </p:txBody>
      </p:sp>
      <p:pic>
        <p:nvPicPr>
          <p:cNvPr id="7" name="Google Shape;183;p7">
            <a:extLst>
              <a:ext uri="{FF2B5EF4-FFF2-40B4-BE49-F238E27FC236}">
                <a16:creationId xmlns:a16="http://schemas.microsoft.com/office/drawing/2014/main" id="{44189FC3-8A21-4175-10F6-1940D3309B9F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244C7-1938-C427-9F1E-B43D308A4510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524DB-26FB-374C-E410-3B74E8AC95CA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</p:spTree>
    <p:extLst>
      <p:ext uri="{BB962C8B-B14F-4D97-AF65-F5344CB8AC3E}">
        <p14:creationId xmlns:p14="http://schemas.microsoft.com/office/powerpoint/2010/main" val="329498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46796-638F-FF94-686F-A1DD2DE77AE4}"/>
              </a:ext>
            </a:extLst>
          </p:cNvPr>
          <p:cNvSpPr txBox="1"/>
          <p:nvPr/>
        </p:nvSpPr>
        <p:spPr>
          <a:xfrm>
            <a:off x="3485866" y="580425"/>
            <a:ext cx="482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OF RCA</a:t>
            </a:r>
          </a:p>
        </p:txBody>
      </p:sp>
      <p:pic>
        <p:nvPicPr>
          <p:cNvPr id="9" name="Google Shape;183;p7">
            <a:extLst>
              <a:ext uri="{FF2B5EF4-FFF2-40B4-BE49-F238E27FC236}">
                <a16:creationId xmlns:a16="http://schemas.microsoft.com/office/drawing/2014/main" id="{6C22A469-F87A-54C9-7C7E-0424E31AEC7A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8460" y="0"/>
            <a:ext cx="803868" cy="589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8B695B-94F0-9A10-1D00-290DC507260A}"/>
              </a:ext>
            </a:extLst>
          </p:cNvPr>
          <p:cNvSpPr txBox="1"/>
          <p:nvPr/>
        </p:nvSpPr>
        <p:spPr>
          <a:xfrm>
            <a:off x="7023619" y="140663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Aditya College of Engineering and Technology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1C8BF-7356-0A39-356F-2B3B6A2C44A7}"/>
              </a:ext>
            </a:extLst>
          </p:cNvPr>
          <p:cNvSpPr txBox="1"/>
          <p:nvPr/>
        </p:nvSpPr>
        <p:spPr>
          <a:xfrm>
            <a:off x="2816290" y="6440338"/>
            <a:ext cx="6559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ECE D, BATCH NO. 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AE834-B716-417B-2257-8600498290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r="6070"/>
          <a:stretch/>
        </p:blipFill>
        <p:spPr>
          <a:xfrm>
            <a:off x="298460" y="1272602"/>
            <a:ext cx="3950404" cy="4666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7DF3B8-E757-2990-974C-648610F524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r="6413"/>
          <a:stretch/>
        </p:blipFill>
        <p:spPr>
          <a:xfrm>
            <a:off x="4225991" y="1272602"/>
            <a:ext cx="3859866" cy="4537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53F134-343A-46DA-5D7A-40AB96BA591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r="6413"/>
          <a:stretch/>
        </p:blipFill>
        <p:spPr>
          <a:xfrm>
            <a:off x="8044824" y="1181498"/>
            <a:ext cx="3941937" cy="47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2CAAD"/>
        </a:solidFill>
        <a:ln>
          <a:solidFill>
            <a:srgbClr val="52CAAD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1914</Words>
  <Application>Microsoft Office PowerPoint</Application>
  <PresentationFormat>Widescreen</PresentationFormat>
  <Paragraphs>545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Algerian</vt:lpstr>
      <vt:lpstr>Arial</vt:lpstr>
      <vt:lpstr>Arial MT</vt:lpstr>
      <vt:lpstr>Bahnschrift Light</vt:lpstr>
      <vt:lpstr>Calibri</vt:lpstr>
      <vt:lpstr>Calibri Light</vt:lpstr>
      <vt:lpstr>Cambria Math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Reddy Karri</dc:creator>
  <cp:lastModifiedBy>geetha pravallika</cp:lastModifiedBy>
  <cp:revision>505</cp:revision>
  <dcterms:created xsi:type="dcterms:W3CDTF">2024-01-28T08:07:00Z</dcterms:created>
  <dcterms:modified xsi:type="dcterms:W3CDTF">2024-05-15T17:33:55Z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456DCBC2FAC84AEBA8F6DB999611D025</vt:lpwstr>
  </property>
  <property fmtid="{D5CDD505-2E9C-101B-9397-08002B2CF9AE}" pid="3" name="KSOProductBuildVer">
    <vt:lpwstr>1033-11.2.0.11219</vt:lpwstr>
  </property>
</Properties>
</file>