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8"/>
  </p:notesMasterIdLst>
  <p:sldIdLst>
    <p:sldId id="256" r:id="rId3"/>
    <p:sldId id="257" r:id="rId4"/>
    <p:sldId id="258" r:id="rId5"/>
    <p:sldId id="274" r:id="rId6"/>
    <p:sldId id="294" r:id="rId7"/>
    <p:sldId id="278" r:id="rId8"/>
    <p:sldId id="291" r:id="rId9"/>
    <p:sldId id="284" r:id="rId10"/>
    <p:sldId id="266" r:id="rId11"/>
    <p:sldId id="275" r:id="rId12"/>
    <p:sldId id="298" r:id="rId13"/>
    <p:sldId id="296" r:id="rId14"/>
    <p:sldId id="280" r:id="rId15"/>
    <p:sldId id="286" r:id="rId16"/>
    <p:sldId id="290" r:id="rId17"/>
    <p:sldId id="293" r:id="rId18"/>
    <p:sldId id="295" r:id="rId19"/>
    <p:sldId id="287" r:id="rId20"/>
    <p:sldId id="289" r:id="rId21"/>
    <p:sldId id="297" r:id="rId22"/>
    <p:sldId id="282" r:id="rId23"/>
    <p:sldId id="265" r:id="rId24"/>
    <p:sldId id="299"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844"/>
    <a:srgbClr val="990099"/>
    <a:srgbClr val="3BCDB5"/>
    <a:srgbClr val="FFFFFF"/>
    <a:srgbClr val="003399"/>
    <a:srgbClr val="339933"/>
    <a:srgbClr val="00CC66"/>
    <a:srgbClr val="3333FF"/>
    <a:srgbClr val="9933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3741" autoAdjust="0"/>
  </p:normalViewPr>
  <p:slideViewPr>
    <p:cSldViewPr snapToGrid="0">
      <p:cViewPr varScale="1">
        <p:scale>
          <a:sx n="80" d="100"/>
          <a:sy n="80" d="100"/>
        </p:scale>
        <p:origin x="830" y="53"/>
      </p:cViewPr>
      <p:guideLst>
        <p:guide orient="horz" pos="2160"/>
        <p:guide pos="384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39"/>
    </inkml:context>
    <inkml:brush xml:id="br0">
      <inkml:brushProperty name="width" value="0.35" units="cm"/>
      <inkml:brushProperty name="height" value="0.35" units="cm"/>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8"/>
    </inkml:context>
    <inkml:brush xml:id="br0">
      <inkml:brushProperty name="width" value="0.35" units="cm"/>
      <inkml:brushProperty name="height" value="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0"/>
    </inkml:context>
    <inkml:brush xml:id="br0">
      <inkml:brushProperty name="width" value="0.35" units="cm"/>
      <inkml:brushProperty name="height" value="0.3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1"/>
    </inkml:context>
    <inkml:brush xml:id="br0">
      <inkml:brushProperty name="width" value="0.35" units="cm"/>
      <inkml:brushProperty name="height" value="0.3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2"/>
    </inkml:context>
    <inkml:brush xml:id="br0">
      <inkml:brushProperty name="width" value="0.35" units="cm"/>
      <inkml:brushProperty name="height" value="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3"/>
    </inkml:context>
    <inkml:brush xml:id="br0">
      <inkml:brushProperty name="width" value="0.35" units="cm"/>
      <inkml:brushProperty name="height" value="0.3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4"/>
    </inkml:context>
    <inkml:brush xml:id="br0">
      <inkml:brushProperty name="width" value="0.35" units="cm"/>
      <inkml:brushProperty name="height" value="0.3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5"/>
    </inkml:context>
    <inkml:brush xml:id="br0">
      <inkml:brushProperty name="width" value="0.35" units="cm"/>
      <inkml:brushProperty name="height" value="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6"/>
    </inkml:context>
    <inkml:brush xml:id="br0">
      <inkml:brushProperty name="width" value="0.35" units="cm"/>
      <inkml:brushProperty name="height" value="0.35" units="cm"/>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5T07:53:40.347"/>
    </inkml:context>
    <inkml:brush xml:id="br0">
      <inkml:brushProperty name="width" value="0.35" units="cm"/>
      <inkml:brushProperty name="height" value="0.35" units="cm"/>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ECE09-154B-4635-9B6C-B391F1D6AEC7}" type="datetimeFigureOut">
              <a:rPr lang="en-IN" smtClean="0"/>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36C4C-6776-42D4-8657-B2375E37A354}" type="slidenum">
              <a:rPr lang="en-IN" smtClean="0"/>
              <a:t>‹#›</a:t>
            </a:fld>
            <a:endParaRPr lang="en-IN"/>
          </a:p>
        </p:txBody>
      </p:sp>
    </p:spTree>
    <p:extLst>
      <p:ext uri="{BB962C8B-B14F-4D97-AF65-F5344CB8AC3E}">
        <p14:creationId xmlns:p14="http://schemas.microsoft.com/office/powerpoint/2010/main" val="258095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9</a:t>
            </a:fld>
            <a:endParaRPr lang="en-IN"/>
          </a:p>
        </p:txBody>
      </p:sp>
    </p:spTree>
    <p:extLst>
      <p:ext uri="{BB962C8B-B14F-4D97-AF65-F5344CB8AC3E}">
        <p14:creationId xmlns:p14="http://schemas.microsoft.com/office/powerpoint/2010/main" val="239437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10</a:t>
            </a:fld>
            <a:endParaRPr lang="en-IN"/>
          </a:p>
        </p:txBody>
      </p:sp>
    </p:spTree>
    <p:extLst>
      <p:ext uri="{BB962C8B-B14F-4D97-AF65-F5344CB8AC3E}">
        <p14:creationId xmlns:p14="http://schemas.microsoft.com/office/powerpoint/2010/main" val="24017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13</a:t>
            </a:fld>
            <a:endParaRPr lang="en-IN"/>
          </a:p>
        </p:txBody>
      </p:sp>
    </p:spTree>
    <p:extLst>
      <p:ext uri="{BB962C8B-B14F-4D97-AF65-F5344CB8AC3E}">
        <p14:creationId xmlns:p14="http://schemas.microsoft.com/office/powerpoint/2010/main" val="4772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E36C4C-6776-42D4-8657-B2375E37A354}" type="slidenum">
              <a:rPr lang="en-IN" smtClean="0"/>
              <a:t>17</a:t>
            </a:fld>
            <a:endParaRPr lang="en-IN"/>
          </a:p>
        </p:txBody>
      </p:sp>
    </p:spTree>
    <p:extLst>
      <p:ext uri="{BB962C8B-B14F-4D97-AF65-F5344CB8AC3E}">
        <p14:creationId xmlns:p14="http://schemas.microsoft.com/office/powerpoint/2010/main" val="2140120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D2751C-FE3E-4F9E-849E-A695A7B4EF1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D2751C-FE3E-4F9E-849E-A695A7B4EF1D}"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2751C-FE3E-4F9E-849E-A695A7B4EF1D}"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2751C-FE3E-4F9E-849E-A695A7B4EF1D}" type="datetimeFigureOut">
              <a:rPr lang="en-IN" smtClean="0"/>
              <a:t>11-05-2024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D2751C-FE3E-4F9E-849E-A695A7B4EF1D}" type="datetimeFigureOut">
              <a:rPr lang="en-IN" smtClean="0"/>
              <a:t>11-05-2024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D2751C-FE3E-4F9E-849E-A695A7B4EF1D}" type="datetimeFigureOut">
              <a:rPr lang="en-IN" smtClean="0"/>
              <a:t>11-05-2024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2751C-FE3E-4F9E-849E-A695A7B4EF1D}" type="datetimeFigureOut">
              <a:rPr lang="en-IN" smtClean="0"/>
              <a:t>11-05-2024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2751C-FE3E-4F9E-849E-A695A7B4EF1D}" type="datetimeFigureOut">
              <a:rPr lang="en-IN" smtClean="0"/>
              <a:t>11-05-2024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F32E68-A3C8-4E20-BB8D-B8082430DC9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2751C-FE3E-4F9E-849E-A695A7B4EF1D}" type="datetimeFigureOut">
              <a:rPr lang="en-IN" smtClean="0"/>
              <a:t>11-05-2024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32E68-A3C8-4E20-BB8D-B8082430DC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2751C-FE3E-4F9E-849E-A695A7B4EF1D}" type="datetimeFigureOut">
              <a:rPr lang="en-IN" smtClean="0"/>
              <a:t>11-05-2024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32E68-A3C8-4E20-BB8D-B8082430DC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customXml" Target="../ink/ink7.xml"/><Relationship Id="rId3" Type="http://schemas.openxmlformats.org/officeDocument/2006/relationships/image" Target="../media/image2.jpeg"/><Relationship Id="rId7" Type="http://schemas.openxmlformats.org/officeDocument/2006/relationships/customXml" Target="../ink/ink2.xml"/><Relationship Id="rId12" Type="http://schemas.openxmlformats.org/officeDocument/2006/relationships/customXml" Target="../ink/ink6.xml"/><Relationship Id="rId2" Type="http://schemas.openxmlformats.org/officeDocument/2006/relationships/notesSlide" Target="../notesSlides/notesSlide3.xml"/><Relationship Id="rId16"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customXml" Target="../ink/ink5.xml"/><Relationship Id="rId5" Type="http://schemas.openxmlformats.org/officeDocument/2006/relationships/customXml" Target="../ink/ink1.xml"/><Relationship Id="rId15" Type="http://schemas.openxmlformats.org/officeDocument/2006/relationships/customXml" Target="../ink/ink9.xml"/><Relationship Id="rId10" Type="http://schemas.openxmlformats.org/officeDocument/2006/relationships/customXml" Target="../ink/ink4.xml"/><Relationship Id="rId4" Type="http://schemas.openxmlformats.org/officeDocument/2006/relationships/image" Target="../media/image12.png"/><Relationship Id="rId9" Type="http://schemas.openxmlformats.org/officeDocument/2006/relationships/customXml" Target="../ink/ink3.xml"/><Relationship Id="rId14" Type="http://schemas.openxmlformats.org/officeDocument/2006/relationships/customXml" Target="../ink/ink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3" name="Google Shape;93;p1"/>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IV ECE -C, BATCH NO. 04</a:t>
            </a:r>
            <a:endParaRPr dirty="0"/>
          </a:p>
        </p:txBody>
      </p:sp>
      <p:sp>
        <p:nvSpPr>
          <p:cNvPr id="8" name="TextBox 7">
            <a:extLst>
              <a:ext uri="{FF2B5EF4-FFF2-40B4-BE49-F238E27FC236}">
                <a16:creationId xmlns:a16="http://schemas.microsoft.com/office/drawing/2014/main" id="{EB19AD85-99C9-D21F-C72C-E1D4A3F1C175}"/>
              </a:ext>
            </a:extLst>
          </p:cNvPr>
          <p:cNvSpPr txBox="1"/>
          <p:nvPr/>
        </p:nvSpPr>
        <p:spPr>
          <a:xfrm>
            <a:off x="1498862" y="2931736"/>
            <a:ext cx="9445658" cy="827021"/>
          </a:xfrm>
          <a:prstGeom prst="rect">
            <a:avLst/>
          </a:prstGeom>
          <a:noFill/>
        </p:spPr>
        <p:txBody>
          <a:bodyPr wrap="square" rtlCol="0">
            <a:spAutoFit/>
          </a:bodyPr>
          <a:lstStyle/>
          <a:p>
            <a:pPr algn="ctr">
              <a:lnSpc>
                <a:spcPct val="150000"/>
              </a:lnSpc>
            </a:pPr>
            <a:r>
              <a:rPr lang="en-US" sz="3600" dirty="0">
                <a:latin typeface="Algerian" panose="04020705040A02060702" pitchFamily="82" charset="0"/>
              </a:rPr>
              <a:t>EXTERNAL Project PRESENTATION</a:t>
            </a:r>
            <a:endParaRPr lang="en-IN" sz="3600" dirty="0">
              <a:latin typeface="Algerian" panose="04020705040A02060702" pitchFamily="82" charset="0"/>
            </a:endParaRPr>
          </a:p>
        </p:txBody>
      </p:sp>
      <p:pic>
        <p:nvPicPr>
          <p:cNvPr id="7" name="Picture 6">
            <a:extLst>
              <a:ext uri="{FF2B5EF4-FFF2-40B4-BE49-F238E27FC236}">
                <a16:creationId xmlns:a16="http://schemas.microsoft.com/office/drawing/2014/main" id="{00000000-0008-0000-0600-000002000000}"/>
              </a:ext>
            </a:extLst>
          </p:cNvPr>
          <p:cNvPicPr/>
          <p:nvPr/>
        </p:nvPicPr>
        <p:blipFill>
          <a:blip r:embed="rId3">
            <a:extLst>
              <a:ext uri="{28A0092B-C50C-407E-A947-70E740481C1C}">
                <a14:useLocalDpi xmlns:a14="http://schemas.microsoft.com/office/drawing/2010/main" val="0"/>
              </a:ext>
            </a:extLst>
          </a:blip>
          <a:stretch>
            <a:fillRect/>
          </a:stretch>
        </p:blipFill>
        <p:spPr>
          <a:xfrm>
            <a:off x="0" y="-1"/>
            <a:ext cx="12192000" cy="15008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F8DD8-E4DC-E8B6-31F9-D2F1FBD666B6}"/>
              </a:ext>
            </a:extLst>
          </p:cNvPr>
          <p:cNvSpPr txBox="1"/>
          <p:nvPr/>
        </p:nvSpPr>
        <p:spPr>
          <a:xfrm>
            <a:off x="1356718" y="891414"/>
            <a:ext cx="6097712" cy="2510944"/>
          </a:xfrm>
          <a:prstGeom prst="rect">
            <a:avLst/>
          </a:prstGeom>
          <a:noFill/>
        </p:spPr>
        <p:txBody>
          <a:bodyPr wrap="square">
            <a:spAutoFit/>
          </a:bodyPr>
          <a:lstStyle/>
          <a:p>
            <a:pPr marL="12700">
              <a:lnSpc>
                <a:spcPct val="100000"/>
              </a:lnSpc>
              <a:spcBef>
                <a:spcPts val="100"/>
              </a:spcBef>
              <a:tabLst>
                <a:tab pos="299085" algn="l"/>
              </a:tabLst>
            </a:pPr>
            <a:r>
              <a:rPr lang="en-US" sz="1800" b="1" dirty="0">
                <a:latin typeface="Times New Roman"/>
                <a:cs typeface="Times New Roman"/>
              </a:rPr>
              <a:t>Majority Gate </a:t>
            </a:r>
            <a:r>
              <a:rPr lang="en-US" sz="1800" dirty="0">
                <a:latin typeface="Times New Roman"/>
                <a:cs typeface="Times New Roman"/>
              </a:rPr>
              <a:t>:-</a:t>
            </a:r>
          </a:p>
          <a:p>
            <a:pPr marL="12700">
              <a:lnSpc>
                <a:spcPct val="100000"/>
              </a:lnSpc>
              <a:spcBef>
                <a:spcPts val="100"/>
              </a:spcBef>
              <a:tabLst>
                <a:tab pos="299085" algn="l"/>
              </a:tabLst>
            </a:pPr>
            <a:endParaRPr lang="en-US" sz="1800" dirty="0">
              <a:latin typeface="Times New Roman"/>
              <a:cs typeface="Times New Roman"/>
            </a:endParaRPr>
          </a:p>
          <a:p>
            <a:pPr marL="299085" indent="-286385">
              <a:lnSpc>
                <a:spcPct val="100000"/>
              </a:lnSpc>
              <a:spcBef>
                <a:spcPts val="100"/>
              </a:spcBef>
              <a:buFont typeface="Arial MT"/>
              <a:buChar char="•"/>
              <a:tabLst>
                <a:tab pos="299085" algn="l"/>
              </a:tabLst>
            </a:pPr>
            <a:r>
              <a:rPr lang="en-US" sz="1800" dirty="0">
                <a:latin typeface="Times New Roman"/>
                <a:cs typeface="Times New Roman"/>
              </a:rPr>
              <a:t>A</a:t>
            </a:r>
            <a:r>
              <a:rPr lang="en-US" sz="1800" spc="-110" dirty="0">
                <a:latin typeface="Times New Roman"/>
                <a:cs typeface="Times New Roman"/>
              </a:rPr>
              <a:t> </a:t>
            </a:r>
            <a:r>
              <a:rPr lang="en-US" sz="1800" dirty="0">
                <a:latin typeface="Times New Roman"/>
                <a:cs typeface="Times New Roman"/>
              </a:rPr>
              <a:t>majority</a:t>
            </a:r>
            <a:r>
              <a:rPr lang="en-US" sz="1800" spc="-10" dirty="0">
                <a:latin typeface="Times New Roman"/>
                <a:cs typeface="Times New Roman"/>
              </a:rPr>
              <a:t> </a:t>
            </a:r>
            <a:r>
              <a:rPr lang="en-US" sz="1800" dirty="0">
                <a:latin typeface="Times New Roman"/>
                <a:cs typeface="Times New Roman"/>
              </a:rPr>
              <a:t>gate</a:t>
            </a:r>
            <a:r>
              <a:rPr lang="en-US" sz="1800" spc="-10" dirty="0">
                <a:latin typeface="Times New Roman"/>
                <a:cs typeface="Times New Roman"/>
              </a:rPr>
              <a:t> </a:t>
            </a:r>
            <a:r>
              <a:rPr lang="en-US" sz="1800" dirty="0">
                <a:latin typeface="Times New Roman"/>
                <a:cs typeface="Times New Roman"/>
              </a:rPr>
              <a:t>consists</a:t>
            </a:r>
            <a:r>
              <a:rPr lang="en-US" sz="1800" spc="-20" dirty="0">
                <a:latin typeface="Times New Roman"/>
                <a:cs typeface="Times New Roman"/>
              </a:rPr>
              <a:t> </a:t>
            </a:r>
            <a:r>
              <a:rPr lang="en-US" sz="1800" dirty="0">
                <a:latin typeface="Times New Roman"/>
                <a:cs typeface="Times New Roman"/>
              </a:rPr>
              <a:t>of</a:t>
            </a:r>
            <a:r>
              <a:rPr lang="en-US" sz="1800" spc="-35" dirty="0">
                <a:latin typeface="Times New Roman"/>
                <a:cs typeface="Times New Roman"/>
              </a:rPr>
              <a:t> </a:t>
            </a:r>
            <a:r>
              <a:rPr lang="en-US" sz="1800" dirty="0">
                <a:latin typeface="Times New Roman"/>
                <a:cs typeface="Times New Roman"/>
              </a:rPr>
              <a:t>5</a:t>
            </a:r>
            <a:r>
              <a:rPr lang="en-US" sz="1800" spc="-30" dirty="0">
                <a:latin typeface="Times New Roman"/>
                <a:cs typeface="Times New Roman"/>
              </a:rPr>
              <a:t> </a:t>
            </a:r>
            <a:r>
              <a:rPr lang="en-US" sz="1800" spc="-20" dirty="0">
                <a:latin typeface="Times New Roman"/>
                <a:cs typeface="Times New Roman"/>
              </a:rPr>
              <a:t>cells</a:t>
            </a:r>
            <a:endParaRPr lang="en-US" sz="1800" dirty="0">
              <a:latin typeface="Times New Roman"/>
              <a:cs typeface="Times New Roman"/>
            </a:endParaRPr>
          </a:p>
          <a:p>
            <a:pPr marL="299085" indent="-286385">
              <a:lnSpc>
                <a:spcPct val="100000"/>
              </a:lnSpc>
              <a:spcBef>
                <a:spcPts val="1895"/>
              </a:spcBef>
              <a:buFont typeface="Arial MT"/>
              <a:buChar char="•"/>
              <a:tabLst>
                <a:tab pos="299085" algn="l"/>
              </a:tabLst>
            </a:pPr>
            <a:r>
              <a:rPr lang="en-US" sz="1800" dirty="0">
                <a:latin typeface="Times New Roman"/>
                <a:cs typeface="Times New Roman"/>
              </a:rPr>
              <a:t>Where</a:t>
            </a:r>
            <a:r>
              <a:rPr lang="en-US" sz="1800" spc="-15" dirty="0">
                <a:latin typeface="Times New Roman"/>
                <a:cs typeface="Times New Roman"/>
              </a:rPr>
              <a:t> </a:t>
            </a:r>
            <a:r>
              <a:rPr lang="en-US" sz="1800" dirty="0">
                <a:latin typeface="Times New Roman"/>
                <a:cs typeface="Times New Roman"/>
              </a:rPr>
              <a:t>Orange</a:t>
            </a:r>
            <a:r>
              <a:rPr lang="en-US" sz="1800" spc="-30" dirty="0">
                <a:latin typeface="Times New Roman"/>
                <a:cs typeface="Times New Roman"/>
              </a:rPr>
              <a:t> </a:t>
            </a:r>
            <a:r>
              <a:rPr lang="en-US" sz="1800" dirty="0">
                <a:latin typeface="Times New Roman"/>
                <a:cs typeface="Times New Roman"/>
              </a:rPr>
              <a:t>color</a:t>
            </a:r>
            <a:r>
              <a:rPr lang="en-US" sz="1800" spc="-55" dirty="0">
                <a:latin typeface="Times New Roman"/>
                <a:cs typeface="Times New Roman"/>
              </a:rPr>
              <a:t> </a:t>
            </a:r>
            <a:r>
              <a:rPr lang="en-US" sz="1800" dirty="0">
                <a:latin typeface="Times New Roman"/>
                <a:cs typeface="Times New Roman"/>
              </a:rPr>
              <a:t>represents</a:t>
            </a:r>
            <a:r>
              <a:rPr lang="en-US" sz="1800" spc="-25" dirty="0">
                <a:latin typeface="Times New Roman"/>
                <a:cs typeface="Times New Roman"/>
              </a:rPr>
              <a:t> </a:t>
            </a:r>
            <a:r>
              <a:rPr lang="en-US" sz="1800" b="1" dirty="0">
                <a:latin typeface="Times New Roman"/>
                <a:cs typeface="Times New Roman"/>
              </a:rPr>
              <a:t>Fixed</a:t>
            </a:r>
            <a:r>
              <a:rPr lang="en-US" sz="1800" b="1" spc="-60" dirty="0">
                <a:latin typeface="Times New Roman"/>
                <a:cs typeface="Times New Roman"/>
              </a:rPr>
              <a:t> </a:t>
            </a:r>
            <a:r>
              <a:rPr lang="en-US" sz="1800" b="1" spc="-10" dirty="0">
                <a:latin typeface="Times New Roman"/>
                <a:cs typeface="Times New Roman"/>
              </a:rPr>
              <a:t>polarization</a:t>
            </a:r>
            <a:endParaRPr lang="en-US" sz="1800" dirty="0">
              <a:latin typeface="Times New Roman"/>
              <a:cs typeface="Times New Roman"/>
            </a:endParaRPr>
          </a:p>
          <a:p>
            <a:pPr marL="299085" indent="-286385">
              <a:lnSpc>
                <a:spcPct val="100000"/>
              </a:lnSpc>
              <a:spcBef>
                <a:spcPts val="1875"/>
              </a:spcBef>
              <a:buFont typeface="Arial MT"/>
              <a:buChar char="•"/>
              <a:tabLst>
                <a:tab pos="299085" algn="l"/>
              </a:tabLst>
            </a:pPr>
            <a:r>
              <a:rPr lang="en-US" sz="1800" dirty="0">
                <a:latin typeface="Times New Roman"/>
                <a:cs typeface="Times New Roman"/>
              </a:rPr>
              <a:t>Blue</a:t>
            </a:r>
            <a:r>
              <a:rPr lang="en-US" sz="1800" spc="-40" dirty="0">
                <a:latin typeface="Times New Roman"/>
                <a:cs typeface="Times New Roman"/>
              </a:rPr>
              <a:t> </a:t>
            </a:r>
            <a:r>
              <a:rPr lang="en-US" sz="1800" dirty="0">
                <a:latin typeface="Times New Roman"/>
                <a:cs typeface="Times New Roman"/>
              </a:rPr>
              <a:t>color</a:t>
            </a:r>
            <a:r>
              <a:rPr lang="en-US" sz="1800" spc="-25" dirty="0">
                <a:latin typeface="Times New Roman"/>
                <a:cs typeface="Times New Roman"/>
              </a:rPr>
              <a:t> </a:t>
            </a:r>
            <a:r>
              <a:rPr lang="en-US" sz="1800" dirty="0">
                <a:latin typeface="Times New Roman"/>
                <a:cs typeface="Times New Roman"/>
              </a:rPr>
              <a:t>represents </a:t>
            </a:r>
            <a:r>
              <a:rPr lang="en-US" sz="1800" b="1" spc="-20" dirty="0">
                <a:latin typeface="Times New Roman"/>
                <a:cs typeface="Times New Roman"/>
              </a:rPr>
              <a:t>Input</a:t>
            </a:r>
            <a:endParaRPr lang="en-US" sz="1800" dirty="0">
              <a:latin typeface="Times New Roman"/>
              <a:cs typeface="Times New Roman"/>
            </a:endParaRPr>
          </a:p>
          <a:p>
            <a:pPr marL="299085" indent="-286385">
              <a:lnSpc>
                <a:spcPct val="100000"/>
              </a:lnSpc>
              <a:spcBef>
                <a:spcPts val="1875"/>
              </a:spcBef>
              <a:buFont typeface="Arial MT"/>
              <a:buChar char="•"/>
              <a:tabLst>
                <a:tab pos="299085" algn="l"/>
              </a:tabLst>
            </a:pPr>
            <a:r>
              <a:rPr lang="en-US" sz="1800" dirty="0">
                <a:latin typeface="Times New Roman"/>
                <a:cs typeface="Times New Roman"/>
              </a:rPr>
              <a:t>Yellow</a:t>
            </a:r>
            <a:r>
              <a:rPr lang="en-US" sz="1800" spc="5" dirty="0">
                <a:latin typeface="Times New Roman"/>
                <a:cs typeface="Times New Roman"/>
              </a:rPr>
              <a:t> </a:t>
            </a:r>
            <a:r>
              <a:rPr lang="en-US" sz="1800" dirty="0">
                <a:latin typeface="Times New Roman"/>
                <a:cs typeface="Times New Roman"/>
              </a:rPr>
              <a:t>color</a:t>
            </a:r>
            <a:r>
              <a:rPr lang="en-US" sz="1800" spc="-45" dirty="0">
                <a:latin typeface="Times New Roman"/>
                <a:cs typeface="Times New Roman"/>
              </a:rPr>
              <a:t> </a:t>
            </a:r>
            <a:r>
              <a:rPr lang="en-US" sz="1800" dirty="0">
                <a:latin typeface="Times New Roman"/>
                <a:cs typeface="Times New Roman"/>
              </a:rPr>
              <a:t>represents </a:t>
            </a:r>
            <a:r>
              <a:rPr lang="en-US" sz="1800" b="1" spc="-10" dirty="0">
                <a:latin typeface="Times New Roman"/>
                <a:cs typeface="Times New Roman"/>
              </a:rPr>
              <a:t>Output</a:t>
            </a:r>
            <a:endParaRPr lang="en-US" sz="1800" dirty="0">
              <a:latin typeface="Times New Roman"/>
              <a:cs typeface="Times New Roman"/>
            </a:endParaRPr>
          </a:p>
        </p:txBody>
      </p:sp>
      <p:pic>
        <p:nvPicPr>
          <p:cNvPr id="6" name="Google Shape;183;p7">
            <a:extLst>
              <a:ext uri="{FF2B5EF4-FFF2-40B4-BE49-F238E27FC236}">
                <a16:creationId xmlns:a16="http://schemas.microsoft.com/office/drawing/2014/main" id="{AA14364A-E42A-91BB-054A-0363034DEDD5}"/>
              </a:ext>
            </a:extLst>
          </p:cNvPr>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9" name="TextBox 8">
            <a:extLst>
              <a:ext uri="{FF2B5EF4-FFF2-40B4-BE49-F238E27FC236}">
                <a16:creationId xmlns:a16="http://schemas.microsoft.com/office/drawing/2014/main" id="{3DDB0C59-7262-7761-D140-2F4930E0CD5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10" name="TextBox 9">
            <a:extLst>
              <a:ext uri="{FF2B5EF4-FFF2-40B4-BE49-F238E27FC236}">
                <a16:creationId xmlns:a16="http://schemas.microsoft.com/office/drawing/2014/main" id="{B6E2844E-502C-1C33-434B-3DF3B0F3668D}"/>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grpSp>
        <p:nvGrpSpPr>
          <p:cNvPr id="55" name="Group 54">
            <a:extLst>
              <a:ext uri="{FF2B5EF4-FFF2-40B4-BE49-F238E27FC236}">
                <a16:creationId xmlns:a16="http://schemas.microsoft.com/office/drawing/2014/main" id="{E43590F1-C072-EC70-B940-6365A4A8A065}"/>
              </a:ext>
            </a:extLst>
          </p:cNvPr>
          <p:cNvGrpSpPr/>
          <p:nvPr/>
        </p:nvGrpSpPr>
        <p:grpSpPr>
          <a:xfrm>
            <a:off x="2059160" y="4015026"/>
            <a:ext cx="3580766" cy="946669"/>
            <a:chOff x="2059160" y="4015026"/>
            <a:chExt cx="3580766" cy="946669"/>
          </a:xfrm>
        </p:grpSpPr>
        <p:sp>
          <p:nvSpPr>
            <p:cNvPr id="2" name="Arrow: Pentagon 1">
              <a:extLst>
                <a:ext uri="{FF2B5EF4-FFF2-40B4-BE49-F238E27FC236}">
                  <a16:creationId xmlns:a16="http://schemas.microsoft.com/office/drawing/2014/main" id="{2CB13638-632D-2941-E149-C9C64B5AB57E}"/>
                </a:ext>
              </a:extLst>
            </p:cNvPr>
            <p:cNvSpPr/>
            <p:nvPr/>
          </p:nvSpPr>
          <p:spPr>
            <a:xfrm>
              <a:off x="2668221" y="4015026"/>
              <a:ext cx="1508224" cy="946669"/>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ysClr val="windowText" lastClr="000000"/>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4606171A-5F19-4C0C-34B7-CC64ABA0000E}"/>
                </a:ext>
              </a:extLst>
            </p:cNvPr>
            <p:cNvSpPr txBox="1"/>
            <p:nvPr/>
          </p:nvSpPr>
          <p:spPr>
            <a:xfrm>
              <a:off x="3108801" y="4296314"/>
              <a:ext cx="627532" cy="369332"/>
            </a:xfrm>
            <a:prstGeom prst="rect">
              <a:avLst/>
            </a:prstGeom>
            <a:noFill/>
          </p:spPr>
          <p:txBody>
            <a:bodyPr wrap="square">
              <a:spAutoFit/>
            </a:bodyPr>
            <a:lstStyle/>
            <a:p>
              <a:r>
                <a:rPr lang="en-US" dirty="0">
                  <a:latin typeface="Times New Roman"/>
                  <a:cs typeface="Times New Roman"/>
                </a:rPr>
                <a:t>M</a:t>
              </a:r>
              <a:endParaRPr lang="en-IN" dirty="0"/>
            </a:p>
          </p:txBody>
        </p:sp>
        <p:cxnSp>
          <p:nvCxnSpPr>
            <p:cNvPr id="11" name="Straight Connector 10">
              <a:extLst>
                <a:ext uri="{FF2B5EF4-FFF2-40B4-BE49-F238E27FC236}">
                  <a16:creationId xmlns:a16="http://schemas.microsoft.com/office/drawing/2014/main" id="{8B69C52F-4137-F932-7A4D-EC32CB3B9F27}"/>
                </a:ext>
              </a:extLst>
            </p:cNvPr>
            <p:cNvCxnSpPr>
              <a:cxnSpLocks/>
              <a:stCxn id="2" idx="3"/>
            </p:cNvCxnSpPr>
            <p:nvPr/>
          </p:nvCxnSpPr>
          <p:spPr>
            <a:xfrm>
              <a:off x="4176445" y="4488361"/>
              <a:ext cx="458259"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76521D2-8577-B6B7-DE68-76E327AC238F}"/>
                </a:ext>
              </a:extLst>
            </p:cNvPr>
            <p:cNvSpPr txBox="1"/>
            <p:nvPr/>
          </p:nvSpPr>
          <p:spPr>
            <a:xfrm>
              <a:off x="4460942" y="4189215"/>
              <a:ext cx="1178984" cy="276999"/>
            </a:xfrm>
            <a:prstGeom prst="rect">
              <a:avLst/>
            </a:prstGeom>
            <a:noFill/>
          </p:spPr>
          <p:txBody>
            <a:bodyPr wrap="square">
              <a:spAutoFit/>
            </a:bodyPr>
            <a:lstStyle/>
            <a:p>
              <a:r>
                <a:rPr lang="en-US" sz="1200" dirty="0">
                  <a:latin typeface="Times New Roman"/>
                  <a:cs typeface="Times New Roman"/>
                </a:rPr>
                <a:t>M(A,B,C)</a:t>
              </a:r>
              <a:endParaRPr lang="en-IN" sz="1200" dirty="0"/>
            </a:p>
          </p:txBody>
        </p:sp>
        <p:cxnSp>
          <p:nvCxnSpPr>
            <p:cNvPr id="18" name="Straight Connector 17">
              <a:extLst>
                <a:ext uri="{FF2B5EF4-FFF2-40B4-BE49-F238E27FC236}">
                  <a16:creationId xmlns:a16="http://schemas.microsoft.com/office/drawing/2014/main" id="{B74F0926-2BF3-D47A-BC38-5650AE311BDD}"/>
                </a:ext>
              </a:extLst>
            </p:cNvPr>
            <p:cNvCxnSpPr>
              <a:cxnSpLocks/>
            </p:cNvCxnSpPr>
            <p:nvPr/>
          </p:nvCxnSpPr>
          <p:spPr>
            <a:xfrm flipH="1" flipV="1">
              <a:off x="2294788" y="4488360"/>
              <a:ext cx="367142" cy="1"/>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6E3A944-22BF-A83B-2AB8-4A028072ECAF}"/>
                </a:ext>
              </a:extLst>
            </p:cNvPr>
            <p:cNvCxnSpPr>
              <a:cxnSpLocks/>
            </p:cNvCxnSpPr>
            <p:nvPr/>
          </p:nvCxnSpPr>
          <p:spPr>
            <a:xfrm flipH="1" flipV="1">
              <a:off x="2294788" y="4197848"/>
              <a:ext cx="367142" cy="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3ED52BE-8474-9F03-1D38-D64383A0B1D4}"/>
                </a:ext>
              </a:extLst>
            </p:cNvPr>
            <p:cNvCxnSpPr>
              <a:cxnSpLocks/>
            </p:cNvCxnSpPr>
            <p:nvPr/>
          </p:nvCxnSpPr>
          <p:spPr>
            <a:xfrm flipH="1" flipV="1">
              <a:off x="2294788" y="4802685"/>
              <a:ext cx="367142" cy="1"/>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6E00805-6FC7-496C-BC42-5B4975840985}"/>
                </a:ext>
              </a:extLst>
            </p:cNvPr>
            <p:cNvSpPr txBox="1"/>
            <p:nvPr/>
          </p:nvSpPr>
          <p:spPr>
            <a:xfrm>
              <a:off x="2071041" y="4035327"/>
              <a:ext cx="310471" cy="307777"/>
            </a:xfrm>
            <a:prstGeom prst="rect">
              <a:avLst/>
            </a:prstGeom>
            <a:noFill/>
          </p:spPr>
          <p:txBody>
            <a:bodyPr wrap="square">
              <a:spAutoFit/>
            </a:bodyPr>
            <a:lstStyle/>
            <a:p>
              <a:r>
                <a:rPr lang="en-US" sz="1400" dirty="0">
                  <a:latin typeface="Times New Roman"/>
                  <a:cs typeface="Times New Roman"/>
                </a:rPr>
                <a:t>A</a:t>
              </a:r>
              <a:endParaRPr lang="en-IN" sz="1400" dirty="0"/>
            </a:p>
          </p:txBody>
        </p:sp>
        <p:sp>
          <p:nvSpPr>
            <p:cNvPr id="22" name="TextBox 21">
              <a:extLst>
                <a:ext uri="{FF2B5EF4-FFF2-40B4-BE49-F238E27FC236}">
                  <a16:creationId xmlns:a16="http://schemas.microsoft.com/office/drawing/2014/main" id="{A2665561-37FA-0219-0E45-08B950E23528}"/>
                </a:ext>
              </a:extLst>
            </p:cNvPr>
            <p:cNvSpPr txBox="1"/>
            <p:nvPr/>
          </p:nvSpPr>
          <p:spPr>
            <a:xfrm>
              <a:off x="2063489" y="4328960"/>
              <a:ext cx="310471" cy="307777"/>
            </a:xfrm>
            <a:prstGeom prst="rect">
              <a:avLst/>
            </a:prstGeom>
            <a:noFill/>
          </p:spPr>
          <p:txBody>
            <a:bodyPr wrap="square">
              <a:spAutoFit/>
            </a:bodyPr>
            <a:lstStyle/>
            <a:p>
              <a:r>
                <a:rPr lang="en-US" sz="1400" dirty="0">
                  <a:latin typeface="Times New Roman"/>
                  <a:cs typeface="Times New Roman"/>
                </a:rPr>
                <a:t>B</a:t>
              </a:r>
              <a:endParaRPr lang="en-IN" sz="1400" dirty="0"/>
            </a:p>
          </p:txBody>
        </p:sp>
        <p:sp>
          <p:nvSpPr>
            <p:cNvPr id="23" name="TextBox 22">
              <a:extLst>
                <a:ext uri="{FF2B5EF4-FFF2-40B4-BE49-F238E27FC236}">
                  <a16:creationId xmlns:a16="http://schemas.microsoft.com/office/drawing/2014/main" id="{303E213C-7D85-1595-3E4A-11DAD525F4D7}"/>
                </a:ext>
              </a:extLst>
            </p:cNvPr>
            <p:cNvSpPr txBox="1"/>
            <p:nvPr/>
          </p:nvSpPr>
          <p:spPr>
            <a:xfrm>
              <a:off x="2059160" y="4640010"/>
              <a:ext cx="310471" cy="307777"/>
            </a:xfrm>
            <a:prstGeom prst="rect">
              <a:avLst/>
            </a:prstGeom>
            <a:noFill/>
          </p:spPr>
          <p:txBody>
            <a:bodyPr wrap="square">
              <a:spAutoFit/>
            </a:bodyPr>
            <a:lstStyle/>
            <a:p>
              <a:r>
                <a:rPr lang="en-US" sz="1400" dirty="0">
                  <a:latin typeface="Times New Roman"/>
                  <a:cs typeface="Times New Roman"/>
                </a:rPr>
                <a:t>C</a:t>
              </a:r>
              <a:endParaRPr lang="en-IN" sz="1400" dirty="0"/>
            </a:p>
          </p:txBody>
        </p:sp>
      </p:grpSp>
      <p:grpSp>
        <p:nvGrpSpPr>
          <p:cNvPr id="28" name="Group 27">
            <a:extLst>
              <a:ext uri="{FF2B5EF4-FFF2-40B4-BE49-F238E27FC236}">
                <a16:creationId xmlns:a16="http://schemas.microsoft.com/office/drawing/2014/main" id="{F60A64EC-A588-7FD4-593F-0E2ED8D5902D}"/>
              </a:ext>
            </a:extLst>
          </p:cNvPr>
          <p:cNvGrpSpPr/>
          <p:nvPr/>
        </p:nvGrpSpPr>
        <p:grpSpPr>
          <a:xfrm>
            <a:off x="6067976" y="3507936"/>
            <a:ext cx="5026092" cy="2497638"/>
            <a:chOff x="5978187" y="3428645"/>
            <a:chExt cx="5026092" cy="2497638"/>
          </a:xfrm>
        </p:grpSpPr>
        <p:pic>
          <p:nvPicPr>
            <p:cNvPr id="4" name="Picture 3">
              <a:extLst>
                <a:ext uri="{FF2B5EF4-FFF2-40B4-BE49-F238E27FC236}">
                  <a16:creationId xmlns:a16="http://schemas.microsoft.com/office/drawing/2014/main" id="{D2605D95-65C7-6AB2-08B8-060527848070}"/>
                </a:ext>
              </a:extLst>
            </p:cNvPr>
            <p:cNvPicPr>
              <a:picLocks noChangeAspect="1"/>
            </p:cNvPicPr>
            <p:nvPr/>
          </p:nvPicPr>
          <p:blipFill>
            <a:blip r:embed="rId4"/>
            <a:stretch>
              <a:fillRect/>
            </a:stretch>
          </p:blipFill>
          <p:spPr>
            <a:xfrm>
              <a:off x="10037287" y="4385583"/>
              <a:ext cx="823031" cy="480102"/>
            </a:xfrm>
            <a:prstGeom prst="rect">
              <a:avLst/>
            </a:prstGeom>
          </p:spPr>
        </p:pic>
        <p:sp>
          <p:nvSpPr>
            <p:cNvPr id="5" name="Rectangle 4">
              <a:extLst>
                <a:ext uri="{FF2B5EF4-FFF2-40B4-BE49-F238E27FC236}">
                  <a16:creationId xmlns:a16="http://schemas.microsoft.com/office/drawing/2014/main" id="{8C97E3DB-69CE-EA5C-3141-D2456334189B}"/>
                </a:ext>
              </a:extLst>
            </p:cNvPr>
            <p:cNvSpPr/>
            <p:nvPr/>
          </p:nvSpPr>
          <p:spPr>
            <a:xfrm>
              <a:off x="7688722" y="3428645"/>
              <a:ext cx="737118" cy="643813"/>
            </a:xfrm>
            <a:prstGeom prst="rect">
              <a:avLst/>
            </a:prstGeom>
            <a:solidFill>
              <a:schemeClr val="accent2"/>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55C63E3-ADEA-9985-BC9C-C328DF7B6C25}"/>
                </a:ext>
              </a:extLst>
            </p:cNvPr>
            <p:cNvSpPr/>
            <p:nvPr/>
          </p:nvSpPr>
          <p:spPr>
            <a:xfrm>
              <a:off x="7688722" y="4172147"/>
              <a:ext cx="737118" cy="643813"/>
            </a:xfrm>
            <a:prstGeom prst="rect">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E5D9B52C-0B8B-CA54-D7CD-633BF76440DF}"/>
                </a:ext>
              </a:extLst>
            </p:cNvPr>
            <p:cNvSpPr/>
            <p:nvPr/>
          </p:nvSpPr>
          <p:spPr>
            <a:xfrm>
              <a:off x="8540918" y="4172146"/>
              <a:ext cx="737118" cy="643813"/>
            </a:xfrm>
            <a:prstGeom prst="rect">
              <a:avLst/>
            </a:prstGeom>
            <a:solidFill>
              <a:srgbClr val="FFFF00"/>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59D0F1E6-2105-8018-F947-961ECB8CEB6E}"/>
                </a:ext>
              </a:extLst>
            </p:cNvPr>
            <p:cNvSpPr/>
            <p:nvPr/>
          </p:nvSpPr>
          <p:spPr>
            <a:xfrm>
              <a:off x="6836526" y="4172146"/>
              <a:ext cx="737118" cy="643813"/>
            </a:xfrm>
            <a:prstGeom prst="rect">
              <a:avLst/>
            </a:prstGeom>
            <a:solidFill>
              <a:schemeClr val="accent1">
                <a:lumMod val="75000"/>
              </a:schemeClr>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9D1193E1-5390-9AB7-BC54-54AFD93807D2}"/>
                </a:ext>
              </a:extLst>
            </p:cNvPr>
            <p:cNvSpPr/>
            <p:nvPr/>
          </p:nvSpPr>
          <p:spPr>
            <a:xfrm>
              <a:off x="7688722" y="4915649"/>
              <a:ext cx="737118" cy="643813"/>
            </a:xfrm>
            <a:prstGeom prst="rect">
              <a:avLst/>
            </a:prstGeom>
            <a:solidFill>
              <a:schemeClr val="accent1">
                <a:lumMod val="75000"/>
              </a:schemeClr>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Oval 15">
              <a:extLst>
                <a:ext uri="{FF2B5EF4-FFF2-40B4-BE49-F238E27FC236}">
                  <a16:creationId xmlns:a16="http://schemas.microsoft.com/office/drawing/2014/main" id="{31363BD6-B3B1-A91A-A03C-2FEB14760364}"/>
                </a:ext>
              </a:extLst>
            </p:cNvPr>
            <p:cNvSpPr/>
            <p:nvPr/>
          </p:nvSpPr>
          <p:spPr>
            <a:xfrm>
              <a:off x="8192575" y="357793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Oval 16">
              <a:extLst>
                <a:ext uri="{FF2B5EF4-FFF2-40B4-BE49-F238E27FC236}">
                  <a16:creationId xmlns:a16="http://schemas.microsoft.com/office/drawing/2014/main" id="{8A3977CF-DCBD-DC63-3645-27BF4CCAEB91}"/>
                </a:ext>
              </a:extLst>
            </p:cNvPr>
            <p:cNvSpPr/>
            <p:nvPr/>
          </p:nvSpPr>
          <p:spPr>
            <a:xfrm>
              <a:off x="7758701" y="357793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Oval 23">
              <a:extLst>
                <a:ext uri="{FF2B5EF4-FFF2-40B4-BE49-F238E27FC236}">
                  <a16:creationId xmlns:a16="http://schemas.microsoft.com/office/drawing/2014/main" id="{C0E581D3-0394-4C38-08BD-B0CDBA6B1CD6}"/>
                </a:ext>
              </a:extLst>
            </p:cNvPr>
            <p:cNvSpPr/>
            <p:nvPr/>
          </p:nvSpPr>
          <p:spPr>
            <a:xfrm>
              <a:off x="8192574" y="3858712"/>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9FE06811-54F6-CE1A-5B3A-4738D4AA6355}"/>
                </a:ext>
              </a:extLst>
            </p:cNvPr>
            <p:cNvSpPr/>
            <p:nvPr/>
          </p:nvSpPr>
          <p:spPr>
            <a:xfrm>
              <a:off x="7758701" y="3858712"/>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Oval 25">
              <a:extLst>
                <a:ext uri="{FF2B5EF4-FFF2-40B4-BE49-F238E27FC236}">
                  <a16:creationId xmlns:a16="http://schemas.microsoft.com/office/drawing/2014/main" id="{DAD0ACFE-D3D3-7E9D-6CDD-F6B4868B6E5C}"/>
                </a:ext>
              </a:extLst>
            </p:cNvPr>
            <p:cNvSpPr/>
            <p:nvPr/>
          </p:nvSpPr>
          <p:spPr>
            <a:xfrm>
              <a:off x="7352043" y="4290993"/>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7" name="Oval 26">
              <a:extLst>
                <a:ext uri="{FF2B5EF4-FFF2-40B4-BE49-F238E27FC236}">
                  <a16:creationId xmlns:a16="http://schemas.microsoft.com/office/drawing/2014/main" id="{EDB40620-A02C-96FB-8D31-55DB97EC988D}"/>
                </a:ext>
              </a:extLst>
            </p:cNvPr>
            <p:cNvSpPr/>
            <p:nvPr/>
          </p:nvSpPr>
          <p:spPr>
            <a:xfrm>
              <a:off x="6918169" y="4290993"/>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Oval 28">
              <a:extLst>
                <a:ext uri="{FF2B5EF4-FFF2-40B4-BE49-F238E27FC236}">
                  <a16:creationId xmlns:a16="http://schemas.microsoft.com/office/drawing/2014/main" id="{5697DE54-F3CD-1BDA-7CB1-D7CFC3DCC38C}"/>
                </a:ext>
              </a:extLst>
            </p:cNvPr>
            <p:cNvSpPr/>
            <p:nvPr/>
          </p:nvSpPr>
          <p:spPr>
            <a:xfrm>
              <a:off x="7352042" y="4571770"/>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Oval 29">
              <a:extLst>
                <a:ext uri="{FF2B5EF4-FFF2-40B4-BE49-F238E27FC236}">
                  <a16:creationId xmlns:a16="http://schemas.microsoft.com/office/drawing/2014/main" id="{B9BF94F1-41E5-8EB9-E31B-1B43C7BD14E5}"/>
                </a:ext>
              </a:extLst>
            </p:cNvPr>
            <p:cNvSpPr/>
            <p:nvPr/>
          </p:nvSpPr>
          <p:spPr>
            <a:xfrm>
              <a:off x="6918169" y="4571770"/>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Oval 30">
              <a:extLst>
                <a:ext uri="{FF2B5EF4-FFF2-40B4-BE49-F238E27FC236}">
                  <a16:creationId xmlns:a16="http://schemas.microsoft.com/office/drawing/2014/main" id="{E9493E78-3514-D86D-6718-97871E92C382}"/>
                </a:ext>
              </a:extLst>
            </p:cNvPr>
            <p:cNvSpPr/>
            <p:nvPr/>
          </p:nvSpPr>
          <p:spPr>
            <a:xfrm>
              <a:off x="8192575" y="4323341"/>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Oval 31">
              <a:extLst>
                <a:ext uri="{FF2B5EF4-FFF2-40B4-BE49-F238E27FC236}">
                  <a16:creationId xmlns:a16="http://schemas.microsoft.com/office/drawing/2014/main" id="{7864D7CE-1815-5489-CC10-0A32615D8A68}"/>
                </a:ext>
              </a:extLst>
            </p:cNvPr>
            <p:cNvSpPr/>
            <p:nvPr/>
          </p:nvSpPr>
          <p:spPr>
            <a:xfrm>
              <a:off x="7758701" y="4323341"/>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3" name="Oval 32">
              <a:extLst>
                <a:ext uri="{FF2B5EF4-FFF2-40B4-BE49-F238E27FC236}">
                  <a16:creationId xmlns:a16="http://schemas.microsoft.com/office/drawing/2014/main" id="{3781D451-2743-EEA1-65C2-054D1A3EB08B}"/>
                </a:ext>
              </a:extLst>
            </p:cNvPr>
            <p:cNvSpPr/>
            <p:nvPr/>
          </p:nvSpPr>
          <p:spPr>
            <a:xfrm>
              <a:off x="8192574" y="460411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Oval 33">
              <a:extLst>
                <a:ext uri="{FF2B5EF4-FFF2-40B4-BE49-F238E27FC236}">
                  <a16:creationId xmlns:a16="http://schemas.microsoft.com/office/drawing/2014/main" id="{70325E6D-5E11-DF72-4AF0-1B976DF0C11C}"/>
                </a:ext>
              </a:extLst>
            </p:cNvPr>
            <p:cNvSpPr/>
            <p:nvPr/>
          </p:nvSpPr>
          <p:spPr>
            <a:xfrm>
              <a:off x="7758701" y="460411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5" name="Oval 34">
              <a:extLst>
                <a:ext uri="{FF2B5EF4-FFF2-40B4-BE49-F238E27FC236}">
                  <a16:creationId xmlns:a16="http://schemas.microsoft.com/office/drawing/2014/main" id="{2119A151-D83D-3DDD-7968-643E0EDB194B}"/>
                </a:ext>
              </a:extLst>
            </p:cNvPr>
            <p:cNvSpPr/>
            <p:nvPr/>
          </p:nvSpPr>
          <p:spPr>
            <a:xfrm>
              <a:off x="9058768" y="4281359"/>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Oval 35">
              <a:extLst>
                <a:ext uri="{FF2B5EF4-FFF2-40B4-BE49-F238E27FC236}">
                  <a16:creationId xmlns:a16="http://schemas.microsoft.com/office/drawing/2014/main" id="{DACA4690-44BF-1F6E-378D-6C4921B6DF57}"/>
                </a:ext>
              </a:extLst>
            </p:cNvPr>
            <p:cNvSpPr/>
            <p:nvPr/>
          </p:nvSpPr>
          <p:spPr>
            <a:xfrm>
              <a:off x="8624894" y="4281359"/>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Oval 36">
              <a:extLst>
                <a:ext uri="{FF2B5EF4-FFF2-40B4-BE49-F238E27FC236}">
                  <a16:creationId xmlns:a16="http://schemas.microsoft.com/office/drawing/2014/main" id="{535DF171-9CAE-12BF-D2F0-1C7149A1C57C}"/>
                </a:ext>
              </a:extLst>
            </p:cNvPr>
            <p:cNvSpPr/>
            <p:nvPr/>
          </p:nvSpPr>
          <p:spPr>
            <a:xfrm>
              <a:off x="9058767" y="4562136"/>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Oval 37">
              <a:extLst>
                <a:ext uri="{FF2B5EF4-FFF2-40B4-BE49-F238E27FC236}">
                  <a16:creationId xmlns:a16="http://schemas.microsoft.com/office/drawing/2014/main" id="{DC2D1C39-6B4F-3A0F-0823-F3D3E9AD3545}"/>
                </a:ext>
              </a:extLst>
            </p:cNvPr>
            <p:cNvSpPr/>
            <p:nvPr/>
          </p:nvSpPr>
          <p:spPr>
            <a:xfrm>
              <a:off x="8624894" y="4562136"/>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Oval 38">
              <a:extLst>
                <a:ext uri="{FF2B5EF4-FFF2-40B4-BE49-F238E27FC236}">
                  <a16:creationId xmlns:a16="http://schemas.microsoft.com/office/drawing/2014/main" id="{96FE2173-A451-FB62-DD4F-9371C21580C8}"/>
                </a:ext>
              </a:extLst>
            </p:cNvPr>
            <p:cNvSpPr/>
            <p:nvPr/>
          </p:nvSpPr>
          <p:spPr>
            <a:xfrm>
              <a:off x="8192575" y="501290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Oval 39">
              <a:extLst>
                <a:ext uri="{FF2B5EF4-FFF2-40B4-BE49-F238E27FC236}">
                  <a16:creationId xmlns:a16="http://schemas.microsoft.com/office/drawing/2014/main" id="{1AAA6247-1E22-CD94-81E2-A290A55CF1B1}"/>
                </a:ext>
              </a:extLst>
            </p:cNvPr>
            <p:cNvSpPr/>
            <p:nvPr/>
          </p:nvSpPr>
          <p:spPr>
            <a:xfrm>
              <a:off x="7758701" y="5012908"/>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1" name="Oval 40">
              <a:extLst>
                <a:ext uri="{FF2B5EF4-FFF2-40B4-BE49-F238E27FC236}">
                  <a16:creationId xmlns:a16="http://schemas.microsoft.com/office/drawing/2014/main" id="{20A0E38F-0550-3DE1-2676-996A087B7314}"/>
                </a:ext>
              </a:extLst>
            </p:cNvPr>
            <p:cNvSpPr/>
            <p:nvPr/>
          </p:nvSpPr>
          <p:spPr>
            <a:xfrm>
              <a:off x="8192574" y="529368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2" name="Oval 41">
              <a:extLst>
                <a:ext uri="{FF2B5EF4-FFF2-40B4-BE49-F238E27FC236}">
                  <a16:creationId xmlns:a16="http://schemas.microsoft.com/office/drawing/2014/main" id="{2ECD1560-F6C8-72A3-AC58-C3155B9BF962}"/>
                </a:ext>
              </a:extLst>
            </p:cNvPr>
            <p:cNvSpPr/>
            <p:nvPr/>
          </p:nvSpPr>
          <p:spPr>
            <a:xfrm>
              <a:off x="7758701" y="5293685"/>
              <a:ext cx="139959" cy="1212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5">
              <p14:nvContentPartPr>
                <p14:cNvPr id="43" name="Ink 42">
                  <a:extLst>
                    <a:ext uri="{FF2B5EF4-FFF2-40B4-BE49-F238E27FC236}">
                      <a16:creationId xmlns:a16="http://schemas.microsoft.com/office/drawing/2014/main" id="{879A4E4E-0EFA-F3F8-3B56-E7FCD412BF08}"/>
                    </a:ext>
                  </a:extLst>
                </p14:cNvPr>
                <p14:cNvContentPartPr/>
                <p14:nvPr/>
              </p14:nvContentPartPr>
              <p14:xfrm>
                <a:off x="8257735" y="3642882"/>
                <a:ext cx="360" cy="360"/>
              </p14:xfrm>
            </p:contentPart>
          </mc:Choice>
          <mc:Fallback xmlns="">
            <p:pic>
              <p:nvPicPr>
                <p:cNvPr id="43" name="Ink 42">
                  <a:extLst>
                    <a:ext uri="{FF2B5EF4-FFF2-40B4-BE49-F238E27FC236}">
                      <a16:creationId xmlns:a16="http://schemas.microsoft.com/office/drawing/2014/main" id="{879A4E4E-0EFA-F3F8-3B56-E7FCD412BF08}"/>
                    </a:ext>
                  </a:extLst>
                </p:cNvPr>
                <p:cNvPicPr/>
                <p:nvPr/>
              </p:nvPicPr>
              <p:blipFill>
                <a:blip r:embed="rId6"/>
                <a:stretch>
                  <a:fillRect/>
                </a:stretch>
              </p:blipFill>
              <p:spPr>
                <a:xfrm>
                  <a:off x="8194735" y="35798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a:extLst>
                    <a:ext uri="{FF2B5EF4-FFF2-40B4-BE49-F238E27FC236}">
                      <a16:creationId xmlns:a16="http://schemas.microsoft.com/office/drawing/2014/main" id="{3DD22467-14B6-DB9F-6951-EEBAF23EA6D5}"/>
                    </a:ext>
                  </a:extLst>
                </p14:cNvPr>
                <p14:cNvContentPartPr/>
                <p14:nvPr/>
              </p14:nvContentPartPr>
              <p14:xfrm>
                <a:off x="7828615" y="3922962"/>
                <a:ext cx="360" cy="360"/>
              </p14:xfrm>
            </p:contentPart>
          </mc:Choice>
          <mc:Fallback xmlns="">
            <p:pic>
              <p:nvPicPr>
                <p:cNvPr id="44" name="Ink 43">
                  <a:extLst>
                    <a:ext uri="{FF2B5EF4-FFF2-40B4-BE49-F238E27FC236}">
                      <a16:creationId xmlns:a16="http://schemas.microsoft.com/office/drawing/2014/main" id="{3DD22467-14B6-DB9F-6951-EEBAF23EA6D5}"/>
                    </a:ext>
                  </a:extLst>
                </p:cNvPr>
                <p:cNvPicPr/>
                <p:nvPr/>
              </p:nvPicPr>
              <p:blipFill>
                <a:blip r:embed="rId8"/>
                <a:stretch>
                  <a:fillRect/>
                </a:stretch>
              </p:blipFill>
              <p:spPr>
                <a:xfrm>
                  <a:off x="7765615" y="385996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5" name="Ink 44">
                  <a:extLst>
                    <a:ext uri="{FF2B5EF4-FFF2-40B4-BE49-F238E27FC236}">
                      <a16:creationId xmlns:a16="http://schemas.microsoft.com/office/drawing/2014/main" id="{95FE37E5-B958-AD2F-A9F7-140921A39B59}"/>
                    </a:ext>
                  </a:extLst>
                </p14:cNvPr>
                <p14:cNvContentPartPr/>
                <p14:nvPr/>
              </p14:nvContentPartPr>
              <p14:xfrm>
                <a:off x="6979375" y="4352082"/>
                <a:ext cx="360" cy="360"/>
              </p14:xfrm>
            </p:contentPart>
          </mc:Choice>
          <mc:Fallback xmlns="">
            <p:pic>
              <p:nvPicPr>
                <p:cNvPr id="45" name="Ink 44">
                  <a:extLst>
                    <a:ext uri="{FF2B5EF4-FFF2-40B4-BE49-F238E27FC236}">
                      <a16:creationId xmlns:a16="http://schemas.microsoft.com/office/drawing/2014/main" id="{95FE37E5-B958-AD2F-A9F7-140921A39B59}"/>
                    </a:ext>
                  </a:extLst>
                </p:cNvPr>
                <p:cNvPicPr/>
                <p:nvPr/>
              </p:nvPicPr>
              <p:blipFill>
                <a:blip r:embed="rId8"/>
                <a:stretch>
                  <a:fillRect/>
                </a:stretch>
              </p:blipFill>
              <p:spPr>
                <a:xfrm>
                  <a:off x="6916375" y="42890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6" name="Ink 45">
                  <a:extLst>
                    <a:ext uri="{FF2B5EF4-FFF2-40B4-BE49-F238E27FC236}">
                      <a16:creationId xmlns:a16="http://schemas.microsoft.com/office/drawing/2014/main" id="{560C6974-B4D5-F62D-E1F2-A282226FF972}"/>
                    </a:ext>
                  </a:extLst>
                </p14:cNvPr>
                <p14:cNvContentPartPr/>
                <p14:nvPr/>
              </p14:nvContentPartPr>
              <p14:xfrm>
                <a:off x="7418215" y="4650522"/>
                <a:ext cx="360" cy="360"/>
              </p14:xfrm>
            </p:contentPart>
          </mc:Choice>
          <mc:Fallback xmlns="">
            <p:pic>
              <p:nvPicPr>
                <p:cNvPr id="46" name="Ink 45">
                  <a:extLst>
                    <a:ext uri="{FF2B5EF4-FFF2-40B4-BE49-F238E27FC236}">
                      <a16:creationId xmlns:a16="http://schemas.microsoft.com/office/drawing/2014/main" id="{560C6974-B4D5-F62D-E1F2-A282226FF972}"/>
                    </a:ext>
                  </a:extLst>
                </p:cNvPr>
                <p:cNvPicPr/>
                <p:nvPr/>
              </p:nvPicPr>
              <p:blipFill>
                <a:blip r:embed="rId8"/>
                <a:stretch>
                  <a:fillRect/>
                </a:stretch>
              </p:blipFill>
              <p:spPr>
                <a:xfrm>
                  <a:off x="7355215" y="458752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Ink 46">
                  <a:extLst>
                    <a:ext uri="{FF2B5EF4-FFF2-40B4-BE49-F238E27FC236}">
                      <a16:creationId xmlns:a16="http://schemas.microsoft.com/office/drawing/2014/main" id="{F190910E-C7CC-8A05-146B-2F8295C28122}"/>
                    </a:ext>
                  </a:extLst>
                </p14:cNvPr>
                <p14:cNvContentPartPr/>
                <p14:nvPr/>
              </p14:nvContentPartPr>
              <p14:xfrm>
                <a:off x="8267095" y="5080002"/>
                <a:ext cx="360" cy="360"/>
              </p14:xfrm>
            </p:contentPart>
          </mc:Choice>
          <mc:Fallback xmlns="">
            <p:pic>
              <p:nvPicPr>
                <p:cNvPr id="47" name="Ink 46">
                  <a:extLst>
                    <a:ext uri="{FF2B5EF4-FFF2-40B4-BE49-F238E27FC236}">
                      <a16:creationId xmlns:a16="http://schemas.microsoft.com/office/drawing/2014/main" id="{F190910E-C7CC-8A05-146B-2F8295C28122}"/>
                    </a:ext>
                  </a:extLst>
                </p:cNvPr>
                <p:cNvPicPr/>
                <p:nvPr/>
              </p:nvPicPr>
              <p:blipFill>
                <a:blip r:embed="rId8"/>
                <a:stretch>
                  <a:fillRect/>
                </a:stretch>
              </p:blipFill>
              <p:spPr>
                <a:xfrm>
                  <a:off x="8204095" y="501700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8" name="Ink 47">
                  <a:extLst>
                    <a:ext uri="{FF2B5EF4-FFF2-40B4-BE49-F238E27FC236}">
                      <a16:creationId xmlns:a16="http://schemas.microsoft.com/office/drawing/2014/main" id="{FE2A14BA-3BDF-1A6D-BF9F-23FC1A327BC2}"/>
                    </a:ext>
                  </a:extLst>
                </p14:cNvPr>
                <p14:cNvContentPartPr/>
                <p14:nvPr/>
              </p14:nvContentPartPr>
              <p14:xfrm>
                <a:off x="7819255" y="5360082"/>
                <a:ext cx="360" cy="360"/>
              </p14:xfrm>
            </p:contentPart>
          </mc:Choice>
          <mc:Fallback xmlns="">
            <p:pic>
              <p:nvPicPr>
                <p:cNvPr id="48" name="Ink 47">
                  <a:extLst>
                    <a:ext uri="{FF2B5EF4-FFF2-40B4-BE49-F238E27FC236}">
                      <a16:creationId xmlns:a16="http://schemas.microsoft.com/office/drawing/2014/main" id="{FE2A14BA-3BDF-1A6D-BF9F-23FC1A327BC2}"/>
                    </a:ext>
                  </a:extLst>
                </p:cNvPr>
                <p:cNvPicPr/>
                <p:nvPr/>
              </p:nvPicPr>
              <p:blipFill>
                <a:blip r:embed="rId8"/>
                <a:stretch>
                  <a:fillRect/>
                </a:stretch>
              </p:blipFill>
              <p:spPr>
                <a:xfrm>
                  <a:off x="7756255" y="529708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9" name="Ink 48">
                  <a:extLst>
                    <a:ext uri="{FF2B5EF4-FFF2-40B4-BE49-F238E27FC236}">
                      <a16:creationId xmlns:a16="http://schemas.microsoft.com/office/drawing/2014/main" id="{0FDB2AF9-4B7F-DA7B-8ED7-CC1CB512C234}"/>
                    </a:ext>
                  </a:extLst>
                </p14:cNvPr>
                <p14:cNvContentPartPr/>
                <p14:nvPr/>
              </p14:nvContentPartPr>
              <p14:xfrm>
                <a:off x="8705575" y="4622802"/>
                <a:ext cx="360" cy="360"/>
              </p14:xfrm>
            </p:contentPart>
          </mc:Choice>
          <mc:Fallback xmlns="">
            <p:pic>
              <p:nvPicPr>
                <p:cNvPr id="49" name="Ink 48">
                  <a:extLst>
                    <a:ext uri="{FF2B5EF4-FFF2-40B4-BE49-F238E27FC236}">
                      <a16:creationId xmlns:a16="http://schemas.microsoft.com/office/drawing/2014/main" id="{0FDB2AF9-4B7F-DA7B-8ED7-CC1CB512C234}"/>
                    </a:ext>
                  </a:extLst>
                </p:cNvPr>
                <p:cNvPicPr/>
                <p:nvPr/>
              </p:nvPicPr>
              <p:blipFill>
                <a:blip r:embed="rId8"/>
                <a:stretch>
                  <a:fillRect/>
                </a:stretch>
              </p:blipFill>
              <p:spPr>
                <a:xfrm>
                  <a:off x="8642575" y="455980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Ink 49">
                  <a:extLst>
                    <a:ext uri="{FF2B5EF4-FFF2-40B4-BE49-F238E27FC236}">
                      <a16:creationId xmlns:a16="http://schemas.microsoft.com/office/drawing/2014/main" id="{F6720618-F1F0-FD70-30BF-EDF8E779A9C0}"/>
                    </a:ext>
                  </a:extLst>
                </p14:cNvPr>
                <p14:cNvContentPartPr/>
                <p14:nvPr/>
              </p14:nvContentPartPr>
              <p14:xfrm>
                <a:off x="9125335" y="4333722"/>
                <a:ext cx="360" cy="360"/>
              </p14:xfrm>
            </p:contentPart>
          </mc:Choice>
          <mc:Fallback xmlns="">
            <p:pic>
              <p:nvPicPr>
                <p:cNvPr id="50" name="Ink 49">
                  <a:extLst>
                    <a:ext uri="{FF2B5EF4-FFF2-40B4-BE49-F238E27FC236}">
                      <a16:creationId xmlns:a16="http://schemas.microsoft.com/office/drawing/2014/main" id="{F6720618-F1F0-FD70-30BF-EDF8E779A9C0}"/>
                    </a:ext>
                  </a:extLst>
                </p:cNvPr>
                <p:cNvPicPr/>
                <p:nvPr/>
              </p:nvPicPr>
              <p:blipFill>
                <a:blip r:embed="rId8"/>
                <a:stretch>
                  <a:fillRect/>
                </a:stretch>
              </p:blipFill>
              <p:spPr>
                <a:xfrm>
                  <a:off x="9062335" y="427072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id="{C299DE85-7E4E-C09D-9911-151F225F8EDC}"/>
                    </a:ext>
                  </a:extLst>
                </p14:cNvPr>
                <p14:cNvContentPartPr/>
                <p14:nvPr/>
              </p14:nvContentPartPr>
              <p14:xfrm>
                <a:off x="8248735" y="4361442"/>
                <a:ext cx="360" cy="360"/>
              </p14:xfrm>
            </p:contentPart>
          </mc:Choice>
          <mc:Fallback xmlns="">
            <p:pic>
              <p:nvPicPr>
                <p:cNvPr id="51" name="Ink 50">
                  <a:extLst>
                    <a:ext uri="{FF2B5EF4-FFF2-40B4-BE49-F238E27FC236}">
                      <a16:creationId xmlns:a16="http://schemas.microsoft.com/office/drawing/2014/main" id="{C299DE85-7E4E-C09D-9911-151F225F8EDC}"/>
                    </a:ext>
                  </a:extLst>
                </p:cNvPr>
                <p:cNvPicPr/>
                <p:nvPr/>
              </p:nvPicPr>
              <p:blipFill>
                <a:blip r:embed="rId8"/>
                <a:stretch>
                  <a:fillRect/>
                </a:stretch>
              </p:blipFill>
              <p:spPr>
                <a:xfrm>
                  <a:off x="8185735" y="4298442"/>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2" name="Ink 51">
                  <a:extLst>
                    <a:ext uri="{FF2B5EF4-FFF2-40B4-BE49-F238E27FC236}">
                      <a16:creationId xmlns:a16="http://schemas.microsoft.com/office/drawing/2014/main" id="{E8308102-7516-56E1-A9B0-43C5249AB2B2}"/>
                    </a:ext>
                  </a:extLst>
                </p14:cNvPr>
                <p14:cNvContentPartPr/>
                <p14:nvPr/>
              </p14:nvContentPartPr>
              <p14:xfrm>
                <a:off x="7837615" y="4669602"/>
                <a:ext cx="360" cy="360"/>
              </p14:xfrm>
            </p:contentPart>
          </mc:Choice>
          <mc:Fallback xmlns="">
            <p:pic>
              <p:nvPicPr>
                <p:cNvPr id="52" name="Ink 51">
                  <a:extLst>
                    <a:ext uri="{FF2B5EF4-FFF2-40B4-BE49-F238E27FC236}">
                      <a16:creationId xmlns:a16="http://schemas.microsoft.com/office/drawing/2014/main" id="{E8308102-7516-56E1-A9B0-43C5249AB2B2}"/>
                    </a:ext>
                  </a:extLst>
                </p:cNvPr>
                <p:cNvPicPr/>
                <p:nvPr/>
              </p:nvPicPr>
              <p:blipFill>
                <a:blip r:embed="rId8"/>
                <a:stretch>
                  <a:fillRect/>
                </a:stretch>
              </p:blipFill>
              <p:spPr>
                <a:xfrm>
                  <a:off x="7774615" y="4606602"/>
                  <a:ext cx="126000" cy="126000"/>
                </a:xfrm>
                <a:prstGeom prst="rect">
                  <a:avLst/>
                </a:prstGeom>
              </p:spPr>
            </p:pic>
          </mc:Fallback>
        </mc:AlternateContent>
        <p:cxnSp>
          <p:nvCxnSpPr>
            <p:cNvPr id="53" name="Straight Arrow Connector 52">
              <a:extLst>
                <a:ext uri="{FF2B5EF4-FFF2-40B4-BE49-F238E27FC236}">
                  <a16:creationId xmlns:a16="http://schemas.microsoft.com/office/drawing/2014/main" id="{B3D3D549-270A-E29E-D38C-A64A501CE930}"/>
                </a:ext>
              </a:extLst>
            </p:cNvPr>
            <p:cNvCxnSpPr/>
            <p:nvPr/>
          </p:nvCxnSpPr>
          <p:spPr>
            <a:xfrm>
              <a:off x="8332533" y="3577935"/>
              <a:ext cx="945503" cy="64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971B42F-8910-50F5-7C36-713E4CC04C52}"/>
                </a:ext>
              </a:extLst>
            </p:cNvPr>
            <p:cNvSpPr txBox="1"/>
            <p:nvPr/>
          </p:nvSpPr>
          <p:spPr>
            <a:xfrm>
              <a:off x="9247825" y="3489380"/>
              <a:ext cx="1045010" cy="369332"/>
            </a:xfrm>
            <a:prstGeom prst="rect">
              <a:avLst/>
            </a:prstGeom>
            <a:noFill/>
          </p:spPr>
          <p:txBody>
            <a:bodyPr wrap="square">
              <a:spAutoFit/>
            </a:bodyPr>
            <a:lstStyle/>
            <a:p>
              <a:r>
                <a:rPr lang="en-IN" kern="100" dirty="0">
                  <a:latin typeface="Times New Roman" panose="02020603050405020304" pitchFamily="18" charset="0"/>
                  <a:ea typeface="Calibri" panose="020F0502020204030204" pitchFamily="34" charset="0"/>
                  <a:cs typeface="Times New Roman" panose="02020603050405020304" pitchFamily="18" charset="0"/>
                </a:rPr>
                <a:t>Electron</a:t>
              </a:r>
              <a:endParaRPr lang="en-IN" dirty="0"/>
            </a:p>
          </p:txBody>
        </p:sp>
        <p:sp>
          <p:nvSpPr>
            <p:cNvPr id="56" name="TextBox 55">
              <a:extLst>
                <a:ext uri="{FF2B5EF4-FFF2-40B4-BE49-F238E27FC236}">
                  <a16:creationId xmlns:a16="http://schemas.microsoft.com/office/drawing/2014/main" id="{3432DAFD-D488-12AD-9AEB-D1B24E9B3377}"/>
                </a:ext>
              </a:extLst>
            </p:cNvPr>
            <p:cNvSpPr txBox="1"/>
            <p:nvPr/>
          </p:nvSpPr>
          <p:spPr>
            <a:xfrm>
              <a:off x="7722437" y="5618506"/>
              <a:ext cx="1555599"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Input B</a:t>
              </a:r>
              <a:endParaRPr lang="en-IN" sz="1400" dirty="0"/>
            </a:p>
          </p:txBody>
        </p:sp>
        <p:sp>
          <p:nvSpPr>
            <p:cNvPr id="57" name="TextBox 56">
              <a:extLst>
                <a:ext uri="{FF2B5EF4-FFF2-40B4-BE49-F238E27FC236}">
                  <a16:creationId xmlns:a16="http://schemas.microsoft.com/office/drawing/2014/main" id="{FD44CD5D-21C0-5769-D70D-DE5523AB7A85}"/>
                </a:ext>
              </a:extLst>
            </p:cNvPr>
            <p:cNvSpPr txBox="1"/>
            <p:nvPr/>
          </p:nvSpPr>
          <p:spPr>
            <a:xfrm>
              <a:off x="5978187" y="4356990"/>
              <a:ext cx="1555599"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Input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A</a:t>
              </a:r>
              <a:endParaRPr lang="en-IN" sz="1400" dirty="0"/>
            </a:p>
          </p:txBody>
        </p:sp>
        <p:sp>
          <p:nvSpPr>
            <p:cNvPr id="58" name="TextBox 57">
              <a:extLst>
                <a:ext uri="{FF2B5EF4-FFF2-40B4-BE49-F238E27FC236}">
                  <a16:creationId xmlns:a16="http://schemas.microsoft.com/office/drawing/2014/main" id="{0B45383C-7D16-7E4C-5163-1BF7F50D1FD4}"/>
                </a:ext>
              </a:extLst>
            </p:cNvPr>
            <p:cNvSpPr txBox="1"/>
            <p:nvPr/>
          </p:nvSpPr>
          <p:spPr>
            <a:xfrm>
              <a:off x="9265293" y="4269543"/>
              <a:ext cx="1738986" cy="307777"/>
            </a:xfrm>
            <a:prstGeom prst="rect">
              <a:avLst/>
            </a:prstGeom>
            <a:noFill/>
          </p:spPr>
          <p:txBody>
            <a:bodyPr wrap="square">
              <a:spAutoFit/>
            </a:bodyPr>
            <a:lstStyle/>
            <a:p>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Output State Y</a:t>
              </a:r>
              <a:endParaRPr lang="en-IN" sz="1400" dirty="0"/>
            </a:p>
          </p:txBody>
        </p:sp>
      </p:grpSp>
    </p:spTree>
    <p:extLst>
      <p:ext uri="{BB962C8B-B14F-4D97-AF65-F5344CB8AC3E}">
        <p14:creationId xmlns:p14="http://schemas.microsoft.com/office/powerpoint/2010/main" val="3233612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83;p7">
            <a:extLst>
              <a:ext uri="{FF2B5EF4-FFF2-40B4-BE49-F238E27FC236}">
                <a16:creationId xmlns:a16="http://schemas.microsoft.com/office/drawing/2014/main" id="{4FEEA881-2569-4373-9103-8E41D3A22B08}"/>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5" name="TextBox 4">
            <a:extLst>
              <a:ext uri="{FF2B5EF4-FFF2-40B4-BE49-F238E27FC236}">
                <a16:creationId xmlns:a16="http://schemas.microsoft.com/office/drawing/2014/main" id="{8D8379C4-0307-B425-649B-171D8C218DE0}"/>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6" name="TextBox 5">
            <a:extLst>
              <a:ext uri="{FF2B5EF4-FFF2-40B4-BE49-F238E27FC236}">
                <a16:creationId xmlns:a16="http://schemas.microsoft.com/office/drawing/2014/main" id="{F07B4686-9F7C-8BF1-C586-B2CF90C1BB6D}"/>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grpSp>
        <p:nvGrpSpPr>
          <p:cNvPr id="358" name="Group 357">
            <a:extLst>
              <a:ext uri="{FF2B5EF4-FFF2-40B4-BE49-F238E27FC236}">
                <a16:creationId xmlns:a16="http://schemas.microsoft.com/office/drawing/2014/main" id="{CF8CBBCB-8DE0-DE58-FF84-181680DF2D05}"/>
              </a:ext>
            </a:extLst>
          </p:cNvPr>
          <p:cNvGrpSpPr/>
          <p:nvPr/>
        </p:nvGrpSpPr>
        <p:grpSpPr>
          <a:xfrm>
            <a:off x="1469949" y="1830640"/>
            <a:ext cx="5481004" cy="3221272"/>
            <a:chOff x="1483053" y="2208686"/>
            <a:chExt cx="5481004" cy="3221272"/>
          </a:xfrm>
        </p:grpSpPr>
        <p:cxnSp>
          <p:nvCxnSpPr>
            <p:cNvPr id="7" name="Straight Connector 6">
              <a:extLst>
                <a:ext uri="{FF2B5EF4-FFF2-40B4-BE49-F238E27FC236}">
                  <a16:creationId xmlns:a16="http://schemas.microsoft.com/office/drawing/2014/main" id="{E5B93FD6-CF3D-59AD-A894-C14E24A24586}"/>
                </a:ext>
              </a:extLst>
            </p:cNvPr>
            <p:cNvCxnSpPr/>
            <p:nvPr/>
          </p:nvCxnSpPr>
          <p:spPr>
            <a:xfrm>
              <a:off x="1631582" y="2521031"/>
              <a:ext cx="0" cy="2908927"/>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6B05B2AE-5599-3ED7-D959-4AD583928328}"/>
                </a:ext>
              </a:extLst>
            </p:cNvPr>
            <p:cNvCxnSpPr/>
            <p:nvPr/>
          </p:nvCxnSpPr>
          <p:spPr>
            <a:xfrm>
              <a:off x="1860984" y="2521031"/>
              <a:ext cx="0" cy="2908927"/>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A630093-1962-E77D-8C07-2D05284B3421}"/>
                </a:ext>
              </a:extLst>
            </p:cNvPr>
            <p:cNvCxnSpPr/>
            <p:nvPr/>
          </p:nvCxnSpPr>
          <p:spPr>
            <a:xfrm>
              <a:off x="2080761" y="2518747"/>
              <a:ext cx="0" cy="2908927"/>
            </a:xfrm>
            <a:prstGeom prst="line">
              <a:avLst/>
            </a:prstGeom>
          </p:spPr>
          <p:style>
            <a:lnRef idx="2">
              <a:schemeClr val="dk1"/>
            </a:lnRef>
            <a:fillRef idx="0">
              <a:schemeClr val="dk1"/>
            </a:fillRef>
            <a:effectRef idx="1">
              <a:schemeClr val="dk1"/>
            </a:effectRef>
            <a:fontRef idx="minor">
              <a:schemeClr val="tx1"/>
            </a:fontRef>
          </p:style>
        </p:cxnSp>
        <p:sp>
          <p:nvSpPr>
            <p:cNvPr id="11" name="Arrow: Pentagon 10">
              <a:extLst>
                <a:ext uri="{FF2B5EF4-FFF2-40B4-BE49-F238E27FC236}">
                  <a16:creationId xmlns:a16="http://schemas.microsoft.com/office/drawing/2014/main" id="{0074D3CF-A3DF-8152-223A-743C32C1576D}"/>
                </a:ext>
              </a:extLst>
            </p:cNvPr>
            <p:cNvSpPr/>
            <p:nvPr/>
          </p:nvSpPr>
          <p:spPr>
            <a:xfrm>
              <a:off x="2808672" y="3157222"/>
              <a:ext cx="783690" cy="597632"/>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Maj 3</a:t>
              </a:r>
              <a:endParaRPr lang="en-IN"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Arrow: Pentagon 11">
              <a:extLst>
                <a:ext uri="{FF2B5EF4-FFF2-40B4-BE49-F238E27FC236}">
                  <a16:creationId xmlns:a16="http://schemas.microsoft.com/office/drawing/2014/main" id="{60F7D583-0880-1BBA-F9B7-35DAF69E4964}"/>
                </a:ext>
              </a:extLst>
            </p:cNvPr>
            <p:cNvSpPr/>
            <p:nvPr/>
          </p:nvSpPr>
          <p:spPr>
            <a:xfrm>
              <a:off x="4377774" y="4111754"/>
              <a:ext cx="1477239" cy="95911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Maj 5</a:t>
              </a:r>
              <a:endParaRPr lang="en-IN" sz="1500" dirty="0">
                <a:ln w="0"/>
                <a:solidFill>
                  <a:sysClr val="windowText" lastClr="0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045CAE0-4757-3254-41BA-C8740A424F58}"/>
                </a:ext>
              </a:extLst>
            </p:cNvPr>
            <p:cNvSpPr txBox="1"/>
            <p:nvPr/>
          </p:nvSpPr>
          <p:spPr>
            <a:xfrm>
              <a:off x="1483053" y="2210970"/>
              <a:ext cx="388173" cy="307777"/>
            </a:xfrm>
            <a:prstGeom prst="rect">
              <a:avLst/>
            </a:prstGeom>
            <a:noFill/>
          </p:spPr>
          <p:txBody>
            <a:bodyPr wrap="square">
              <a:spAutoFit/>
            </a:bodyPr>
            <a:lstStyle/>
            <a:p>
              <a:r>
                <a:rPr lang="en-US" sz="1400" dirty="0">
                  <a:latin typeface="Times New Roman"/>
                  <a:cs typeface="Times New Roman"/>
                </a:rPr>
                <a:t>A</a:t>
              </a:r>
              <a:endParaRPr lang="en-IN" sz="1400" dirty="0"/>
            </a:p>
          </p:txBody>
        </p:sp>
        <p:sp>
          <p:nvSpPr>
            <p:cNvPr id="14" name="TextBox 13">
              <a:extLst>
                <a:ext uri="{FF2B5EF4-FFF2-40B4-BE49-F238E27FC236}">
                  <a16:creationId xmlns:a16="http://schemas.microsoft.com/office/drawing/2014/main" id="{C6067BEE-3288-5EDD-91AF-1F58524285D2}"/>
                </a:ext>
              </a:extLst>
            </p:cNvPr>
            <p:cNvSpPr txBox="1"/>
            <p:nvPr/>
          </p:nvSpPr>
          <p:spPr>
            <a:xfrm>
              <a:off x="1734318" y="2209828"/>
              <a:ext cx="388173" cy="307777"/>
            </a:xfrm>
            <a:prstGeom prst="rect">
              <a:avLst/>
            </a:prstGeom>
            <a:noFill/>
          </p:spPr>
          <p:txBody>
            <a:bodyPr wrap="square">
              <a:spAutoFit/>
            </a:bodyPr>
            <a:lstStyle/>
            <a:p>
              <a:r>
                <a:rPr lang="en-US" sz="1400" dirty="0">
                  <a:latin typeface="Times New Roman"/>
                  <a:cs typeface="Times New Roman"/>
                </a:rPr>
                <a:t>B</a:t>
              </a:r>
              <a:endParaRPr lang="en-IN" sz="1400" dirty="0"/>
            </a:p>
          </p:txBody>
        </p:sp>
        <p:sp>
          <p:nvSpPr>
            <p:cNvPr id="16" name="TextBox 15">
              <a:extLst>
                <a:ext uri="{FF2B5EF4-FFF2-40B4-BE49-F238E27FC236}">
                  <a16:creationId xmlns:a16="http://schemas.microsoft.com/office/drawing/2014/main" id="{12002EDC-537D-2F46-7C2F-FA4A1CBE0685}"/>
                </a:ext>
              </a:extLst>
            </p:cNvPr>
            <p:cNvSpPr txBox="1"/>
            <p:nvPr/>
          </p:nvSpPr>
          <p:spPr>
            <a:xfrm>
              <a:off x="1939619" y="2208686"/>
              <a:ext cx="388173" cy="307777"/>
            </a:xfrm>
            <a:prstGeom prst="rect">
              <a:avLst/>
            </a:prstGeom>
            <a:noFill/>
          </p:spPr>
          <p:txBody>
            <a:bodyPr wrap="square">
              <a:spAutoFit/>
            </a:bodyPr>
            <a:lstStyle/>
            <a:p>
              <a:r>
                <a:rPr lang="en-US" sz="1400" dirty="0">
                  <a:latin typeface="Times New Roman"/>
                  <a:cs typeface="Times New Roman"/>
                </a:rPr>
                <a:t>C</a:t>
              </a:r>
              <a:endParaRPr lang="en-IN" sz="1400" dirty="0"/>
            </a:p>
          </p:txBody>
        </p:sp>
        <p:cxnSp>
          <p:nvCxnSpPr>
            <p:cNvPr id="18" name="Straight Connector 17">
              <a:extLst>
                <a:ext uri="{FF2B5EF4-FFF2-40B4-BE49-F238E27FC236}">
                  <a16:creationId xmlns:a16="http://schemas.microsoft.com/office/drawing/2014/main" id="{8604C0BD-EFA7-056E-CB61-F27712DF7BC4}"/>
                </a:ext>
              </a:extLst>
            </p:cNvPr>
            <p:cNvCxnSpPr>
              <a:cxnSpLocks/>
              <a:stCxn id="11" idx="1"/>
            </p:cNvCxnSpPr>
            <p:nvPr/>
          </p:nvCxnSpPr>
          <p:spPr>
            <a:xfrm flipH="1">
              <a:off x="1860984" y="3456038"/>
              <a:ext cx="947688" cy="1265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05C654AE-4B62-14FC-F803-F92917ECAE63}"/>
                </a:ext>
              </a:extLst>
            </p:cNvPr>
            <p:cNvCxnSpPr>
              <a:cxnSpLocks/>
            </p:cNvCxnSpPr>
            <p:nvPr/>
          </p:nvCxnSpPr>
          <p:spPr>
            <a:xfrm flipH="1">
              <a:off x="1631582" y="3235325"/>
              <a:ext cx="1177090" cy="127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04EDD1C0-DFCF-226B-82D2-87117E70C8F4}"/>
                </a:ext>
              </a:extLst>
            </p:cNvPr>
            <p:cNvCxnSpPr/>
            <p:nvPr/>
          </p:nvCxnSpPr>
          <p:spPr>
            <a:xfrm flipH="1">
              <a:off x="2080761" y="3660576"/>
              <a:ext cx="727911" cy="12991"/>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63A582C-7ED1-70A6-CD80-77A3E443186D}"/>
                </a:ext>
              </a:extLst>
            </p:cNvPr>
            <p:cNvCxnSpPr>
              <a:cxnSpLocks/>
              <a:stCxn id="11" idx="3"/>
            </p:cNvCxnSpPr>
            <p:nvPr/>
          </p:nvCxnSpPr>
          <p:spPr>
            <a:xfrm>
              <a:off x="3592362" y="3456038"/>
              <a:ext cx="438376" cy="0"/>
            </a:xfrm>
            <a:prstGeom prst="line">
              <a:avLst/>
            </a:prstGeom>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E89F599F-5322-02CB-EED3-07B9D908D919}"/>
                </a:ext>
              </a:extLst>
            </p:cNvPr>
            <p:cNvSpPr txBox="1"/>
            <p:nvPr/>
          </p:nvSpPr>
          <p:spPr>
            <a:xfrm>
              <a:off x="4073051" y="3302149"/>
              <a:ext cx="699062" cy="307777"/>
            </a:xfrm>
            <a:prstGeom prst="rect">
              <a:avLst/>
            </a:prstGeom>
            <a:noFill/>
          </p:spPr>
          <p:txBody>
            <a:bodyPr wrap="square">
              <a:spAutoFit/>
            </a:bodyPr>
            <a:lstStyle/>
            <a:p>
              <a:r>
                <a:rPr lang="en-US" sz="1400" dirty="0">
                  <a:latin typeface="Times New Roman"/>
                  <a:cs typeface="Times New Roman"/>
                </a:rPr>
                <a:t>Cout</a:t>
              </a:r>
              <a:endParaRPr lang="en-IN" sz="1400" dirty="0"/>
            </a:p>
          </p:txBody>
        </p:sp>
        <p:cxnSp>
          <p:nvCxnSpPr>
            <p:cNvPr id="31" name="Straight Connector 30">
              <a:extLst>
                <a:ext uri="{FF2B5EF4-FFF2-40B4-BE49-F238E27FC236}">
                  <a16:creationId xmlns:a16="http://schemas.microsoft.com/office/drawing/2014/main" id="{196A4E6A-8960-4D65-C4C1-FF4566AD71ED}"/>
                </a:ext>
              </a:extLst>
            </p:cNvPr>
            <p:cNvCxnSpPr>
              <a:cxnSpLocks/>
            </p:cNvCxnSpPr>
            <p:nvPr/>
          </p:nvCxnSpPr>
          <p:spPr>
            <a:xfrm flipH="1">
              <a:off x="1631582" y="4604184"/>
              <a:ext cx="2741994" cy="2169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6F24D977-6F2C-B095-D80D-1D8C97F34386}"/>
                </a:ext>
              </a:extLst>
            </p:cNvPr>
            <p:cNvCxnSpPr>
              <a:cxnSpLocks/>
            </p:cNvCxnSpPr>
            <p:nvPr/>
          </p:nvCxnSpPr>
          <p:spPr>
            <a:xfrm flipH="1">
              <a:off x="1860984" y="4782837"/>
              <a:ext cx="2516623" cy="29105"/>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4926A1A9-E327-9A5D-BEE2-49E8FF683A2D}"/>
                </a:ext>
              </a:extLst>
            </p:cNvPr>
            <p:cNvCxnSpPr>
              <a:cxnSpLocks/>
            </p:cNvCxnSpPr>
            <p:nvPr/>
          </p:nvCxnSpPr>
          <p:spPr>
            <a:xfrm flipH="1">
              <a:off x="2070520" y="4930374"/>
              <a:ext cx="2294549" cy="35470"/>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A6F10719-85AC-6AD5-6ECF-9E28C90668E6}"/>
                </a:ext>
              </a:extLst>
            </p:cNvPr>
            <p:cNvCxnSpPr>
              <a:cxnSpLocks/>
            </p:cNvCxnSpPr>
            <p:nvPr/>
          </p:nvCxnSpPr>
          <p:spPr>
            <a:xfrm flipH="1">
              <a:off x="5840167" y="4587863"/>
              <a:ext cx="405238" cy="0"/>
            </a:xfrm>
            <a:prstGeom prst="line">
              <a:avLst/>
            </a:prstGeom>
          </p:spPr>
          <p:style>
            <a:lnRef idx="2">
              <a:schemeClr val="dk1"/>
            </a:lnRef>
            <a:fillRef idx="0">
              <a:schemeClr val="dk1"/>
            </a:fillRef>
            <a:effectRef idx="1">
              <a:schemeClr val="dk1"/>
            </a:effectRef>
            <a:fontRef idx="minor">
              <a:schemeClr val="tx1"/>
            </a:fontRef>
          </p:style>
        </p:cxnSp>
        <p:sp>
          <p:nvSpPr>
            <p:cNvPr id="106" name="Isosceles Triangle 105">
              <a:extLst>
                <a:ext uri="{FF2B5EF4-FFF2-40B4-BE49-F238E27FC236}">
                  <a16:creationId xmlns:a16="http://schemas.microsoft.com/office/drawing/2014/main" id="{DF77E957-28A9-856A-57D4-9BA222E3FCD3}"/>
                </a:ext>
              </a:extLst>
            </p:cNvPr>
            <p:cNvSpPr/>
            <p:nvPr/>
          </p:nvSpPr>
          <p:spPr>
            <a:xfrm rot="5400000">
              <a:off x="3931299" y="4121108"/>
              <a:ext cx="198878" cy="161374"/>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7" name="Isosceles Triangle 106">
              <a:extLst>
                <a:ext uri="{FF2B5EF4-FFF2-40B4-BE49-F238E27FC236}">
                  <a16:creationId xmlns:a16="http://schemas.microsoft.com/office/drawing/2014/main" id="{5BA0819F-71C0-C37B-4698-B90CD329995D}"/>
                </a:ext>
              </a:extLst>
            </p:cNvPr>
            <p:cNvSpPr/>
            <p:nvPr/>
          </p:nvSpPr>
          <p:spPr>
            <a:xfrm rot="5400000">
              <a:off x="3931299" y="4353565"/>
              <a:ext cx="198878" cy="161374"/>
            </a:xfrm>
            <a:prstGeom prst="triangl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9" name="Connector: Elbow 108">
              <a:extLst>
                <a:ext uri="{FF2B5EF4-FFF2-40B4-BE49-F238E27FC236}">
                  <a16:creationId xmlns:a16="http://schemas.microsoft.com/office/drawing/2014/main" id="{511E441F-2790-7DF9-8AB0-F54AA4054CB4}"/>
                </a:ext>
              </a:extLst>
            </p:cNvPr>
            <p:cNvCxnSpPr>
              <a:endCxn id="106" idx="3"/>
            </p:cNvCxnSpPr>
            <p:nvPr/>
          </p:nvCxnSpPr>
          <p:spPr>
            <a:xfrm rot="16200000" flipH="1">
              <a:off x="3430946" y="3682690"/>
              <a:ext cx="745758" cy="292451"/>
            </a:xfrm>
            <a:prstGeom prst="bentConnector2">
              <a:avLst/>
            </a:prstGeom>
          </p:spPr>
          <p:style>
            <a:lnRef idx="2">
              <a:schemeClr val="dk1"/>
            </a:lnRef>
            <a:fillRef idx="0">
              <a:schemeClr val="dk1"/>
            </a:fillRef>
            <a:effectRef idx="1">
              <a:schemeClr val="dk1"/>
            </a:effectRef>
            <a:fontRef idx="minor">
              <a:schemeClr val="tx1"/>
            </a:fontRef>
          </p:style>
        </p:cxnSp>
        <p:cxnSp>
          <p:nvCxnSpPr>
            <p:cNvPr id="345" name="Straight Connector 344">
              <a:extLst>
                <a:ext uri="{FF2B5EF4-FFF2-40B4-BE49-F238E27FC236}">
                  <a16:creationId xmlns:a16="http://schemas.microsoft.com/office/drawing/2014/main" id="{96A69452-EC3D-2266-D391-9105FFFA235E}"/>
                </a:ext>
              </a:extLst>
            </p:cNvPr>
            <p:cNvCxnSpPr>
              <a:cxnSpLocks/>
              <a:stCxn id="106" idx="0"/>
            </p:cNvCxnSpPr>
            <p:nvPr/>
          </p:nvCxnSpPr>
          <p:spPr>
            <a:xfrm>
              <a:off x="4111425" y="4201795"/>
              <a:ext cx="262151" cy="0"/>
            </a:xfrm>
            <a:prstGeom prst="line">
              <a:avLst/>
            </a:prstGeom>
          </p:spPr>
          <p:style>
            <a:lnRef idx="2">
              <a:schemeClr val="dk1"/>
            </a:lnRef>
            <a:fillRef idx="0">
              <a:schemeClr val="dk1"/>
            </a:fillRef>
            <a:effectRef idx="1">
              <a:schemeClr val="dk1"/>
            </a:effectRef>
            <a:fontRef idx="minor">
              <a:schemeClr val="tx1"/>
            </a:fontRef>
          </p:style>
        </p:cxnSp>
        <p:cxnSp>
          <p:nvCxnSpPr>
            <p:cNvPr id="349" name="Straight Connector 348">
              <a:extLst>
                <a:ext uri="{FF2B5EF4-FFF2-40B4-BE49-F238E27FC236}">
                  <a16:creationId xmlns:a16="http://schemas.microsoft.com/office/drawing/2014/main" id="{4828DAC4-D694-D39B-22C7-35AD1A9E3834}"/>
                </a:ext>
              </a:extLst>
            </p:cNvPr>
            <p:cNvCxnSpPr>
              <a:cxnSpLocks/>
              <a:stCxn id="107" idx="0"/>
            </p:cNvCxnSpPr>
            <p:nvPr/>
          </p:nvCxnSpPr>
          <p:spPr>
            <a:xfrm>
              <a:off x="4111425" y="4434252"/>
              <a:ext cx="262151" cy="0"/>
            </a:xfrm>
            <a:prstGeom prst="line">
              <a:avLst/>
            </a:prstGeom>
          </p:spPr>
          <p:style>
            <a:lnRef idx="2">
              <a:schemeClr val="dk1"/>
            </a:lnRef>
            <a:fillRef idx="0">
              <a:schemeClr val="dk1"/>
            </a:fillRef>
            <a:effectRef idx="1">
              <a:schemeClr val="dk1"/>
            </a:effectRef>
            <a:fontRef idx="minor">
              <a:schemeClr val="tx1"/>
            </a:fontRef>
          </p:style>
        </p:cxnSp>
        <p:sp>
          <p:nvSpPr>
            <p:cNvPr id="352" name="TextBox 351">
              <a:extLst>
                <a:ext uri="{FF2B5EF4-FFF2-40B4-BE49-F238E27FC236}">
                  <a16:creationId xmlns:a16="http://schemas.microsoft.com/office/drawing/2014/main" id="{18308A0E-5789-D47F-4770-D851FFBB774B}"/>
                </a:ext>
              </a:extLst>
            </p:cNvPr>
            <p:cNvSpPr txBox="1"/>
            <p:nvPr/>
          </p:nvSpPr>
          <p:spPr>
            <a:xfrm>
              <a:off x="6264995" y="4455427"/>
              <a:ext cx="699062" cy="307777"/>
            </a:xfrm>
            <a:prstGeom prst="rect">
              <a:avLst/>
            </a:prstGeom>
            <a:noFill/>
          </p:spPr>
          <p:txBody>
            <a:bodyPr wrap="square">
              <a:spAutoFit/>
            </a:bodyPr>
            <a:lstStyle/>
            <a:p>
              <a:r>
                <a:rPr lang="en-US" sz="1400" dirty="0">
                  <a:latin typeface="Times New Roman"/>
                  <a:cs typeface="Times New Roman"/>
                </a:rPr>
                <a:t>Sum</a:t>
              </a:r>
              <a:endParaRPr lang="en-IN" sz="1400" dirty="0"/>
            </a:p>
          </p:txBody>
        </p:sp>
        <p:cxnSp>
          <p:nvCxnSpPr>
            <p:cNvPr id="356" name="Connector: Elbow 355">
              <a:extLst>
                <a:ext uri="{FF2B5EF4-FFF2-40B4-BE49-F238E27FC236}">
                  <a16:creationId xmlns:a16="http://schemas.microsoft.com/office/drawing/2014/main" id="{5B99AA6A-1811-C174-E6D0-399271BCA615}"/>
                </a:ext>
              </a:extLst>
            </p:cNvPr>
            <p:cNvCxnSpPr>
              <a:cxnSpLocks/>
            </p:cNvCxnSpPr>
            <p:nvPr/>
          </p:nvCxnSpPr>
          <p:spPr>
            <a:xfrm>
              <a:off x="3661199" y="4201184"/>
              <a:ext cx="292452" cy="232457"/>
            </a:xfrm>
            <a:prstGeom prst="bentConnector3">
              <a:avLst>
                <a:gd name="adj1" fmla="val -1025"/>
              </a:avLst>
            </a:prstGeom>
          </p:spPr>
          <p:style>
            <a:lnRef idx="2">
              <a:schemeClr val="dk1"/>
            </a:lnRef>
            <a:fillRef idx="0">
              <a:schemeClr val="dk1"/>
            </a:fillRef>
            <a:effectRef idx="1">
              <a:schemeClr val="dk1"/>
            </a:effectRef>
            <a:fontRef idx="minor">
              <a:schemeClr val="tx1"/>
            </a:fontRef>
          </p:style>
        </p:cxnSp>
      </p:grpSp>
      <p:sp>
        <p:nvSpPr>
          <p:cNvPr id="2" name="TextBox 1">
            <a:extLst>
              <a:ext uri="{FF2B5EF4-FFF2-40B4-BE49-F238E27FC236}">
                <a16:creationId xmlns:a16="http://schemas.microsoft.com/office/drawing/2014/main" id="{AAA27F2A-414B-B5F1-D322-3283667C4339}"/>
              </a:ext>
            </a:extLst>
          </p:cNvPr>
          <p:cNvSpPr txBox="1"/>
          <p:nvPr/>
        </p:nvSpPr>
        <p:spPr>
          <a:xfrm>
            <a:off x="4466446" y="606906"/>
            <a:ext cx="2480420" cy="400110"/>
          </a:xfrm>
          <a:prstGeom prst="rect">
            <a:avLst/>
          </a:prstGeom>
          <a:noFill/>
        </p:spPr>
        <p:txBody>
          <a:bodyPr wrap="square" rtlCol="0">
            <a:spAutoFit/>
          </a:bodyPr>
          <a:lstStyle/>
          <a:p>
            <a:pPr algn="r"/>
            <a:r>
              <a:rPr lang="en-US" sz="2000" b="1" dirty="0">
                <a:solidFill>
                  <a:schemeClr val="accent2"/>
                </a:solidFill>
                <a:latin typeface="Times New Roman" panose="02020603050405020304" pitchFamily="18" charset="0"/>
                <a:cs typeface="Times New Roman" panose="02020603050405020304" pitchFamily="18" charset="0"/>
              </a:rPr>
              <a:t>EXISTING MODEL</a:t>
            </a:r>
          </a:p>
        </p:txBody>
      </p:sp>
      <p:sp>
        <p:nvSpPr>
          <p:cNvPr id="3" name="TextBox 2">
            <a:extLst>
              <a:ext uri="{FF2B5EF4-FFF2-40B4-BE49-F238E27FC236}">
                <a16:creationId xmlns:a16="http://schemas.microsoft.com/office/drawing/2014/main" id="{7D771C15-35A5-D66F-8011-61C07A321FC8}"/>
              </a:ext>
            </a:extLst>
          </p:cNvPr>
          <p:cNvSpPr txBox="1"/>
          <p:nvPr/>
        </p:nvSpPr>
        <p:spPr>
          <a:xfrm>
            <a:off x="1197960" y="5267313"/>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Block diagram of Existing Full Adder</a:t>
            </a:r>
          </a:p>
        </p:txBody>
      </p:sp>
      <p:sp>
        <p:nvSpPr>
          <p:cNvPr id="15" name="TextBox 14">
            <a:extLst>
              <a:ext uri="{FF2B5EF4-FFF2-40B4-BE49-F238E27FC236}">
                <a16:creationId xmlns:a16="http://schemas.microsoft.com/office/drawing/2014/main" id="{C84B4A5F-3FA3-D20A-327F-0F19880AC86D}"/>
              </a:ext>
            </a:extLst>
          </p:cNvPr>
          <p:cNvSpPr txBox="1"/>
          <p:nvPr/>
        </p:nvSpPr>
        <p:spPr>
          <a:xfrm>
            <a:off x="6654914" y="5705240"/>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Circuit of Existing Full Adder</a:t>
            </a:r>
          </a:p>
        </p:txBody>
      </p:sp>
      <p:grpSp>
        <p:nvGrpSpPr>
          <p:cNvPr id="25" name="Group 24">
            <a:extLst>
              <a:ext uri="{FF2B5EF4-FFF2-40B4-BE49-F238E27FC236}">
                <a16:creationId xmlns:a16="http://schemas.microsoft.com/office/drawing/2014/main" id="{083D6D17-7AEA-8F7E-67A4-7E83F6E64E72}"/>
              </a:ext>
            </a:extLst>
          </p:cNvPr>
          <p:cNvGrpSpPr/>
          <p:nvPr/>
        </p:nvGrpSpPr>
        <p:grpSpPr>
          <a:xfrm>
            <a:off x="7422949" y="1037095"/>
            <a:ext cx="3673525" cy="4553383"/>
            <a:chOff x="7422949" y="1037095"/>
            <a:chExt cx="3673525" cy="4553383"/>
          </a:xfrm>
        </p:grpSpPr>
        <p:sp>
          <p:nvSpPr>
            <p:cNvPr id="41" name="Rectangle 40"/>
            <p:cNvSpPr/>
            <p:nvPr/>
          </p:nvSpPr>
          <p:spPr>
            <a:xfrm>
              <a:off x="10500950" y="3662860"/>
              <a:ext cx="595524" cy="345234"/>
            </a:xfrm>
            <a:prstGeom prst="rect">
              <a:avLst/>
            </a:prstGeom>
          </p:spPr>
          <p:txBody>
            <a:bodyPr wrap="none">
              <a:spAutoFit/>
            </a:bodyPr>
            <a:lstStyle/>
            <a:p>
              <a:r>
                <a:rPr lang="en-US" b="1" dirty="0">
                  <a:solidFill>
                    <a:srgbClr val="CDD844"/>
                  </a:solidFill>
                  <a:latin typeface="Times New Roman" pitchFamily="18" charset="0"/>
                  <a:cs typeface="Times New Roman" pitchFamily="18" charset="0"/>
                </a:rPr>
                <a:t>Sum</a:t>
              </a:r>
              <a:endParaRPr lang="en-IN" b="1" dirty="0">
                <a:solidFill>
                  <a:srgbClr val="CDD844"/>
                </a:solidFill>
              </a:endParaRPr>
            </a:p>
          </p:txBody>
        </p:sp>
        <p:grpSp>
          <p:nvGrpSpPr>
            <p:cNvPr id="43" name="Group 42"/>
            <p:cNvGrpSpPr/>
            <p:nvPr/>
          </p:nvGrpSpPr>
          <p:grpSpPr>
            <a:xfrm>
              <a:off x="7805500" y="1752035"/>
              <a:ext cx="299081" cy="314468"/>
              <a:chOff x="1324002" y="2276809"/>
              <a:chExt cx="216000" cy="252000"/>
            </a:xfrm>
          </p:grpSpPr>
          <p:sp>
            <p:nvSpPr>
              <p:cNvPr id="44" name="Rectangle 4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45" name="Flowchart: Connector 4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lowchart: Connector 4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lowchart: Connector 4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lowchart: Connector 4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p:cNvGrpSpPr/>
            <p:nvPr/>
          </p:nvGrpSpPr>
          <p:grpSpPr>
            <a:xfrm>
              <a:off x="8148929" y="1752035"/>
              <a:ext cx="299081" cy="314468"/>
              <a:chOff x="1324002" y="2276809"/>
              <a:chExt cx="216000" cy="252000"/>
            </a:xfrm>
          </p:grpSpPr>
          <p:sp>
            <p:nvSpPr>
              <p:cNvPr id="50" name="Rectangle 4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51" name="Flowchart: Connector 5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Flowchart: Connector 5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Flowchart: Connector 5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Flowchart: Connector 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6" name="Group 55"/>
            <p:cNvGrpSpPr/>
            <p:nvPr/>
          </p:nvGrpSpPr>
          <p:grpSpPr>
            <a:xfrm>
              <a:off x="8486945" y="1752035"/>
              <a:ext cx="299081" cy="314468"/>
              <a:chOff x="1324002" y="2276809"/>
              <a:chExt cx="216000" cy="252000"/>
            </a:xfrm>
          </p:grpSpPr>
          <p:sp>
            <p:nvSpPr>
              <p:cNvPr id="57" name="Rectangle 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58" name="Flowchart: Connector 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Flowchart: Connector 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Flowchart: Connector 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Flowchart: Connector 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2" name="Group 61"/>
            <p:cNvGrpSpPr/>
            <p:nvPr/>
          </p:nvGrpSpPr>
          <p:grpSpPr>
            <a:xfrm>
              <a:off x="8826970" y="1752035"/>
              <a:ext cx="299081" cy="314468"/>
              <a:chOff x="1324002" y="2276809"/>
              <a:chExt cx="216000" cy="252000"/>
            </a:xfrm>
          </p:grpSpPr>
          <p:sp>
            <p:nvSpPr>
              <p:cNvPr id="63" name="Rectangle 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64" name="Flowchart: Connector 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Flowchart: Connector 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Flowchart: Connector 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Connector 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8" name="Group 67"/>
            <p:cNvGrpSpPr/>
            <p:nvPr/>
          </p:nvGrpSpPr>
          <p:grpSpPr>
            <a:xfrm>
              <a:off x="9163425" y="1752035"/>
              <a:ext cx="299081" cy="314468"/>
              <a:chOff x="1324002" y="2276809"/>
              <a:chExt cx="216000" cy="252000"/>
            </a:xfrm>
          </p:grpSpPr>
          <p:sp>
            <p:nvSpPr>
              <p:cNvPr id="69" name="Rectangle 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0" name="Flowchart: Connector 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Connector 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Flowchart: Connector 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Flowchart: Connector 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4" name="Group 73"/>
            <p:cNvGrpSpPr/>
            <p:nvPr/>
          </p:nvGrpSpPr>
          <p:grpSpPr>
            <a:xfrm>
              <a:off x="9495980" y="1746807"/>
              <a:ext cx="299081" cy="314468"/>
              <a:chOff x="1324002" y="2276809"/>
              <a:chExt cx="216000" cy="252000"/>
            </a:xfrm>
          </p:grpSpPr>
          <p:sp>
            <p:nvSpPr>
              <p:cNvPr id="75" name="Rectangle 7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6" name="Flowchart: Connector 7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Flowchart: Connector 7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Flowchart: Connector 7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Flowchart: Connector 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0" name="Group 79"/>
            <p:cNvGrpSpPr/>
            <p:nvPr/>
          </p:nvGrpSpPr>
          <p:grpSpPr>
            <a:xfrm>
              <a:off x="9829607" y="1746807"/>
              <a:ext cx="299081" cy="314468"/>
              <a:chOff x="1324002" y="2276809"/>
              <a:chExt cx="216000" cy="252000"/>
            </a:xfrm>
          </p:grpSpPr>
          <p:sp>
            <p:nvSpPr>
              <p:cNvPr id="81" name="Rectangle 8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2" name="Flowchart: Connector 8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lowchart: Connector 8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lowchart: Connector 8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lowchart: Connector 8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6" name="Group 85"/>
            <p:cNvGrpSpPr/>
            <p:nvPr/>
          </p:nvGrpSpPr>
          <p:grpSpPr>
            <a:xfrm>
              <a:off x="10161414" y="1746807"/>
              <a:ext cx="299081" cy="314468"/>
              <a:chOff x="1324002" y="2276809"/>
              <a:chExt cx="216000" cy="252000"/>
            </a:xfrm>
          </p:grpSpPr>
          <p:sp>
            <p:nvSpPr>
              <p:cNvPr id="87" name="Rectangle 8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8" name="Flowchart: Connector 8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lowchart: Connector 8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lowchart: Connector 8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lowchart: Connector 9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3" name="Group 92"/>
            <p:cNvGrpSpPr/>
            <p:nvPr/>
          </p:nvGrpSpPr>
          <p:grpSpPr>
            <a:xfrm>
              <a:off x="8486945" y="1402234"/>
              <a:ext cx="299081" cy="314468"/>
              <a:chOff x="1324002" y="2276809"/>
              <a:chExt cx="216000" cy="252000"/>
            </a:xfrm>
          </p:grpSpPr>
          <p:sp>
            <p:nvSpPr>
              <p:cNvPr id="94" name="Rectangle 9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5" name="Flowchart: Connector 9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Flowchart: Connector 9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lowchart: Connector 9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Flowchart: Connector 9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 name="Group 98"/>
            <p:cNvGrpSpPr/>
            <p:nvPr/>
          </p:nvGrpSpPr>
          <p:grpSpPr>
            <a:xfrm>
              <a:off x="8486945" y="2102900"/>
              <a:ext cx="299081" cy="314468"/>
              <a:chOff x="1324002" y="2276809"/>
              <a:chExt cx="216000" cy="252000"/>
            </a:xfrm>
          </p:grpSpPr>
          <p:sp>
            <p:nvSpPr>
              <p:cNvPr id="100" name="Rectangle 9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1" name="Flowchart: Connector 10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lowchart: Connector 10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lowchart: Connector 10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lowchart: Connector 1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 name="Group 110"/>
            <p:cNvGrpSpPr/>
            <p:nvPr/>
          </p:nvGrpSpPr>
          <p:grpSpPr>
            <a:xfrm>
              <a:off x="8486945" y="1052478"/>
              <a:ext cx="299081" cy="314468"/>
              <a:chOff x="1324002" y="2276809"/>
              <a:chExt cx="216000" cy="252000"/>
            </a:xfrm>
          </p:grpSpPr>
          <p:sp>
            <p:nvSpPr>
              <p:cNvPr id="112" name="Rectangle 11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 name="Flowchart: Connector 11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lowchart: Connector 11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Flowchart: Connector 11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Flowchart: Connector 11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 name="Group 116"/>
            <p:cNvGrpSpPr/>
            <p:nvPr/>
          </p:nvGrpSpPr>
          <p:grpSpPr>
            <a:xfrm>
              <a:off x="8486943" y="2451732"/>
              <a:ext cx="299081" cy="314468"/>
              <a:chOff x="1324002" y="2276809"/>
              <a:chExt cx="216000" cy="252000"/>
            </a:xfrm>
          </p:grpSpPr>
          <p:sp>
            <p:nvSpPr>
              <p:cNvPr id="118" name="Rectangle 11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 name="Flowchart: Connector 11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lowchart: Connector 11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Flowchart: Connector 12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Flowchart: Connector 12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8487674" y="2791773"/>
              <a:ext cx="299081" cy="314468"/>
              <a:chOff x="1324002" y="2276809"/>
              <a:chExt cx="216000" cy="252000"/>
            </a:xfrm>
          </p:grpSpPr>
          <p:sp>
            <p:nvSpPr>
              <p:cNvPr id="124" name="Rectangle 12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 name="Flowchart: Connector 12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Flowchart: Connector 12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Flowchart: Connector 12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Flowchart: Connector 12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 name="Group 128"/>
            <p:cNvGrpSpPr/>
            <p:nvPr/>
          </p:nvGrpSpPr>
          <p:grpSpPr>
            <a:xfrm>
              <a:off x="8827308" y="2791773"/>
              <a:ext cx="299081" cy="314468"/>
              <a:chOff x="1324002" y="2276809"/>
              <a:chExt cx="216000" cy="252000"/>
            </a:xfrm>
          </p:grpSpPr>
          <p:sp>
            <p:nvSpPr>
              <p:cNvPr id="130" name="Rectangle 12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 name="Flowchart: Connector 13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Flowchart: Connector 13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Flowchart: Connector 13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Flowchart: Connector 1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5" name="Group 134"/>
            <p:cNvGrpSpPr/>
            <p:nvPr/>
          </p:nvGrpSpPr>
          <p:grpSpPr>
            <a:xfrm>
              <a:off x="9163425" y="2791773"/>
              <a:ext cx="299081" cy="314468"/>
              <a:chOff x="1324002" y="2276809"/>
              <a:chExt cx="216000" cy="252000"/>
            </a:xfrm>
          </p:grpSpPr>
          <p:sp>
            <p:nvSpPr>
              <p:cNvPr id="136" name="Rectangle 13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7" name="Flowchart: Connector 13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Flowchart: Connector 13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Flowchart: Connector 13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Flowchart: Connector 13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1" name="Group 140"/>
            <p:cNvGrpSpPr/>
            <p:nvPr/>
          </p:nvGrpSpPr>
          <p:grpSpPr>
            <a:xfrm>
              <a:off x="7805498" y="2102900"/>
              <a:ext cx="299081" cy="314468"/>
              <a:chOff x="1324002" y="2276809"/>
              <a:chExt cx="216000" cy="252000"/>
            </a:xfrm>
          </p:grpSpPr>
          <p:sp>
            <p:nvSpPr>
              <p:cNvPr id="142" name="Rectangle 14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 name="Flowchart: Connector 14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Flowchart: Connector 14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Flowchart: Connector 14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Flowchart: Connector 14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 name="Group 146"/>
            <p:cNvGrpSpPr/>
            <p:nvPr/>
          </p:nvGrpSpPr>
          <p:grpSpPr>
            <a:xfrm>
              <a:off x="7805497" y="2451732"/>
              <a:ext cx="299081" cy="314468"/>
              <a:chOff x="1324002" y="2276809"/>
              <a:chExt cx="216000" cy="252000"/>
            </a:xfrm>
          </p:grpSpPr>
          <p:sp>
            <p:nvSpPr>
              <p:cNvPr id="148" name="Rectangle 14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 name="Flowchart: Connector 14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Flowchart: Connector 14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Flowchart: Connector 15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Flowchart: Connector 15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 name="Group 152"/>
            <p:cNvGrpSpPr/>
            <p:nvPr/>
          </p:nvGrpSpPr>
          <p:grpSpPr>
            <a:xfrm>
              <a:off x="7805495" y="2791773"/>
              <a:ext cx="299081" cy="314468"/>
              <a:chOff x="1324002" y="2276809"/>
              <a:chExt cx="216000" cy="252000"/>
            </a:xfrm>
          </p:grpSpPr>
          <p:sp>
            <p:nvSpPr>
              <p:cNvPr id="154" name="Rectangle 15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 name="Flowchart: Connector 15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lowchart: Connector 15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Flowchart: Connector 15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Flowchart: Connector 15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9" name="Group 158"/>
            <p:cNvGrpSpPr/>
            <p:nvPr/>
          </p:nvGrpSpPr>
          <p:grpSpPr>
            <a:xfrm>
              <a:off x="8488405" y="3482933"/>
              <a:ext cx="299081" cy="314468"/>
              <a:chOff x="1324002" y="2276809"/>
              <a:chExt cx="216000" cy="252000"/>
            </a:xfrm>
          </p:grpSpPr>
          <p:sp>
            <p:nvSpPr>
              <p:cNvPr id="160" name="Rectangle 15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 name="Flowchart: Connector 16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Flowchart: Connector 16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 name="Flowchart: Connector 16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 name="Flowchart: Connector 1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5" name="Group 164"/>
            <p:cNvGrpSpPr/>
            <p:nvPr/>
          </p:nvGrpSpPr>
          <p:grpSpPr>
            <a:xfrm>
              <a:off x="8148927" y="3148849"/>
              <a:ext cx="299081" cy="314468"/>
              <a:chOff x="1324002" y="2276809"/>
              <a:chExt cx="216000" cy="252000"/>
            </a:xfrm>
          </p:grpSpPr>
          <p:sp>
            <p:nvSpPr>
              <p:cNvPr id="166" name="Rectangle 16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 name="Flowchart: Connector 16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Flowchart: Connector 16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Flowchart: Connector 16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Flowchart: Connector 16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1" name="Group 170"/>
            <p:cNvGrpSpPr/>
            <p:nvPr/>
          </p:nvGrpSpPr>
          <p:grpSpPr>
            <a:xfrm>
              <a:off x="7805495" y="3482933"/>
              <a:ext cx="299081" cy="314468"/>
              <a:chOff x="1324002" y="2276809"/>
              <a:chExt cx="216000" cy="252000"/>
            </a:xfrm>
          </p:grpSpPr>
          <p:sp>
            <p:nvSpPr>
              <p:cNvPr id="172" name="Rectangle 17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3" name="Flowchart: Connector 17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Flowchart: Connector 17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 name="Flowchart: Connector 17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Flowchart: Connector 17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 name="Group 176"/>
            <p:cNvGrpSpPr/>
            <p:nvPr/>
          </p:nvGrpSpPr>
          <p:grpSpPr>
            <a:xfrm>
              <a:off x="8827308" y="3482933"/>
              <a:ext cx="299081" cy="314468"/>
              <a:chOff x="1324002" y="2276809"/>
              <a:chExt cx="216000" cy="252000"/>
            </a:xfrm>
          </p:grpSpPr>
          <p:sp>
            <p:nvSpPr>
              <p:cNvPr id="178" name="Rectangle 17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 name="Flowchart: Connector 17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 name="Flowchart: Connector 17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Flowchart: Connector 18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Flowchart: Connector 18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8486941" y="3835477"/>
              <a:ext cx="299081" cy="314468"/>
              <a:chOff x="1324002" y="2276809"/>
              <a:chExt cx="216000" cy="252000"/>
            </a:xfrm>
          </p:grpSpPr>
          <p:sp>
            <p:nvSpPr>
              <p:cNvPr id="184" name="Rectangle 18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 name="Flowchart: Connector 18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Connector 18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Flowchart: Connector 18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Flowchart: Connector 18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 name="Group 188"/>
            <p:cNvGrpSpPr/>
            <p:nvPr/>
          </p:nvGrpSpPr>
          <p:grpSpPr>
            <a:xfrm>
              <a:off x="8486940" y="4188121"/>
              <a:ext cx="299081" cy="314468"/>
              <a:chOff x="1324002" y="2276809"/>
              <a:chExt cx="216000" cy="252000"/>
            </a:xfrm>
          </p:grpSpPr>
          <p:sp>
            <p:nvSpPr>
              <p:cNvPr id="190" name="Rectangle 18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 name="Flowchart: Connector 19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Flowchart: Connector 19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 name="Flowchart: Connector 19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 name="Flowchart: Connector 1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 name="Group 194"/>
            <p:cNvGrpSpPr/>
            <p:nvPr/>
          </p:nvGrpSpPr>
          <p:grpSpPr>
            <a:xfrm>
              <a:off x="7805498" y="3835477"/>
              <a:ext cx="299081" cy="314468"/>
              <a:chOff x="1324002" y="2276809"/>
              <a:chExt cx="216000" cy="252000"/>
            </a:xfrm>
          </p:grpSpPr>
          <p:sp>
            <p:nvSpPr>
              <p:cNvPr id="196" name="Rectangle 19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 name="Flowchart: Connector 19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lowchart: Connector 19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lowchart: Connector 19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lowchart: Connector 19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1" name="Group 200"/>
            <p:cNvGrpSpPr/>
            <p:nvPr/>
          </p:nvGrpSpPr>
          <p:grpSpPr>
            <a:xfrm>
              <a:off x="7805498" y="4188121"/>
              <a:ext cx="299081" cy="314468"/>
              <a:chOff x="1324002" y="2276809"/>
              <a:chExt cx="216000" cy="252000"/>
            </a:xfrm>
          </p:grpSpPr>
          <p:sp>
            <p:nvSpPr>
              <p:cNvPr id="202" name="Rectangle 20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 name="Flowchart: Connector 20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Flowchart: Connector 20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Flowchart: Connector 20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Flowchart: Connector 20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7" name="Group 206"/>
            <p:cNvGrpSpPr/>
            <p:nvPr/>
          </p:nvGrpSpPr>
          <p:grpSpPr>
            <a:xfrm>
              <a:off x="7805497" y="4544177"/>
              <a:ext cx="299081" cy="314468"/>
              <a:chOff x="1324002" y="2276809"/>
              <a:chExt cx="216000" cy="252000"/>
            </a:xfrm>
          </p:grpSpPr>
          <p:sp>
            <p:nvSpPr>
              <p:cNvPr id="208" name="Rectangle 20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 name="Flowchart: Connector 20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 name="Flowchart: Connector 20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 name="Flowchart: Connector 21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 name="Flowchart: Connector 21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3" name="Group 212"/>
            <p:cNvGrpSpPr/>
            <p:nvPr/>
          </p:nvGrpSpPr>
          <p:grpSpPr>
            <a:xfrm>
              <a:off x="8486938" y="4544177"/>
              <a:ext cx="299081" cy="314468"/>
              <a:chOff x="1324002" y="2276809"/>
              <a:chExt cx="216000" cy="252000"/>
            </a:xfrm>
          </p:grpSpPr>
          <p:sp>
            <p:nvSpPr>
              <p:cNvPr id="214" name="Rectangle 21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 name="Flowchart: Connector 21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owchart: Connector 21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Flowchart: Connector 21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Flowchart: Connector 21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9" name="Group 218"/>
            <p:cNvGrpSpPr/>
            <p:nvPr/>
          </p:nvGrpSpPr>
          <p:grpSpPr>
            <a:xfrm>
              <a:off x="8148926" y="4544177"/>
              <a:ext cx="299081" cy="314468"/>
              <a:chOff x="1324002" y="2276809"/>
              <a:chExt cx="216000" cy="252000"/>
            </a:xfrm>
          </p:grpSpPr>
          <p:sp>
            <p:nvSpPr>
              <p:cNvPr id="220" name="Rectangle 21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 name="Flowchart: Connector 22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 name="Flowchart: Connector 22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Flowchart: Connector 22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 name="Flowchart: Connector 2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5" name="Group 224"/>
            <p:cNvGrpSpPr/>
            <p:nvPr/>
          </p:nvGrpSpPr>
          <p:grpSpPr>
            <a:xfrm>
              <a:off x="8826969" y="4544177"/>
              <a:ext cx="299081" cy="314468"/>
              <a:chOff x="1324002" y="2276809"/>
              <a:chExt cx="216000" cy="252000"/>
            </a:xfrm>
          </p:grpSpPr>
          <p:sp>
            <p:nvSpPr>
              <p:cNvPr id="226" name="Rectangle 22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 name="Flowchart: Connector 22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Flowchart: Connector 22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 name="Flowchart: Connector 22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Flowchart: Connector 22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7" name="Group 236"/>
            <p:cNvGrpSpPr/>
            <p:nvPr/>
          </p:nvGrpSpPr>
          <p:grpSpPr>
            <a:xfrm>
              <a:off x="8488405" y="5260628"/>
              <a:ext cx="299081" cy="314468"/>
              <a:chOff x="1324002" y="2276809"/>
              <a:chExt cx="216000" cy="252000"/>
            </a:xfrm>
          </p:grpSpPr>
          <p:sp>
            <p:nvSpPr>
              <p:cNvPr id="238" name="Rectangle 23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9" name="Flowchart: Connector 23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Flowchart: Connector 23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Flowchart: Connector 24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Flowchart: Connector 24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3" name="Group 242"/>
            <p:cNvGrpSpPr/>
            <p:nvPr/>
          </p:nvGrpSpPr>
          <p:grpSpPr>
            <a:xfrm>
              <a:off x="9163425" y="4544177"/>
              <a:ext cx="299081" cy="314468"/>
              <a:chOff x="1324002" y="2276809"/>
              <a:chExt cx="216000" cy="252000"/>
            </a:xfrm>
          </p:grpSpPr>
          <p:sp>
            <p:nvSpPr>
              <p:cNvPr id="244" name="Rectangle 24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5" name="Flowchart: Connector 24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Flowchart: Connector 24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Flowchart: Connector 24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Flowchart: Connector 24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9" name="Group 248"/>
            <p:cNvGrpSpPr/>
            <p:nvPr/>
          </p:nvGrpSpPr>
          <p:grpSpPr>
            <a:xfrm>
              <a:off x="9494531" y="4544177"/>
              <a:ext cx="299081" cy="314468"/>
              <a:chOff x="1324002" y="2276809"/>
              <a:chExt cx="216000" cy="252000"/>
            </a:xfrm>
          </p:grpSpPr>
          <p:sp>
            <p:nvSpPr>
              <p:cNvPr id="250" name="Rectangle 24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1" name="Flowchart: Connector 25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Flowchart: Connector 25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Flowchart: Connector 25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Flowchart: Connector 2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5" name="Group 254"/>
            <p:cNvGrpSpPr/>
            <p:nvPr/>
          </p:nvGrpSpPr>
          <p:grpSpPr>
            <a:xfrm>
              <a:off x="9829260" y="4544177"/>
              <a:ext cx="299081" cy="314468"/>
              <a:chOff x="1324002" y="2276809"/>
              <a:chExt cx="216000" cy="252000"/>
            </a:xfrm>
          </p:grpSpPr>
          <p:sp>
            <p:nvSpPr>
              <p:cNvPr id="256" name="Rectangle 25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7" name="Flowchart: Connector 25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Flowchart: Connector 25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 name="Flowchart: Connector 25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 name="Flowchart: Connector 25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1" name="Group 260"/>
            <p:cNvGrpSpPr/>
            <p:nvPr/>
          </p:nvGrpSpPr>
          <p:grpSpPr>
            <a:xfrm>
              <a:off x="10159992" y="4544177"/>
              <a:ext cx="299081" cy="314468"/>
              <a:chOff x="1324002" y="2276809"/>
              <a:chExt cx="216000" cy="252000"/>
            </a:xfrm>
          </p:grpSpPr>
          <p:sp>
            <p:nvSpPr>
              <p:cNvPr id="262" name="Rectangle 26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3" name="Flowchart: Connector 26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Flowchart: Connector 26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Flowchart: Connector 26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 name="Flowchart: Connector 26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266"/>
            <p:cNvGrpSpPr/>
            <p:nvPr/>
          </p:nvGrpSpPr>
          <p:grpSpPr>
            <a:xfrm>
              <a:off x="10159992" y="4188121"/>
              <a:ext cx="299081" cy="314468"/>
              <a:chOff x="1324002" y="2276809"/>
              <a:chExt cx="216000" cy="252000"/>
            </a:xfrm>
          </p:grpSpPr>
          <p:sp>
            <p:nvSpPr>
              <p:cNvPr id="268" name="Rectangle 26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9" name="Flowchart: Connector 26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Flowchart: Connector 26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 name="Flowchart: Connector 27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Flowchart: Connector 27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3" name="Group 272"/>
            <p:cNvGrpSpPr/>
            <p:nvPr/>
          </p:nvGrpSpPr>
          <p:grpSpPr>
            <a:xfrm>
              <a:off x="10159991" y="2102900"/>
              <a:ext cx="299081" cy="314468"/>
              <a:chOff x="1324002" y="2276809"/>
              <a:chExt cx="216000" cy="252000"/>
            </a:xfrm>
          </p:grpSpPr>
          <p:sp>
            <p:nvSpPr>
              <p:cNvPr id="274" name="Rectangle 27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5" name="Flowchart: Connector 27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Flowchart: Connector 27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 name="Flowchart: Connector 27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 name="Flowchart: Connector 27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278"/>
            <p:cNvGrpSpPr/>
            <p:nvPr/>
          </p:nvGrpSpPr>
          <p:grpSpPr>
            <a:xfrm>
              <a:off x="10159989" y="2450676"/>
              <a:ext cx="299081" cy="314468"/>
              <a:chOff x="1324002" y="2276809"/>
              <a:chExt cx="216000" cy="252000"/>
            </a:xfrm>
          </p:grpSpPr>
          <p:sp>
            <p:nvSpPr>
              <p:cNvPr id="280" name="Rectangle 27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1" name="Flowchart: Connector 28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Flowchart: Connector 28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 name="Flowchart: Connector 28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Flowchart: Connector 2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5" name="Group 284"/>
            <p:cNvGrpSpPr/>
            <p:nvPr/>
          </p:nvGrpSpPr>
          <p:grpSpPr>
            <a:xfrm>
              <a:off x="10159431" y="2791773"/>
              <a:ext cx="299081" cy="314468"/>
              <a:chOff x="1324002" y="2276809"/>
              <a:chExt cx="216000" cy="252000"/>
            </a:xfrm>
          </p:grpSpPr>
          <p:sp>
            <p:nvSpPr>
              <p:cNvPr id="286" name="Rectangle 28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7" name="Flowchart: Connector 286"/>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Flowchart: Connector 287"/>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9" name="Flowchart: Connector 288"/>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0" name="Flowchart: Connector 289"/>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290"/>
            <p:cNvGrpSpPr/>
            <p:nvPr/>
          </p:nvGrpSpPr>
          <p:grpSpPr>
            <a:xfrm>
              <a:off x="10159431" y="3835477"/>
              <a:ext cx="299081" cy="314468"/>
              <a:chOff x="1324002" y="2276809"/>
              <a:chExt cx="216000" cy="252000"/>
            </a:xfrm>
          </p:grpSpPr>
          <p:sp>
            <p:nvSpPr>
              <p:cNvPr id="292" name="Rectangle 29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93" name="Flowchart: Connector 29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Flowchart: Connector 29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5" name="Flowchart: Connector 29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Flowchart: Connector 29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7" name="Group 296"/>
            <p:cNvGrpSpPr/>
            <p:nvPr/>
          </p:nvGrpSpPr>
          <p:grpSpPr>
            <a:xfrm>
              <a:off x="9163425" y="3307097"/>
              <a:ext cx="299081" cy="314468"/>
              <a:chOff x="1324002" y="2276809"/>
              <a:chExt cx="216000" cy="252000"/>
            </a:xfrm>
          </p:grpSpPr>
          <p:sp>
            <p:nvSpPr>
              <p:cNvPr id="298" name="Rectangle 29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99" name="Flowchart: Connector 29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Flowchart: Connector 29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1" name="Flowchart: Connector 30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2" name="Flowchart: Connector 30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3" name="Group 302"/>
            <p:cNvGrpSpPr/>
            <p:nvPr/>
          </p:nvGrpSpPr>
          <p:grpSpPr>
            <a:xfrm>
              <a:off x="9163425" y="3835477"/>
              <a:ext cx="299081" cy="314468"/>
              <a:chOff x="1324002" y="2276809"/>
              <a:chExt cx="216000" cy="252000"/>
            </a:xfrm>
          </p:grpSpPr>
          <p:sp>
            <p:nvSpPr>
              <p:cNvPr id="304" name="Rectangle 30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05" name="Flowchart: Connector 30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6" name="Flowchart: Connector 30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7" name="Flowchart: Connector 30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8" name="Flowchart: Connector 30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9" name="Group 308"/>
            <p:cNvGrpSpPr/>
            <p:nvPr/>
          </p:nvGrpSpPr>
          <p:grpSpPr>
            <a:xfrm>
              <a:off x="9498547" y="3482933"/>
              <a:ext cx="299081" cy="314468"/>
              <a:chOff x="1324002" y="2276809"/>
              <a:chExt cx="216000" cy="252000"/>
            </a:xfrm>
          </p:grpSpPr>
          <p:sp>
            <p:nvSpPr>
              <p:cNvPr id="310" name="Rectangle 30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11" name="Flowchart: Connector 310"/>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2" name="Flowchart: Connector 311"/>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3" name="Flowchart: Connector 312"/>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4" name="Flowchart: Connector 3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15" name="Group 314"/>
            <p:cNvGrpSpPr/>
            <p:nvPr/>
          </p:nvGrpSpPr>
          <p:grpSpPr>
            <a:xfrm>
              <a:off x="9829258" y="3482933"/>
              <a:ext cx="299081" cy="314468"/>
              <a:chOff x="1324002" y="2276809"/>
              <a:chExt cx="216000" cy="252000"/>
            </a:xfrm>
          </p:grpSpPr>
          <p:sp>
            <p:nvSpPr>
              <p:cNvPr id="316" name="Rectangle 31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17" name="Flowchart: Connector 316"/>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8" name="Flowchart: Connector 317"/>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9" name="Flowchart: Connector 318"/>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0" name="Flowchart: Connector 319"/>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1" name="Group 320"/>
            <p:cNvGrpSpPr/>
            <p:nvPr/>
          </p:nvGrpSpPr>
          <p:grpSpPr>
            <a:xfrm>
              <a:off x="9494169" y="3148849"/>
              <a:ext cx="299081" cy="314468"/>
              <a:chOff x="1324002" y="2276809"/>
              <a:chExt cx="216000" cy="252000"/>
            </a:xfrm>
          </p:grpSpPr>
          <p:sp>
            <p:nvSpPr>
              <p:cNvPr id="322" name="Rectangle 32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23" name="Flowchart: Connector 32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4" name="Flowchart: Connector 32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5" name="Flowchart: Connector 32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6" name="Flowchart: Connector 32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27" name="Group 326"/>
            <p:cNvGrpSpPr/>
            <p:nvPr/>
          </p:nvGrpSpPr>
          <p:grpSpPr>
            <a:xfrm>
              <a:off x="9829259" y="3148849"/>
              <a:ext cx="299081" cy="314468"/>
              <a:chOff x="1324002" y="2276809"/>
              <a:chExt cx="216000" cy="252000"/>
            </a:xfrm>
          </p:grpSpPr>
          <p:sp>
            <p:nvSpPr>
              <p:cNvPr id="328" name="Rectangle 32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29" name="Flowchart: Connector 32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0" name="Flowchart: Connector 32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1" name="Flowchart: Connector 33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2" name="Flowchart: Connector 33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3" name="Group 332"/>
            <p:cNvGrpSpPr/>
            <p:nvPr/>
          </p:nvGrpSpPr>
          <p:grpSpPr>
            <a:xfrm>
              <a:off x="10159431" y="3307097"/>
              <a:ext cx="299081" cy="314468"/>
              <a:chOff x="1324002" y="2276809"/>
              <a:chExt cx="216000" cy="252000"/>
            </a:xfrm>
          </p:grpSpPr>
          <p:sp>
            <p:nvSpPr>
              <p:cNvPr id="334" name="Rectangle 33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35" name="Flowchart: Connector 334"/>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6" name="Flowchart: Connector 335"/>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Flowchart: Connector 336"/>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Flowchart: Connector 337"/>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9" name="Group 338"/>
            <p:cNvGrpSpPr/>
            <p:nvPr/>
          </p:nvGrpSpPr>
          <p:grpSpPr>
            <a:xfrm>
              <a:off x="10500950" y="3306082"/>
              <a:ext cx="299081" cy="314468"/>
              <a:chOff x="1324002" y="2276809"/>
              <a:chExt cx="216000" cy="252000"/>
            </a:xfrm>
          </p:grpSpPr>
          <p:sp>
            <p:nvSpPr>
              <p:cNvPr id="340" name="Rectangle 33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341" name="Flowchart: Connector 34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Flowchart: Connector 34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Flowchart: Connector 34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4" name="Flowchart: Connector 3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Rectangle 37"/>
            <p:cNvSpPr/>
            <p:nvPr/>
          </p:nvSpPr>
          <p:spPr>
            <a:xfrm>
              <a:off x="7435167" y="4528794"/>
              <a:ext cx="330311" cy="345234"/>
            </a:xfrm>
            <a:prstGeom prst="rect">
              <a:avLst/>
            </a:prstGeom>
          </p:spPr>
          <p:txBody>
            <a:bodyPr wrap="none">
              <a:spAutoFit/>
            </a:bodyPr>
            <a:lstStyle/>
            <a:p>
              <a:r>
                <a:rPr lang="en-US" b="1" dirty="0">
                  <a:solidFill>
                    <a:srgbClr val="003399"/>
                  </a:solidFill>
                  <a:latin typeface="Times New Roman" pitchFamily="18" charset="0"/>
                  <a:cs typeface="Times New Roman" pitchFamily="18" charset="0"/>
                </a:rPr>
                <a:t>A</a:t>
              </a:r>
              <a:endParaRPr lang="en-IN" b="1" dirty="0">
                <a:latin typeface="Times New Roman" pitchFamily="18" charset="0"/>
                <a:cs typeface="Times New Roman" pitchFamily="18" charset="0"/>
              </a:endParaRPr>
            </a:p>
          </p:txBody>
        </p:sp>
        <p:sp>
          <p:nvSpPr>
            <p:cNvPr id="39" name="Rectangle 38"/>
            <p:cNvSpPr/>
            <p:nvPr/>
          </p:nvSpPr>
          <p:spPr>
            <a:xfrm>
              <a:off x="7422949" y="2436349"/>
              <a:ext cx="318256" cy="345234"/>
            </a:xfrm>
            <a:prstGeom prst="rect">
              <a:avLst/>
            </a:prstGeom>
          </p:spPr>
          <p:txBody>
            <a:bodyPr wrap="none">
              <a:spAutoFit/>
            </a:bodyPr>
            <a:lstStyle/>
            <a:p>
              <a:r>
                <a:rPr lang="en-US" b="1" dirty="0">
                  <a:solidFill>
                    <a:srgbClr val="003399"/>
                  </a:solidFill>
                  <a:latin typeface="Times New Roman" pitchFamily="18" charset="0"/>
                  <a:cs typeface="Times New Roman" pitchFamily="18" charset="0"/>
                </a:rPr>
                <a:t>B</a:t>
              </a:r>
              <a:endParaRPr lang="en-IN" b="1" dirty="0"/>
            </a:p>
          </p:txBody>
        </p:sp>
        <p:sp>
          <p:nvSpPr>
            <p:cNvPr id="40" name="Rectangle 39"/>
            <p:cNvSpPr/>
            <p:nvPr/>
          </p:nvSpPr>
          <p:spPr>
            <a:xfrm>
              <a:off x="7989423" y="1037095"/>
              <a:ext cx="511138" cy="345234"/>
            </a:xfrm>
            <a:prstGeom prst="rect">
              <a:avLst/>
            </a:prstGeom>
          </p:spPr>
          <p:txBody>
            <a:bodyPr wrap="none">
              <a:spAutoFit/>
            </a:bodyPr>
            <a:lstStyle/>
            <a:p>
              <a:r>
                <a:rPr lang="en-US" b="1" dirty="0">
                  <a:solidFill>
                    <a:srgbClr val="003399"/>
                  </a:solidFill>
                  <a:latin typeface="Times New Roman" pitchFamily="18" charset="0"/>
                  <a:cs typeface="Times New Roman" pitchFamily="18" charset="0"/>
                </a:rPr>
                <a:t>Cin</a:t>
              </a:r>
              <a:endParaRPr lang="en-IN" b="1" dirty="0"/>
            </a:p>
          </p:txBody>
        </p:sp>
        <p:sp>
          <p:nvSpPr>
            <p:cNvPr id="42" name="Rectangle 41"/>
            <p:cNvSpPr/>
            <p:nvPr/>
          </p:nvSpPr>
          <p:spPr>
            <a:xfrm>
              <a:off x="8849319" y="5245244"/>
              <a:ext cx="631690" cy="345234"/>
            </a:xfrm>
            <a:prstGeom prst="rect">
              <a:avLst/>
            </a:prstGeom>
          </p:spPr>
          <p:txBody>
            <a:bodyPr wrap="none">
              <a:spAutoFit/>
            </a:bodyPr>
            <a:lstStyle/>
            <a:p>
              <a:r>
                <a:rPr lang="en-US" b="1" dirty="0">
                  <a:solidFill>
                    <a:srgbClr val="CDD844"/>
                  </a:solidFill>
                  <a:latin typeface="Times New Roman" pitchFamily="18" charset="0"/>
                  <a:cs typeface="Times New Roman" pitchFamily="18" charset="0"/>
                </a:rPr>
                <a:t>Cout</a:t>
              </a:r>
              <a:endParaRPr lang="en-IN" b="1" dirty="0">
                <a:solidFill>
                  <a:srgbClr val="CDD844"/>
                </a:solidFill>
              </a:endParaRPr>
            </a:p>
          </p:txBody>
        </p:sp>
        <p:grpSp>
          <p:nvGrpSpPr>
            <p:cNvPr id="17" name="Group 16">
              <a:extLst>
                <a:ext uri="{FF2B5EF4-FFF2-40B4-BE49-F238E27FC236}">
                  <a16:creationId xmlns:a16="http://schemas.microsoft.com/office/drawing/2014/main" id="{43882C32-F2A5-1FEA-DAB6-2140E224EED5}"/>
                </a:ext>
              </a:extLst>
            </p:cNvPr>
            <p:cNvGrpSpPr/>
            <p:nvPr/>
          </p:nvGrpSpPr>
          <p:grpSpPr>
            <a:xfrm>
              <a:off x="8486938" y="4900233"/>
              <a:ext cx="299081" cy="314468"/>
              <a:chOff x="1324002" y="2276809"/>
              <a:chExt cx="216000" cy="252000"/>
            </a:xfrm>
          </p:grpSpPr>
          <p:sp>
            <p:nvSpPr>
              <p:cNvPr id="19" name="Rectangle 18">
                <a:extLst>
                  <a:ext uri="{FF2B5EF4-FFF2-40B4-BE49-F238E27FC236}">
                    <a16:creationId xmlns:a16="http://schemas.microsoft.com/office/drawing/2014/main" id="{24D6D419-3EF0-3184-5BC5-1C7B60F0DD73}"/>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 name="Flowchart: Connector 19">
                <a:extLst>
                  <a:ext uri="{FF2B5EF4-FFF2-40B4-BE49-F238E27FC236}">
                    <a16:creationId xmlns:a16="http://schemas.microsoft.com/office/drawing/2014/main" id="{37F8A72E-C520-4002-7815-0ABCC13BE4DB}"/>
                  </a:ext>
                </a:extLst>
              </p:cNvPr>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C6626FAF-2B1C-27B0-3823-23DD98A478BE}"/>
                  </a:ext>
                </a:extLst>
              </p:cNvPr>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BACA09CE-A238-8428-16E0-944174A6FC95}"/>
                  </a:ext>
                </a:extLst>
              </p:cNvPr>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67F53588-6A16-E434-905E-C4CD7110D479}"/>
                  </a:ext>
                </a:extLst>
              </p:cNvPr>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72056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AE93160F-E076-46ED-A9D8-CF3506B11C71}"/>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A8DCF4C-C2A6-0C0A-536C-688971D4D84F}"/>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6427F771-5A7B-0915-8EDB-8A1440F58DA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pSp>
        <p:nvGrpSpPr>
          <p:cNvPr id="1030" name="Group 1029"/>
          <p:cNvGrpSpPr/>
          <p:nvPr/>
        </p:nvGrpSpPr>
        <p:grpSpPr>
          <a:xfrm>
            <a:off x="1007077" y="1157388"/>
            <a:ext cx="10451497" cy="4282559"/>
            <a:chOff x="1007077" y="1157388"/>
            <a:chExt cx="10451497" cy="4282559"/>
          </a:xfrm>
        </p:grpSpPr>
        <p:grpSp>
          <p:nvGrpSpPr>
            <p:cNvPr id="1031" name="Group 1030"/>
            <p:cNvGrpSpPr/>
            <p:nvPr/>
          </p:nvGrpSpPr>
          <p:grpSpPr>
            <a:xfrm>
              <a:off x="1345009" y="1217010"/>
              <a:ext cx="218016" cy="251433"/>
              <a:chOff x="1324008" y="2276812"/>
              <a:chExt cx="216001" cy="252000"/>
            </a:xfrm>
          </p:grpSpPr>
          <p:sp>
            <p:nvSpPr>
              <p:cNvPr id="2845" name="Rectangle 28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46" name="Flowchart: Connector 28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7" name="Flowchart: Connector 28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8" name="Flowchart: Connector 28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9" name="Flowchart: Connector 28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2" name="Group 1031"/>
            <p:cNvGrpSpPr/>
            <p:nvPr/>
          </p:nvGrpSpPr>
          <p:grpSpPr>
            <a:xfrm>
              <a:off x="1345009" y="1496390"/>
              <a:ext cx="218016" cy="251433"/>
              <a:chOff x="1324008" y="2276812"/>
              <a:chExt cx="216001" cy="252000"/>
            </a:xfrm>
          </p:grpSpPr>
          <p:sp>
            <p:nvSpPr>
              <p:cNvPr id="2840" name="Rectangle 28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41" name="Flowchart: Connector 28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2" name="Flowchart: Connector 28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3" name="Flowchart: Connector 28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4" name="Flowchart: Connector 28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3" name="Group 1032"/>
            <p:cNvGrpSpPr/>
            <p:nvPr/>
          </p:nvGrpSpPr>
          <p:grpSpPr>
            <a:xfrm>
              <a:off x="1345009" y="1777278"/>
              <a:ext cx="218016" cy="251433"/>
              <a:chOff x="1324008" y="2276812"/>
              <a:chExt cx="216001" cy="252000"/>
            </a:xfrm>
          </p:grpSpPr>
          <p:sp>
            <p:nvSpPr>
              <p:cNvPr id="2835" name="Rectangle 28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36" name="Flowchart: Connector 28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7" name="Flowchart: Connector 28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8" name="Flowchart: Connector 28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9" name="Flowchart: Connector 28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4" name="Group 1033"/>
            <p:cNvGrpSpPr/>
            <p:nvPr/>
          </p:nvGrpSpPr>
          <p:grpSpPr>
            <a:xfrm>
              <a:off x="1345009" y="2054969"/>
              <a:ext cx="218016" cy="251433"/>
              <a:chOff x="1324008" y="2276812"/>
              <a:chExt cx="216001" cy="252000"/>
            </a:xfrm>
          </p:grpSpPr>
          <p:sp>
            <p:nvSpPr>
              <p:cNvPr id="2830" name="Rectangle 28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31" name="Flowchart: Connector 28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2" name="Flowchart: Connector 28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3" name="Flowchart: Connector 28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34" name="Flowchart: Connector 28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5" name="Group 1034"/>
            <p:cNvGrpSpPr/>
            <p:nvPr/>
          </p:nvGrpSpPr>
          <p:grpSpPr>
            <a:xfrm>
              <a:off x="1345008" y="2334500"/>
              <a:ext cx="218016" cy="251433"/>
              <a:chOff x="1324008" y="2276812"/>
              <a:chExt cx="216001" cy="252000"/>
            </a:xfrm>
          </p:grpSpPr>
          <p:sp>
            <p:nvSpPr>
              <p:cNvPr id="2825" name="Rectangle 28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26" name="Flowchart: Connector 28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7" name="Flowchart: Connector 28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8" name="Flowchart: Connector 28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9" name="Flowchart: Connector 28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6" name="Group 1035"/>
            <p:cNvGrpSpPr/>
            <p:nvPr/>
          </p:nvGrpSpPr>
          <p:grpSpPr>
            <a:xfrm>
              <a:off x="2077640" y="2334500"/>
              <a:ext cx="218016" cy="251433"/>
              <a:chOff x="1324008" y="2276812"/>
              <a:chExt cx="216001" cy="252000"/>
            </a:xfrm>
          </p:grpSpPr>
          <p:sp>
            <p:nvSpPr>
              <p:cNvPr id="2820" name="Rectangle 28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21" name="Flowchart: Connector 28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2" name="Flowchart: Connector 28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3" name="Flowchart: Connector 28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4" name="Flowchart: Connector 28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7" name="Group 1036"/>
            <p:cNvGrpSpPr/>
            <p:nvPr/>
          </p:nvGrpSpPr>
          <p:grpSpPr>
            <a:xfrm>
              <a:off x="1345004" y="2624561"/>
              <a:ext cx="218016" cy="251433"/>
              <a:chOff x="1324008" y="2276812"/>
              <a:chExt cx="216001" cy="252000"/>
            </a:xfrm>
          </p:grpSpPr>
          <p:sp>
            <p:nvSpPr>
              <p:cNvPr id="2815" name="Rectangle 28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16" name="Flowchart: Connector 28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7" name="Flowchart: Connector 28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8" name="Flowchart: Connector 28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9" name="Flowchart: Connector 28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8" name="Group 1037"/>
            <p:cNvGrpSpPr/>
            <p:nvPr/>
          </p:nvGrpSpPr>
          <p:grpSpPr>
            <a:xfrm>
              <a:off x="1345005" y="2903518"/>
              <a:ext cx="218016" cy="251433"/>
              <a:chOff x="1324008" y="2276812"/>
              <a:chExt cx="216001" cy="252000"/>
            </a:xfrm>
          </p:grpSpPr>
          <p:sp>
            <p:nvSpPr>
              <p:cNvPr id="2810" name="Rectangle 28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11" name="Flowchart: Connector 28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2" name="Flowchart: Connector 28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3" name="Flowchart: Connector 28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4" name="Flowchart: Connector 28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9" name="Group 1038"/>
            <p:cNvGrpSpPr/>
            <p:nvPr/>
          </p:nvGrpSpPr>
          <p:grpSpPr>
            <a:xfrm>
              <a:off x="1345008" y="3175399"/>
              <a:ext cx="218016" cy="251433"/>
              <a:chOff x="1324008" y="2276812"/>
              <a:chExt cx="216001" cy="252000"/>
            </a:xfrm>
          </p:grpSpPr>
          <p:sp>
            <p:nvSpPr>
              <p:cNvPr id="2805" name="Rectangle 28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06" name="Flowchart: Connector 280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7" name="Flowchart: Connector 280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8" name="Flowchart: Connector 280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9" name="Flowchart: Connector 28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0" name="Group 1039"/>
            <p:cNvGrpSpPr/>
            <p:nvPr/>
          </p:nvGrpSpPr>
          <p:grpSpPr>
            <a:xfrm>
              <a:off x="1589219" y="3175399"/>
              <a:ext cx="218016" cy="251433"/>
              <a:chOff x="1324008" y="2276812"/>
              <a:chExt cx="216001" cy="252000"/>
            </a:xfrm>
          </p:grpSpPr>
          <p:sp>
            <p:nvSpPr>
              <p:cNvPr id="2800" name="Rectangle 27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801" name="Flowchart: Connector 280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2" name="Flowchart: Connector 280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3" name="Flowchart: Connector 280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04" name="Flowchart: Connector 280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1" name="Group 1040"/>
            <p:cNvGrpSpPr/>
            <p:nvPr/>
          </p:nvGrpSpPr>
          <p:grpSpPr>
            <a:xfrm>
              <a:off x="1589218" y="2625585"/>
              <a:ext cx="218016" cy="251433"/>
              <a:chOff x="1324008" y="2276812"/>
              <a:chExt cx="216001" cy="252000"/>
            </a:xfrm>
          </p:grpSpPr>
          <p:sp>
            <p:nvSpPr>
              <p:cNvPr id="2795" name="Rectangle 27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96" name="Flowchart: Connector 27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7" name="Flowchart: Connector 27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8" name="Flowchart: Connector 27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9" name="Flowchart: Connector 27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2" name="Group 1041"/>
            <p:cNvGrpSpPr/>
            <p:nvPr/>
          </p:nvGrpSpPr>
          <p:grpSpPr>
            <a:xfrm>
              <a:off x="1833429" y="2626610"/>
              <a:ext cx="218016" cy="251433"/>
              <a:chOff x="1324008" y="2276812"/>
              <a:chExt cx="216001" cy="252000"/>
            </a:xfrm>
          </p:grpSpPr>
          <p:sp>
            <p:nvSpPr>
              <p:cNvPr id="2790" name="Rectangle 27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91" name="Flowchart: Connector 27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2" name="Flowchart: Connector 27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3" name="Flowchart: Connector 27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94" name="Flowchart: Connector 27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3" name="Group 1042"/>
            <p:cNvGrpSpPr/>
            <p:nvPr/>
          </p:nvGrpSpPr>
          <p:grpSpPr>
            <a:xfrm>
              <a:off x="1832927" y="3175399"/>
              <a:ext cx="218016" cy="251433"/>
              <a:chOff x="1324008" y="2276812"/>
              <a:chExt cx="216001" cy="252000"/>
            </a:xfrm>
          </p:grpSpPr>
          <p:sp>
            <p:nvSpPr>
              <p:cNvPr id="2785" name="Rectangle 27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86" name="Flowchart: Connector 278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7" name="Flowchart: Connector 278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8" name="Flowchart: Connector 278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9" name="Flowchart: Connector 278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4" name="Group 1043"/>
            <p:cNvGrpSpPr/>
            <p:nvPr/>
          </p:nvGrpSpPr>
          <p:grpSpPr>
            <a:xfrm>
              <a:off x="2077640" y="3174386"/>
              <a:ext cx="218016" cy="251433"/>
              <a:chOff x="1324008" y="2276812"/>
              <a:chExt cx="216001" cy="252000"/>
            </a:xfrm>
          </p:grpSpPr>
          <p:sp>
            <p:nvSpPr>
              <p:cNvPr id="2780" name="Rectangle 27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81" name="Flowchart: Connector 27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2" name="Flowchart: Connector 27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3" name="Flowchart: Connector 27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84" name="Flowchart: Connector 27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5" name="Group 1044"/>
            <p:cNvGrpSpPr/>
            <p:nvPr/>
          </p:nvGrpSpPr>
          <p:grpSpPr>
            <a:xfrm>
              <a:off x="2077639" y="2903518"/>
              <a:ext cx="218016" cy="251433"/>
              <a:chOff x="1324008" y="2276812"/>
              <a:chExt cx="216001" cy="252000"/>
            </a:xfrm>
          </p:grpSpPr>
          <p:sp>
            <p:nvSpPr>
              <p:cNvPr id="2775" name="Rectangle 27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76" name="Flowchart: Connector 277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7" name="Flowchart: Connector 277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8" name="Flowchart: Connector 277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9" name="Flowchart: Connector 277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6" name="Group 1045"/>
            <p:cNvGrpSpPr/>
            <p:nvPr/>
          </p:nvGrpSpPr>
          <p:grpSpPr>
            <a:xfrm>
              <a:off x="2077640" y="2626610"/>
              <a:ext cx="218016" cy="251433"/>
              <a:chOff x="1324008" y="2276812"/>
              <a:chExt cx="216001" cy="252000"/>
            </a:xfrm>
          </p:grpSpPr>
          <p:sp>
            <p:nvSpPr>
              <p:cNvPr id="2770" name="Rectangle 27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71" name="Flowchart: Connector 27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2" name="Flowchart: Connector 27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3" name="Flowchart: Connector 27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74" name="Flowchart: Connector 27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7" name="Group 1046"/>
            <p:cNvGrpSpPr/>
            <p:nvPr/>
          </p:nvGrpSpPr>
          <p:grpSpPr>
            <a:xfrm>
              <a:off x="2323323" y="3174386"/>
              <a:ext cx="218016" cy="251433"/>
              <a:chOff x="1324008" y="2276812"/>
              <a:chExt cx="216001" cy="252000"/>
            </a:xfrm>
          </p:grpSpPr>
          <p:sp>
            <p:nvSpPr>
              <p:cNvPr id="2765" name="Rectangle 27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66" name="Flowchart: Connector 27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7" name="Flowchart: Connector 27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8" name="Flowchart: Connector 27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9" name="Flowchart: Connector 27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4" name="Group 1053"/>
            <p:cNvGrpSpPr/>
            <p:nvPr/>
          </p:nvGrpSpPr>
          <p:grpSpPr>
            <a:xfrm>
              <a:off x="2077640" y="2054969"/>
              <a:ext cx="218016" cy="251433"/>
              <a:chOff x="1324008" y="2276812"/>
              <a:chExt cx="216001" cy="252000"/>
            </a:xfrm>
          </p:grpSpPr>
          <p:sp>
            <p:nvSpPr>
              <p:cNvPr id="2760" name="Rectangle 27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61" name="Flowchart: Connector 27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2" name="Flowchart: Connector 27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3" name="Flowchart: Connector 27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4" name="Flowchart: Connector 27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5" name="Group 1054"/>
            <p:cNvGrpSpPr/>
            <p:nvPr/>
          </p:nvGrpSpPr>
          <p:grpSpPr>
            <a:xfrm>
              <a:off x="1832925" y="2054969"/>
              <a:ext cx="218016" cy="251433"/>
              <a:chOff x="1324008" y="2276812"/>
              <a:chExt cx="216001" cy="252000"/>
            </a:xfrm>
          </p:grpSpPr>
          <p:sp>
            <p:nvSpPr>
              <p:cNvPr id="2755" name="Rectangle 27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56" name="Flowchart: Connector 27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7" name="Flowchart: Connector 27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8" name="Flowchart: Connector 27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9" name="Flowchart: Connector 27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6" name="Group 1055"/>
            <p:cNvGrpSpPr/>
            <p:nvPr/>
          </p:nvGrpSpPr>
          <p:grpSpPr>
            <a:xfrm>
              <a:off x="1832924" y="1777278"/>
              <a:ext cx="218016" cy="251433"/>
              <a:chOff x="1324008" y="2276812"/>
              <a:chExt cx="216001" cy="252000"/>
            </a:xfrm>
          </p:grpSpPr>
          <p:sp>
            <p:nvSpPr>
              <p:cNvPr id="2750" name="Rectangle 27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51" name="Flowchart: Connector 27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2" name="Flowchart: Connector 27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3" name="Flowchart: Connector 27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4" name="Flowchart: Connector 27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7" name="Group 1056"/>
            <p:cNvGrpSpPr/>
            <p:nvPr/>
          </p:nvGrpSpPr>
          <p:grpSpPr>
            <a:xfrm>
              <a:off x="1831838" y="1496390"/>
              <a:ext cx="218016" cy="251433"/>
              <a:chOff x="1324008" y="2276812"/>
              <a:chExt cx="216001" cy="252000"/>
            </a:xfrm>
          </p:grpSpPr>
          <p:sp>
            <p:nvSpPr>
              <p:cNvPr id="2745" name="Rectangle 27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46" name="Flowchart: Connector 27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7" name="Flowchart: Connector 27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8" name="Flowchart: Connector 27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9" name="Flowchart: Connector 27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8" name="Group 1057"/>
            <p:cNvGrpSpPr/>
            <p:nvPr/>
          </p:nvGrpSpPr>
          <p:grpSpPr>
            <a:xfrm>
              <a:off x="2077638" y="1496390"/>
              <a:ext cx="218016" cy="251433"/>
              <a:chOff x="1324008" y="2276812"/>
              <a:chExt cx="216001" cy="252000"/>
            </a:xfrm>
          </p:grpSpPr>
          <p:sp>
            <p:nvSpPr>
              <p:cNvPr id="2740" name="Rectangle 27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41" name="Flowchart: Connector 27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2" name="Flowchart: Connector 27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3" name="Flowchart: Connector 27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44" name="Flowchart: Connector 27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9" name="Group 1058"/>
            <p:cNvGrpSpPr/>
            <p:nvPr/>
          </p:nvGrpSpPr>
          <p:grpSpPr>
            <a:xfrm>
              <a:off x="2322344" y="2054969"/>
              <a:ext cx="218016" cy="251433"/>
              <a:chOff x="1324008" y="2276812"/>
              <a:chExt cx="216001" cy="252000"/>
            </a:xfrm>
          </p:grpSpPr>
          <p:sp>
            <p:nvSpPr>
              <p:cNvPr id="2735" name="Rectangle 27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36" name="Flowchart: Connector 27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7" name="Flowchart: Connector 27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8" name="Flowchart: Connector 27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9" name="Flowchart: Connector 27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0" name="Group 1059"/>
            <p:cNvGrpSpPr/>
            <p:nvPr/>
          </p:nvGrpSpPr>
          <p:grpSpPr>
            <a:xfrm>
              <a:off x="2565463" y="2054969"/>
              <a:ext cx="218016" cy="251433"/>
              <a:chOff x="1324008" y="2276812"/>
              <a:chExt cx="216001" cy="252000"/>
            </a:xfrm>
          </p:grpSpPr>
          <p:sp>
            <p:nvSpPr>
              <p:cNvPr id="2730" name="Rectangle 27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31" name="Flowchart: Connector 27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2" name="Flowchart: Connector 27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3" name="Flowchart: Connector 27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4" name="Flowchart: Connector 27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1" name="Group 1060"/>
            <p:cNvGrpSpPr/>
            <p:nvPr/>
          </p:nvGrpSpPr>
          <p:grpSpPr>
            <a:xfrm>
              <a:off x="2323264" y="2626610"/>
              <a:ext cx="218016" cy="251433"/>
              <a:chOff x="1324008" y="2276812"/>
              <a:chExt cx="216001" cy="252000"/>
            </a:xfrm>
          </p:grpSpPr>
          <p:sp>
            <p:nvSpPr>
              <p:cNvPr id="2725" name="Rectangle 27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26" name="Flowchart: Connector 27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7" name="Flowchart: Connector 27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8" name="Flowchart: Connector 27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9" name="Flowchart: Connector 27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2" name="Group 1061"/>
            <p:cNvGrpSpPr/>
            <p:nvPr/>
          </p:nvGrpSpPr>
          <p:grpSpPr>
            <a:xfrm>
              <a:off x="2565462" y="2626610"/>
              <a:ext cx="218016" cy="251433"/>
              <a:chOff x="1324008" y="2276812"/>
              <a:chExt cx="216001" cy="252000"/>
            </a:xfrm>
          </p:grpSpPr>
          <p:sp>
            <p:nvSpPr>
              <p:cNvPr id="2720" name="Rectangle 27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21" name="Flowchart: Connector 27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2" name="Flowchart: Connector 27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3" name="Flowchart: Connector 27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4" name="Flowchart: Connector 27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3" name="Group 1062"/>
            <p:cNvGrpSpPr/>
            <p:nvPr/>
          </p:nvGrpSpPr>
          <p:grpSpPr>
            <a:xfrm>
              <a:off x="2565126" y="2334500"/>
              <a:ext cx="218016" cy="251433"/>
              <a:chOff x="1324008" y="2276812"/>
              <a:chExt cx="216001" cy="252000"/>
            </a:xfrm>
          </p:grpSpPr>
          <p:sp>
            <p:nvSpPr>
              <p:cNvPr id="2715" name="Rectangle 27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16" name="Flowchart: Connector 27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7" name="Flowchart: Connector 27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8" name="Flowchart: Connector 27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9" name="Flowchart: Connector 27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4" name="Group 1063"/>
            <p:cNvGrpSpPr/>
            <p:nvPr/>
          </p:nvGrpSpPr>
          <p:grpSpPr>
            <a:xfrm>
              <a:off x="2565125" y="2903518"/>
              <a:ext cx="218016" cy="251433"/>
              <a:chOff x="1324008" y="2276812"/>
              <a:chExt cx="216001" cy="252000"/>
            </a:xfrm>
          </p:grpSpPr>
          <p:sp>
            <p:nvSpPr>
              <p:cNvPr id="2710" name="Rectangle 27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11" name="Flowchart: Connector 27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2" name="Flowchart: Connector 27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3" name="Flowchart: Connector 27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14" name="Flowchart: Connector 27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5" name="Group 1064"/>
            <p:cNvGrpSpPr/>
            <p:nvPr/>
          </p:nvGrpSpPr>
          <p:grpSpPr>
            <a:xfrm>
              <a:off x="3309370" y="2903518"/>
              <a:ext cx="218016" cy="251433"/>
              <a:chOff x="1324008" y="2276812"/>
              <a:chExt cx="216001" cy="252000"/>
            </a:xfrm>
          </p:grpSpPr>
          <p:sp>
            <p:nvSpPr>
              <p:cNvPr id="2705" name="Rectangle 27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06" name="Flowchart: Connector 27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7" name="Flowchart: Connector 27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8" name="Flowchart: Connector 27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9" name="Flowchart: Connector 27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6" name="Group 1065"/>
            <p:cNvGrpSpPr/>
            <p:nvPr/>
          </p:nvGrpSpPr>
          <p:grpSpPr>
            <a:xfrm>
              <a:off x="3309370" y="2626610"/>
              <a:ext cx="218016" cy="251433"/>
              <a:chOff x="1324008" y="2276812"/>
              <a:chExt cx="216001" cy="252000"/>
            </a:xfrm>
          </p:grpSpPr>
          <p:sp>
            <p:nvSpPr>
              <p:cNvPr id="2700" name="Rectangle 26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701" name="Flowchart: Connector 27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2" name="Flowchart: Connector 27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3" name="Flowchart: Connector 27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4" name="Flowchart: Connector 27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7" name="Group 1066"/>
            <p:cNvGrpSpPr/>
            <p:nvPr/>
          </p:nvGrpSpPr>
          <p:grpSpPr>
            <a:xfrm>
              <a:off x="3058933" y="2903518"/>
              <a:ext cx="218016" cy="251433"/>
              <a:chOff x="1324008" y="2276812"/>
              <a:chExt cx="216001" cy="252000"/>
            </a:xfrm>
          </p:grpSpPr>
          <p:sp>
            <p:nvSpPr>
              <p:cNvPr id="2695" name="Rectangle 26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96" name="Flowchart: Connector 26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7" name="Flowchart: Connector 26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8" name="Flowchart: Connector 26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9" name="Flowchart: Connector 26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8" name="Group 1067"/>
            <p:cNvGrpSpPr/>
            <p:nvPr/>
          </p:nvGrpSpPr>
          <p:grpSpPr>
            <a:xfrm>
              <a:off x="3309619" y="2334500"/>
              <a:ext cx="218016" cy="251433"/>
              <a:chOff x="1324008" y="2276812"/>
              <a:chExt cx="216001" cy="252000"/>
            </a:xfrm>
          </p:grpSpPr>
          <p:sp>
            <p:nvSpPr>
              <p:cNvPr id="2690" name="Rectangle 26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91" name="Flowchart: Connector 26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2" name="Flowchart: Connector 26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3" name="Flowchart: Connector 26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4" name="Flowchart: Connector 26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9" name="Group 1068"/>
            <p:cNvGrpSpPr/>
            <p:nvPr/>
          </p:nvGrpSpPr>
          <p:grpSpPr>
            <a:xfrm>
              <a:off x="3058933" y="2334500"/>
              <a:ext cx="218016" cy="251433"/>
              <a:chOff x="1324008" y="2276812"/>
              <a:chExt cx="216001" cy="252000"/>
            </a:xfrm>
          </p:grpSpPr>
          <p:sp>
            <p:nvSpPr>
              <p:cNvPr id="2685" name="Rectangle 26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86" name="Flowchart: Connector 26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7" name="Flowchart: Connector 26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8" name="Flowchart: Connector 26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9" name="Flowchart: Connector 26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0" name="Group 1069"/>
            <p:cNvGrpSpPr/>
            <p:nvPr/>
          </p:nvGrpSpPr>
          <p:grpSpPr>
            <a:xfrm>
              <a:off x="2811860" y="2626610"/>
              <a:ext cx="218016" cy="251433"/>
              <a:chOff x="1324008" y="2276812"/>
              <a:chExt cx="216001" cy="252000"/>
            </a:xfrm>
          </p:grpSpPr>
          <p:sp>
            <p:nvSpPr>
              <p:cNvPr id="2680" name="Rectangle 26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81" name="Flowchart: Connector 26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2" name="Flowchart: Connector 26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3" name="Flowchart: Connector 26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84" name="Flowchart: Connector 26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1" name="Group 1070"/>
            <p:cNvGrpSpPr/>
            <p:nvPr/>
          </p:nvGrpSpPr>
          <p:grpSpPr>
            <a:xfrm>
              <a:off x="2565123" y="3174386"/>
              <a:ext cx="218016" cy="251433"/>
              <a:chOff x="1324008" y="2276812"/>
              <a:chExt cx="216001" cy="252000"/>
            </a:xfrm>
          </p:grpSpPr>
          <p:sp>
            <p:nvSpPr>
              <p:cNvPr id="2675" name="Rectangle 26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76" name="Flowchart: Connector 267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7" name="Flowchart: Connector 267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8" name="Flowchart: Connector 267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9" name="Flowchart: Connector 267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2" name="Group 1071"/>
            <p:cNvGrpSpPr/>
            <p:nvPr/>
          </p:nvGrpSpPr>
          <p:grpSpPr>
            <a:xfrm>
              <a:off x="2811081" y="3174386"/>
              <a:ext cx="218016" cy="251433"/>
              <a:chOff x="1324008" y="2276812"/>
              <a:chExt cx="216001" cy="252000"/>
            </a:xfrm>
          </p:grpSpPr>
          <p:sp>
            <p:nvSpPr>
              <p:cNvPr id="2670" name="Rectangle 26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71" name="Flowchart: Connector 267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2" name="Flowchart: Connector 267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3" name="Flowchart: Connector 267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74" name="Flowchart: Connector 267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3" name="Group 1072"/>
            <p:cNvGrpSpPr/>
            <p:nvPr/>
          </p:nvGrpSpPr>
          <p:grpSpPr>
            <a:xfrm>
              <a:off x="3058933" y="3174386"/>
              <a:ext cx="218016" cy="251433"/>
              <a:chOff x="1324008" y="2276812"/>
              <a:chExt cx="216001" cy="252000"/>
            </a:xfrm>
          </p:grpSpPr>
          <p:sp>
            <p:nvSpPr>
              <p:cNvPr id="2665" name="Rectangle 26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66" name="Flowchart: Connector 26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7" name="Flowchart: Connector 26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8" name="Flowchart: Connector 26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9" name="Flowchart: Connector 26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4" name="Group 1073"/>
            <p:cNvGrpSpPr/>
            <p:nvPr/>
          </p:nvGrpSpPr>
          <p:grpSpPr>
            <a:xfrm>
              <a:off x="3308851" y="3175399"/>
              <a:ext cx="218016" cy="251433"/>
              <a:chOff x="1324008" y="2276812"/>
              <a:chExt cx="216001" cy="252000"/>
            </a:xfrm>
          </p:grpSpPr>
          <p:sp>
            <p:nvSpPr>
              <p:cNvPr id="2660" name="Rectangle 26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61" name="Flowchart: Connector 26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2" name="Flowchart: Connector 26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3" name="Flowchart: Connector 26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64" name="Flowchart: Connector 26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5" name="Group 1074"/>
            <p:cNvGrpSpPr/>
            <p:nvPr/>
          </p:nvGrpSpPr>
          <p:grpSpPr>
            <a:xfrm>
              <a:off x="2565125" y="3457734"/>
              <a:ext cx="218016" cy="251433"/>
              <a:chOff x="1324008" y="2276812"/>
              <a:chExt cx="216001" cy="252000"/>
            </a:xfrm>
          </p:grpSpPr>
          <p:sp>
            <p:nvSpPr>
              <p:cNvPr id="2655" name="Rectangle 26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56" name="Flowchart: Connector 26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7" name="Flowchart: Connector 26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8" name="Flowchart: Connector 26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9" name="Flowchart: Connector 26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6" name="Group 1075"/>
            <p:cNvGrpSpPr/>
            <p:nvPr/>
          </p:nvGrpSpPr>
          <p:grpSpPr>
            <a:xfrm>
              <a:off x="2565125" y="3736585"/>
              <a:ext cx="218016" cy="251433"/>
              <a:chOff x="1324008" y="2276812"/>
              <a:chExt cx="216001" cy="252000"/>
            </a:xfrm>
          </p:grpSpPr>
          <p:sp>
            <p:nvSpPr>
              <p:cNvPr id="2650" name="Rectangle 26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51" name="Flowchart: Connector 26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2" name="Flowchart: Connector 26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3" name="Flowchart: Connector 26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4" name="Flowchart: Connector 26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7" name="Group 1076"/>
            <p:cNvGrpSpPr/>
            <p:nvPr/>
          </p:nvGrpSpPr>
          <p:grpSpPr>
            <a:xfrm>
              <a:off x="2565125" y="4015436"/>
              <a:ext cx="218016" cy="251433"/>
              <a:chOff x="1324008" y="2276812"/>
              <a:chExt cx="216001" cy="252000"/>
            </a:xfrm>
          </p:grpSpPr>
          <p:sp>
            <p:nvSpPr>
              <p:cNvPr id="2645" name="Rectangle 26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46" name="Flowchart: Connector 26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7" name="Flowchart: Connector 26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8" name="Flowchart: Connector 26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9" name="Flowchart: Connector 26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8" name="Group 1077"/>
            <p:cNvGrpSpPr/>
            <p:nvPr/>
          </p:nvGrpSpPr>
          <p:grpSpPr>
            <a:xfrm>
              <a:off x="2564955" y="4301258"/>
              <a:ext cx="218016" cy="251433"/>
              <a:chOff x="1324008" y="2276812"/>
              <a:chExt cx="216001" cy="252000"/>
            </a:xfrm>
          </p:grpSpPr>
          <p:sp>
            <p:nvSpPr>
              <p:cNvPr id="2640" name="Rectangle 26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41" name="Flowchart: Connector 26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2" name="Flowchart: Connector 26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3" name="Flowchart: Connector 26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4" name="Flowchart: Connector 26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9" name="Group 1078"/>
            <p:cNvGrpSpPr/>
            <p:nvPr/>
          </p:nvGrpSpPr>
          <p:grpSpPr>
            <a:xfrm>
              <a:off x="2565463" y="4584318"/>
              <a:ext cx="218016" cy="251433"/>
              <a:chOff x="1324008" y="2276812"/>
              <a:chExt cx="216001" cy="252000"/>
            </a:xfrm>
          </p:grpSpPr>
          <p:sp>
            <p:nvSpPr>
              <p:cNvPr id="2635" name="Rectangle 26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36" name="Flowchart: Connector 26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7" name="Flowchart: Connector 26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8" name="Flowchart: Connector 26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9" name="Flowchart: Connector 26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5" name="Group 1084"/>
            <p:cNvGrpSpPr/>
            <p:nvPr/>
          </p:nvGrpSpPr>
          <p:grpSpPr>
            <a:xfrm>
              <a:off x="2564954" y="4865367"/>
              <a:ext cx="218016" cy="251433"/>
              <a:chOff x="1324008" y="2276812"/>
              <a:chExt cx="216001" cy="252000"/>
            </a:xfrm>
          </p:grpSpPr>
          <p:sp>
            <p:nvSpPr>
              <p:cNvPr id="2630" name="Rectangle 26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31" name="Flowchart: Connector 26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2" name="Flowchart: Connector 26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3" name="Flowchart: Connector 26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34" name="Flowchart: Connector 26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6" name="Group 1085"/>
            <p:cNvGrpSpPr/>
            <p:nvPr/>
          </p:nvGrpSpPr>
          <p:grpSpPr>
            <a:xfrm>
              <a:off x="2564953" y="5145282"/>
              <a:ext cx="218016" cy="251433"/>
              <a:chOff x="1324008" y="2276812"/>
              <a:chExt cx="216001" cy="252000"/>
            </a:xfrm>
          </p:grpSpPr>
          <p:sp>
            <p:nvSpPr>
              <p:cNvPr id="2625" name="Rectangle 26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26" name="Flowchart: Connector 26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7" name="Flowchart: Connector 26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8" name="Flowchart: Connector 26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9" name="Flowchart: Connector 26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7" name="Group 1086"/>
            <p:cNvGrpSpPr/>
            <p:nvPr/>
          </p:nvGrpSpPr>
          <p:grpSpPr>
            <a:xfrm>
              <a:off x="2077640" y="3457734"/>
              <a:ext cx="218016" cy="251433"/>
              <a:chOff x="1324008" y="2276812"/>
              <a:chExt cx="216001" cy="252000"/>
            </a:xfrm>
          </p:grpSpPr>
          <p:sp>
            <p:nvSpPr>
              <p:cNvPr id="2620" name="Rectangle 26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21" name="Flowchart: Connector 26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2" name="Flowchart: Connector 26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3" name="Flowchart: Connector 26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24" name="Flowchart: Connector 26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8" name="Group 1087"/>
            <p:cNvGrpSpPr/>
            <p:nvPr/>
          </p:nvGrpSpPr>
          <p:grpSpPr>
            <a:xfrm>
              <a:off x="2077640" y="3736585"/>
              <a:ext cx="218016" cy="251433"/>
              <a:chOff x="1324008" y="2276812"/>
              <a:chExt cx="216001" cy="252000"/>
            </a:xfrm>
          </p:grpSpPr>
          <p:sp>
            <p:nvSpPr>
              <p:cNvPr id="2615" name="Rectangle 26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16" name="Flowchart: Connector 26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7" name="Flowchart: Connector 26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8" name="Flowchart: Connector 26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9" name="Flowchart: Connector 26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9" name="Group 1088"/>
            <p:cNvGrpSpPr/>
            <p:nvPr/>
          </p:nvGrpSpPr>
          <p:grpSpPr>
            <a:xfrm>
              <a:off x="1831838" y="3736585"/>
              <a:ext cx="218016" cy="251433"/>
              <a:chOff x="1324008" y="2276812"/>
              <a:chExt cx="216001" cy="252000"/>
            </a:xfrm>
          </p:grpSpPr>
          <p:sp>
            <p:nvSpPr>
              <p:cNvPr id="2610" name="Rectangle 26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11" name="Flowchart: Connector 26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2" name="Flowchart: Connector 26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3" name="Flowchart: Connector 26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14" name="Flowchart: Connector 26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0" name="Group 1089"/>
            <p:cNvGrpSpPr/>
            <p:nvPr/>
          </p:nvGrpSpPr>
          <p:grpSpPr>
            <a:xfrm>
              <a:off x="1588387" y="3736585"/>
              <a:ext cx="218016" cy="251433"/>
              <a:chOff x="1324008" y="2276812"/>
              <a:chExt cx="216001" cy="252000"/>
            </a:xfrm>
          </p:grpSpPr>
          <p:sp>
            <p:nvSpPr>
              <p:cNvPr id="2605" name="Rectangle 26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06" name="Flowchart: Connector 26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7" name="Flowchart: Connector 26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8" name="Flowchart: Connector 26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9" name="Flowchart: Connector 26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1" name="Group 1090"/>
            <p:cNvGrpSpPr/>
            <p:nvPr/>
          </p:nvGrpSpPr>
          <p:grpSpPr>
            <a:xfrm>
              <a:off x="1345009" y="3736585"/>
              <a:ext cx="218016" cy="251433"/>
              <a:chOff x="1324008" y="2276812"/>
              <a:chExt cx="216001" cy="252000"/>
            </a:xfrm>
          </p:grpSpPr>
          <p:sp>
            <p:nvSpPr>
              <p:cNvPr id="2600" name="Rectangle 25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601" name="Flowchart: Connector 26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2" name="Flowchart: Connector 26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3" name="Flowchart: Connector 26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04" name="Flowchart: Connector 26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2" name="Group 1091"/>
            <p:cNvGrpSpPr/>
            <p:nvPr/>
          </p:nvGrpSpPr>
          <p:grpSpPr>
            <a:xfrm>
              <a:off x="1099562" y="3736585"/>
              <a:ext cx="218016" cy="251433"/>
              <a:chOff x="1324008" y="2276812"/>
              <a:chExt cx="216001" cy="252000"/>
            </a:xfrm>
          </p:grpSpPr>
          <p:sp>
            <p:nvSpPr>
              <p:cNvPr id="2595" name="Rectangle 25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96" name="Flowchart: Connector 25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7" name="Flowchart: Connector 25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8" name="Flowchart: Connector 25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9" name="Flowchart: Connector 25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3" name="Group 1092"/>
            <p:cNvGrpSpPr/>
            <p:nvPr/>
          </p:nvGrpSpPr>
          <p:grpSpPr>
            <a:xfrm>
              <a:off x="1099561" y="4015436"/>
              <a:ext cx="218016" cy="251433"/>
              <a:chOff x="1324008" y="2276812"/>
              <a:chExt cx="216001" cy="252000"/>
            </a:xfrm>
          </p:grpSpPr>
          <p:sp>
            <p:nvSpPr>
              <p:cNvPr id="2590" name="Rectangle 25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91" name="Flowchart: Connector 25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2" name="Flowchart: Connector 25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3" name="Flowchart: Connector 25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94" name="Flowchart: Connector 25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4" name="Group 1093"/>
            <p:cNvGrpSpPr/>
            <p:nvPr/>
          </p:nvGrpSpPr>
          <p:grpSpPr>
            <a:xfrm>
              <a:off x="1588387" y="4015436"/>
              <a:ext cx="218016" cy="251433"/>
              <a:chOff x="1324008" y="2276812"/>
              <a:chExt cx="216001" cy="252000"/>
            </a:xfrm>
          </p:grpSpPr>
          <p:sp>
            <p:nvSpPr>
              <p:cNvPr id="2585" name="Rectangle 25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86" name="Flowchart: Connector 25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7" name="Flowchart: Connector 25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8" name="Flowchart: Connector 25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9" name="Flowchart: Connector 25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5" name="Group 1094"/>
            <p:cNvGrpSpPr/>
            <p:nvPr/>
          </p:nvGrpSpPr>
          <p:grpSpPr>
            <a:xfrm>
              <a:off x="1588387" y="4300753"/>
              <a:ext cx="218016" cy="251433"/>
              <a:chOff x="1324008" y="2276812"/>
              <a:chExt cx="216001" cy="252000"/>
            </a:xfrm>
          </p:grpSpPr>
          <p:sp>
            <p:nvSpPr>
              <p:cNvPr id="2580" name="Rectangle 25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81" name="Flowchart: Connector 25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2" name="Flowchart: Connector 25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3" name="Flowchart: Connector 25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4" name="Flowchart: Connector 25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6" name="Group 1095"/>
            <p:cNvGrpSpPr/>
            <p:nvPr/>
          </p:nvGrpSpPr>
          <p:grpSpPr>
            <a:xfrm>
              <a:off x="1588387" y="4583526"/>
              <a:ext cx="218016" cy="251433"/>
              <a:chOff x="1324008" y="2276812"/>
              <a:chExt cx="216001" cy="252000"/>
            </a:xfrm>
          </p:grpSpPr>
          <p:sp>
            <p:nvSpPr>
              <p:cNvPr id="2575" name="Rectangle 25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76" name="Flowchart: Connector 25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7" name="Flowchart: Connector 25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8" name="Flowchart: Connector 25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9" name="Flowchart: Connector 25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7" name="Group 1096"/>
            <p:cNvGrpSpPr/>
            <p:nvPr/>
          </p:nvGrpSpPr>
          <p:grpSpPr>
            <a:xfrm>
              <a:off x="1588387" y="4865367"/>
              <a:ext cx="218016" cy="251433"/>
              <a:chOff x="1324008" y="2276812"/>
              <a:chExt cx="216001" cy="252000"/>
            </a:xfrm>
          </p:grpSpPr>
          <p:sp>
            <p:nvSpPr>
              <p:cNvPr id="2570" name="Rectangle 25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71" name="Flowchart: Connector 25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2" name="Flowchart: Connector 25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3" name="Flowchart: Connector 25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4" name="Flowchart: Connector 25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8" name="Group 1097"/>
            <p:cNvGrpSpPr/>
            <p:nvPr/>
          </p:nvGrpSpPr>
          <p:grpSpPr>
            <a:xfrm>
              <a:off x="1588387" y="4576841"/>
              <a:ext cx="218016" cy="251433"/>
              <a:chOff x="1324008" y="2276812"/>
              <a:chExt cx="216001" cy="252000"/>
            </a:xfrm>
          </p:grpSpPr>
          <p:sp>
            <p:nvSpPr>
              <p:cNvPr id="2565" name="Rectangle 25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66" name="Flowchart: Connector 25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7" name="Flowchart: Connector 25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8" name="Flowchart: Connector 25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9" name="Flowchart: Connector 25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9" name="Group 1098"/>
            <p:cNvGrpSpPr/>
            <p:nvPr/>
          </p:nvGrpSpPr>
          <p:grpSpPr>
            <a:xfrm>
              <a:off x="1833429" y="4301258"/>
              <a:ext cx="218016" cy="251433"/>
              <a:chOff x="1324008" y="2276812"/>
              <a:chExt cx="216001" cy="252000"/>
            </a:xfrm>
          </p:grpSpPr>
          <p:sp>
            <p:nvSpPr>
              <p:cNvPr id="2560" name="Rectangle 25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61" name="Flowchart: Connector 25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2" name="Flowchart: Connector 25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3" name="Flowchart: Connector 25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4" name="Flowchart: Connector 25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0" name="Group 1099"/>
            <p:cNvGrpSpPr/>
            <p:nvPr/>
          </p:nvGrpSpPr>
          <p:grpSpPr>
            <a:xfrm>
              <a:off x="1833429" y="4865367"/>
              <a:ext cx="218016" cy="251433"/>
              <a:chOff x="1324008" y="2276812"/>
              <a:chExt cx="216001" cy="252000"/>
            </a:xfrm>
          </p:grpSpPr>
          <p:sp>
            <p:nvSpPr>
              <p:cNvPr id="2555" name="Rectangle 25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56" name="Flowchart: Connector 25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7" name="Flowchart: Connector 25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8" name="Flowchart: Connector 25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9" name="Flowchart: Connector 25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1" name="Group 1100"/>
            <p:cNvGrpSpPr/>
            <p:nvPr/>
          </p:nvGrpSpPr>
          <p:grpSpPr>
            <a:xfrm>
              <a:off x="2077637" y="4583526"/>
              <a:ext cx="218016" cy="251433"/>
              <a:chOff x="1324008" y="2276812"/>
              <a:chExt cx="216001" cy="252000"/>
            </a:xfrm>
          </p:grpSpPr>
          <p:sp>
            <p:nvSpPr>
              <p:cNvPr id="2550" name="Rectangle 25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51" name="Flowchart: Connector 25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2" name="Flowchart: Connector 25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3" name="Flowchart: Connector 25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54" name="Flowchart: Connector 25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2" name="Group 1101"/>
            <p:cNvGrpSpPr/>
            <p:nvPr/>
          </p:nvGrpSpPr>
          <p:grpSpPr>
            <a:xfrm>
              <a:off x="2323263" y="4584318"/>
              <a:ext cx="218016" cy="251433"/>
              <a:chOff x="1324008" y="2276812"/>
              <a:chExt cx="216001" cy="252000"/>
            </a:xfrm>
          </p:grpSpPr>
          <p:sp>
            <p:nvSpPr>
              <p:cNvPr id="2545" name="Rectangle 25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46" name="Flowchart: Connector 25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7" name="Flowchart: Connector 25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8" name="Flowchart: Connector 25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9" name="Flowchart: Connector 25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3" name="Group 1102"/>
            <p:cNvGrpSpPr/>
            <p:nvPr/>
          </p:nvGrpSpPr>
          <p:grpSpPr>
            <a:xfrm>
              <a:off x="2811860" y="4576841"/>
              <a:ext cx="218016" cy="251433"/>
              <a:chOff x="1324008" y="2276812"/>
              <a:chExt cx="216001" cy="252000"/>
            </a:xfrm>
          </p:grpSpPr>
          <p:sp>
            <p:nvSpPr>
              <p:cNvPr id="2540" name="Rectangle 25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41" name="Flowchart: Connector 25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2" name="Flowchart: Connector 25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3" name="Flowchart: Connector 25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4" name="Flowchart: Connector 25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4" name="Group 1103"/>
            <p:cNvGrpSpPr/>
            <p:nvPr/>
          </p:nvGrpSpPr>
          <p:grpSpPr>
            <a:xfrm>
              <a:off x="3058933" y="4576841"/>
              <a:ext cx="218016" cy="251433"/>
              <a:chOff x="1324008" y="2276812"/>
              <a:chExt cx="216001" cy="252000"/>
            </a:xfrm>
          </p:grpSpPr>
          <p:sp>
            <p:nvSpPr>
              <p:cNvPr id="2535" name="Rectangle 25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36" name="Flowchart: Connector 25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7" name="Flowchart: Connector 25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8" name="Flowchart: Connector 25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9" name="Flowchart: Connector 25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0" name="Group 1129"/>
            <p:cNvGrpSpPr/>
            <p:nvPr/>
          </p:nvGrpSpPr>
          <p:grpSpPr>
            <a:xfrm>
              <a:off x="3309997" y="4576841"/>
              <a:ext cx="218016" cy="251433"/>
              <a:chOff x="1324008" y="2276812"/>
              <a:chExt cx="216001" cy="252000"/>
            </a:xfrm>
          </p:grpSpPr>
          <p:sp>
            <p:nvSpPr>
              <p:cNvPr id="2530" name="Rectangle 25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31" name="Flowchart: Connector 25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2" name="Flowchart: Connector 25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3" name="Flowchart: Connector 25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4" name="Flowchart: Connector 25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1" name="Group 1130"/>
            <p:cNvGrpSpPr/>
            <p:nvPr/>
          </p:nvGrpSpPr>
          <p:grpSpPr>
            <a:xfrm>
              <a:off x="3308850" y="4301258"/>
              <a:ext cx="218016" cy="251433"/>
              <a:chOff x="1324008" y="2276812"/>
              <a:chExt cx="216001" cy="252000"/>
            </a:xfrm>
          </p:grpSpPr>
          <p:sp>
            <p:nvSpPr>
              <p:cNvPr id="2525" name="Rectangle 25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26" name="Flowchart: Connector 25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7" name="Flowchart: Connector 25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8" name="Flowchart: Connector 25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9" name="Flowchart: Connector 25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2" name="Group 1131"/>
            <p:cNvGrpSpPr/>
            <p:nvPr/>
          </p:nvGrpSpPr>
          <p:grpSpPr>
            <a:xfrm>
              <a:off x="3308849" y="3456995"/>
              <a:ext cx="218016" cy="251433"/>
              <a:chOff x="1324008" y="2276812"/>
              <a:chExt cx="216001" cy="252000"/>
            </a:xfrm>
          </p:grpSpPr>
          <p:sp>
            <p:nvSpPr>
              <p:cNvPr id="2520" name="Rectangle 25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21" name="Flowchart: Connector 25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2" name="Flowchart: Connector 25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3" name="Flowchart: Connector 25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4" name="Flowchart: Connector 25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3" name="Group 1132"/>
            <p:cNvGrpSpPr/>
            <p:nvPr/>
          </p:nvGrpSpPr>
          <p:grpSpPr>
            <a:xfrm>
              <a:off x="3309997" y="3736585"/>
              <a:ext cx="218016" cy="251433"/>
              <a:chOff x="1324008" y="2276812"/>
              <a:chExt cx="216001" cy="252000"/>
            </a:xfrm>
          </p:grpSpPr>
          <p:sp>
            <p:nvSpPr>
              <p:cNvPr id="2515" name="Rectangle 25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16" name="Flowchart: Connector 25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7" name="Flowchart: Connector 25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8" name="Flowchart: Connector 25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9" name="Flowchart: Connector 25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4" name="Group 1133"/>
            <p:cNvGrpSpPr/>
            <p:nvPr/>
          </p:nvGrpSpPr>
          <p:grpSpPr>
            <a:xfrm>
              <a:off x="3309997" y="4015436"/>
              <a:ext cx="218016" cy="251433"/>
              <a:chOff x="1324008" y="2276812"/>
              <a:chExt cx="216001" cy="252000"/>
            </a:xfrm>
          </p:grpSpPr>
          <p:sp>
            <p:nvSpPr>
              <p:cNvPr id="2510" name="Rectangle 25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11" name="Flowchart: Connector 25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2" name="Flowchart: Connector 25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3" name="Flowchart: Connector 25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14" name="Flowchart: Connector 25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0" name="Group 1159"/>
            <p:cNvGrpSpPr/>
            <p:nvPr/>
          </p:nvGrpSpPr>
          <p:grpSpPr>
            <a:xfrm>
              <a:off x="3804653" y="2904489"/>
              <a:ext cx="218016" cy="251433"/>
              <a:chOff x="1324008" y="2276812"/>
              <a:chExt cx="216001" cy="252000"/>
            </a:xfrm>
          </p:grpSpPr>
          <p:sp>
            <p:nvSpPr>
              <p:cNvPr id="2505" name="Rectangle 25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06" name="Flowchart: Connector 25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7" name="Flowchart: Connector 25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8" name="Flowchart: Connector 25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9" name="Flowchart: Connector 25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1" name="Group 1160"/>
            <p:cNvGrpSpPr/>
            <p:nvPr/>
          </p:nvGrpSpPr>
          <p:grpSpPr>
            <a:xfrm>
              <a:off x="3804654" y="2626610"/>
              <a:ext cx="218016" cy="251433"/>
              <a:chOff x="1324008" y="2276812"/>
              <a:chExt cx="216001" cy="252000"/>
            </a:xfrm>
          </p:grpSpPr>
          <p:sp>
            <p:nvSpPr>
              <p:cNvPr id="2500" name="Rectangle 24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501" name="Flowchart: Connector 25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2" name="Flowchart: Connector 25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3" name="Flowchart: Connector 25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4" name="Flowchart: Connector 25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2" name="Group 1161"/>
            <p:cNvGrpSpPr/>
            <p:nvPr/>
          </p:nvGrpSpPr>
          <p:grpSpPr>
            <a:xfrm>
              <a:off x="3804653" y="2334500"/>
              <a:ext cx="218016" cy="251433"/>
              <a:chOff x="1324008" y="2276812"/>
              <a:chExt cx="216001" cy="252000"/>
            </a:xfrm>
          </p:grpSpPr>
          <p:sp>
            <p:nvSpPr>
              <p:cNvPr id="2495" name="Rectangle 24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96" name="Flowchart: Connector 24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7" name="Flowchart: Connector 24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8" name="Flowchart: Connector 24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9" name="Flowchart: Connector 24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3" name="Group 1162"/>
            <p:cNvGrpSpPr/>
            <p:nvPr/>
          </p:nvGrpSpPr>
          <p:grpSpPr>
            <a:xfrm>
              <a:off x="3804652" y="3175399"/>
              <a:ext cx="218016" cy="251433"/>
              <a:chOff x="1324008" y="2276812"/>
              <a:chExt cx="216001" cy="252000"/>
            </a:xfrm>
          </p:grpSpPr>
          <p:sp>
            <p:nvSpPr>
              <p:cNvPr id="2490" name="Rectangle 24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91" name="Flowchart: Connector 24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2" name="Flowchart: Connector 24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3" name="Flowchart: Connector 24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4" name="Flowchart: Connector 24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4" name="Group 1163"/>
            <p:cNvGrpSpPr/>
            <p:nvPr/>
          </p:nvGrpSpPr>
          <p:grpSpPr>
            <a:xfrm>
              <a:off x="4051051" y="3174386"/>
              <a:ext cx="218016" cy="251433"/>
              <a:chOff x="1324008" y="2276812"/>
              <a:chExt cx="216001" cy="252000"/>
            </a:xfrm>
          </p:grpSpPr>
          <p:sp>
            <p:nvSpPr>
              <p:cNvPr id="2485" name="Rectangle 24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86" name="Flowchart: Connector 24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7" name="Flowchart: Connector 24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8" name="Flowchart: Connector 24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9" name="Flowchart: Connector 24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5" name="Group 1164"/>
            <p:cNvGrpSpPr/>
            <p:nvPr/>
          </p:nvGrpSpPr>
          <p:grpSpPr>
            <a:xfrm>
              <a:off x="4298915" y="3174386"/>
              <a:ext cx="218016" cy="251433"/>
              <a:chOff x="1324008" y="2276812"/>
              <a:chExt cx="216001" cy="252000"/>
            </a:xfrm>
          </p:grpSpPr>
          <p:sp>
            <p:nvSpPr>
              <p:cNvPr id="2480" name="Rectangle 24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81" name="Flowchart: Connector 24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2" name="Flowchart: Connector 24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3" name="Flowchart: Connector 24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4" name="Flowchart: Connector 24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6" name="Group 1165"/>
            <p:cNvGrpSpPr/>
            <p:nvPr/>
          </p:nvGrpSpPr>
          <p:grpSpPr>
            <a:xfrm>
              <a:off x="4546851" y="2903518"/>
              <a:ext cx="218016" cy="251433"/>
              <a:chOff x="1324008" y="2276812"/>
              <a:chExt cx="216001" cy="252000"/>
            </a:xfrm>
          </p:grpSpPr>
          <p:sp>
            <p:nvSpPr>
              <p:cNvPr id="2475" name="Rectangle 24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76" name="Flowchart: Connector 24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7" name="Flowchart: Connector 24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8" name="Flowchart: Connector 24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9" name="Flowchart: Connector 24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7" name="Group 1166"/>
            <p:cNvGrpSpPr/>
            <p:nvPr/>
          </p:nvGrpSpPr>
          <p:grpSpPr>
            <a:xfrm>
              <a:off x="3804654" y="3736585"/>
              <a:ext cx="218016" cy="251433"/>
              <a:chOff x="1324008" y="2276812"/>
              <a:chExt cx="216001" cy="252000"/>
            </a:xfrm>
          </p:grpSpPr>
          <p:sp>
            <p:nvSpPr>
              <p:cNvPr id="2470" name="Rectangle 24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71" name="Flowchart: Connector 247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2" name="Flowchart: Connector 247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3" name="Flowchart: Connector 247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4" name="Flowchart: Connector 247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8" name="Group 1167"/>
            <p:cNvGrpSpPr/>
            <p:nvPr/>
          </p:nvGrpSpPr>
          <p:grpSpPr>
            <a:xfrm>
              <a:off x="3556395" y="3736585"/>
              <a:ext cx="218016" cy="251433"/>
              <a:chOff x="1324008" y="2276812"/>
              <a:chExt cx="216001" cy="252000"/>
            </a:xfrm>
          </p:grpSpPr>
          <p:sp>
            <p:nvSpPr>
              <p:cNvPr id="2465" name="Rectangle 24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66" name="Flowchart: Connector 24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7" name="Flowchart: Connector 24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8" name="Flowchart: Connector 24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9" name="Flowchart: Connector 24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9" name="Group 1168"/>
            <p:cNvGrpSpPr/>
            <p:nvPr/>
          </p:nvGrpSpPr>
          <p:grpSpPr>
            <a:xfrm>
              <a:off x="4051050" y="3736585"/>
              <a:ext cx="218016" cy="251433"/>
              <a:chOff x="1324008" y="2276812"/>
              <a:chExt cx="216001" cy="252000"/>
            </a:xfrm>
          </p:grpSpPr>
          <p:sp>
            <p:nvSpPr>
              <p:cNvPr id="2460" name="Rectangle 24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61" name="Flowchart: Connector 24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2" name="Flowchart: Connector 24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3" name="Flowchart: Connector 24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4" name="Flowchart: Connector 24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0" name="Group 1169"/>
            <p:cNvGrpSpPr/>
            <p:nvPr/>
          </p:nvGrpSpPr>
          <p:grpSpPr>
            <a:xfrm>
              <a:off x="4298913" y="3736585"/>
              <a:ext cx="218016" cy="251433"/>
              <a:chOff x="1324008" y="2276812"/>
              <a:chExt cx="216001" cy="252000"/>
            </a:xfrm>
          </p:grpSpPr>
          <p:sp>
            <p:nvSpPr>
              <p:cNvPr id="2455" name="Rectangle 24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56" name="Flowchart: Connector 245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7" name="Flowchart: Connector 245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8" name="Flowchart: Connector 245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9" name="Flowchart: Connector 24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1" name="Group 1170"/>
            <p:cNvGrpSpPr/>
            <p:nvPr/>
          </p:nvGrpSpPr>
          <p:grpSpPr>
            <a:xfrm>
              <a:off x="4546850" y="3736585"/>
              <a:ext cx="218016" cy="251433"/>
              <a:chOff x="1324008" y="2276812"/>
              <a:chExt cx="216001" cy="252000"/>
            </a:xfrm>
          </p:grpSpPr>
          <p:sp>
            <p:nvSpPr>
              <p:cNvPr id="2450" name="Rectangle 24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51" name="Flowchart: Connector 245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2" name="Flowchart: Connector 245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3" name="Flowchart: Connector 245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4" name="Flowchart: Connector 245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2" name="Group 1171"/>
            <p:cNvGrpSpPr/>
            <p:nvPr/>
          </p:nvGrpSpPr>
          <p:grpSpPr>
            <a:xfrm>
              <a:off x="4546849" y="3457734"/>
              <a:ext cx="218016" cy="251433"/>
              <a:chOff x="1324008" y="2276812"/>
              <a:chExt cx="216001" cy="252000"/>
            </a:xfrm>
          </p:grpSpPr>
          <p:sp>
            <p:nvSpPr>
              <p:cNvPr id="2445" name="Rectangle 24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46" name="Flowchart: Connector 244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7" name="Flowchart: Connector 244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8" name="Flowchart: Connector 244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9" name="Flowchart: Connector 244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3" name="Group 1172"/>
            <p:cNvGrpSpPr/>
            <p:nvPr/>
          </p:nvGrpSpPr>
          <p:grpSpPr>
            <a:xfrm>
              <a:off x="4546847" y="3175399"/>
              <a:ext cx="218016" cy="251433"/>
              <a:chOff x="1324008" y="2276812"/>
              <a:chExt cx="216001" cy="252000"/>
            </a:xfrm>
          </p:grpSpPr>
          <p:sp>
            <p:nvSpPr>
              <p:cNvPr id="2440" name="Rectangle 24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41" name="Flowchart: Connector 244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2" name="Flowchart: Connector 244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3" name="Flowchart: Connector 244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4" name="Flowchart: Connector 244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4" name="Group 1173"/>
            <p:cNvGrpSpPr/>
            <p:nvPr/>
          </p:nvGrpSpPr>
          <p:grpSpPr>
            <a:xfrm>
              <a:off x="4051051" y="4015165"/>
              <a:ext cx="218016" cy="251433"/>
              <a:chOff x="1324008" y="2276812"/>
              <a:chExt cx="216001" cy="252000"/>
            </a:xfrm>
          </p:grpSpPr>
          <p:sp>
            <p:nvSpPr>
              <p:cNvPr id="2435" name="Rectangle 24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36" name="Flowchart: Connector 24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7" name="Flowchart: Connector 24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8" name="Flowchart: Connector 24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9" name="Flowchart: Connector 24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5" name="Group 1174"/>
            <p:cNvGrpSpPr/>
            <p:nvPr/>
          </p:nvGrpSpPr>
          <p:grpSpPr>
            <a:xfrm>
              <a:off x="4051051" y="4300753"/>
              <a:ext cx="218016" cy="251433"/>
              <a:chOff x="1324008" y="2276812"/>
              <a:chExt cx="216001" cy="252000"/>
            </a:xfrm>
          </p:grpSpPr>
          <p:sp>
            <p:nvSpPr>
              <p:cNvPr id="2430" name="Rectangle 24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31" name="Flowchart: Connector 243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2" name="Flowchart: Connector 243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3" name="Flowchart: Connector 243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34" name="Flowchart: Connector 243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6" name="Group 1175"/>
            <p:cNvGrpSpPr/>
            <p:nvPr/>
          </p:nvGrpSpPr>
          <p:grpSpPr>
            <a:xfrm>
              <a:off x="4051049" y="4576841"/>
              <a:ext cx="218016" cy="251433"/>
              <a:chOff x="1324008" y="2276812"/>
              <a:chExt cx="216001" cy="252000"/>
            </a:xfrm>
          </p:grpSpPr>
          <p:sp>
            <p:nvSpPr>
              <p:cNvPr id="2425" name="Rectangle 24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26" name="Flowchart: Connector 24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7" name="Flowchart: Connector 24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8" name="Flowchart: Connector 24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9" name="Flowchart: Connector 24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7" name="Group 1176"/>
            <p:cNvGrpSpPr/>
            <p:nvPr/>
          </p:nvGrpSpPr>
          <p:grpSpPr>
            <a:xfrm>
              <a:off x="4051051" y="4865367"/>
              <a:ext cx="218016" cy="251433"/>
              <a:chOff x="1324008" y="2276812"/>
              <a:chExt cx="216001" cy="252000"/>
            </a:xfrm>
          </p:grpSpPr>
          <p:sp>
            <p:nvSpPr>
              <p:cNvPr id="2420" name="Rectangle 24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21" name="Flowchart: Connector 24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2" name="Flowchart: Connector 24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3" name="Flowchart: Connector 24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4" name="Flowchart: Connector 24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8" name="Group 1177"/>
            <p:cNvGrpSpPr/>
            <p:nvPr/>
          </p:nvGrpSpPr>
          <p:grpSpPr>
            <a:xfrm>
              <a:off x="4298912" y="4301258"/>
              <a:ext cx="218016" cy="251433"/>
              <a:chOff x="1324008" y="2276812"/>
              <a:chExt cx="216001" cy="252000"/>
            </a:xfrm>
          </p:grpSpPr>
          <p:sp>
            <p:nvSpPr>
              <p:cNvPr id="2415" name="Rectangle 24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16" name="Flowchart: Connector 24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7" name="Flowchart: Connector 24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8" name="Flowchart: Connector 24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9" name="Flowchart: Connector 24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9" name="Group 1178"/>
            <p:cNvGrpSpPr/>
            <p:nvPr/>
          </p:nvGrpSpPr>
          <p:grpSpPr>
            <a:xfrm>
              <a:off x="4298911" y="4865367"/>
              <a:ext cx="218016" cy="251433"/>
              <a:chOff x="1324008" y="2276812"/>
              <a:chExt cx="216001" cy="252000"/>
            </a:xfrm>
          </p:grpSpPr>
          <p:sp>
            <p:nvSpPr>
              <p:cNvPr id="2410" name="Rectangle 24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11" name="Flowchart: Connector 24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2" name="Flowchart: Connector 24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3" name="Flowchart: Connector 24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4" name="Flowchart: Connector 24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0" name="Group 1179"/>
            <p:cNvGrpSpPr/>
            <p:nvPr/>
          </p:nvGrpSpPr>
          <p:grpSpPr>
            <a:xfrm>
              <a:off x="4546851" y="4576841"/>
              <a:ext cx="218016" cy="251433"/>
              <a:chOff x="1324008" y="2276812"/>
              <a:chExt cx="216001" cy="252000"/>
            </a:xfrm>
          </p:grpSpPr>
          <p:sp>
            <p:nvSpPr>
              <p:cNvPr id="2405" name="Rectangle 24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06" name="Flowchart: Connector 24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7" name="Flowchart: Connector 24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8" name="Flowchart: Connector 24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9" name="Flowchart: Connector 24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1" name="Group 1180"/>
            <p:cNvGrpSpPr/>
            <p:nvPr/>
          </p:nvGrpSpPr>
          <p:grpSpPr>
            <a:xfrm>
              <a:off x="4796901" y="4576841"/>
              <a:ext cx="218016" cy="251433"/>
              <a:chOff x="1324008" y="2276812"/>
              <a:chExt cx="216001" cy="252000"/>
            </a:xfrm>
          </p:grpSpPr>
          <p:sp>
            <p:nvSpPr>
              <p:cNvPr id="2400" name="Rectangle 23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401" name="Flowchart: Connector 24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2" name="Flowchart: Connector 24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3" name="Flowchart: Connector 24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4" name="Flowchart: Connector 24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2" name="Group 1181"/>
            <p:cNvGrpSpPr/>
            <p:nvPr/>
          </p:nvGrpSpPr>
          <p:grpSpPr>
            <a:xfrm>
              <a:off x="5049694" y="4576841"/>
              <a:ext cx="218016" cy="251433"/>
              <a:chOff x="1324008" y="2276812"/>
              <a:chExt cx="216001" cy="252000"/>
            </a:xfrm>
          </p:grpSpPr>
          <p:sp>
            <p:nvSpPr>
              <p:cNvPr id="2395" name="Rectangle 23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96" name="Flowchart: Connector 23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7" name="Flowchart: Connector 23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8" name="Flowchart: Connector 23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9" name="Flowchart: Connector 23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3" name="Group 1182"/>
            <p:cNvGrpSpPr/>
            <p:nvPr/>
          </p:nvGrpSpPr>
          <p:grpSpPr>
            <a:xfrm>
              <a:off x="5049694" y="4865367"/>
              <a:ext cx="218016" cy="251433"/>
              <a:chOff x="1324008" y="2276812"/>
              <a:chExt cx="216001" cy="252000"/>
            </a:xfrm>
          </p:grpSpPr>
          <p:sp>
            <p:nvSpPr>
              <p:cNvPr id="2390" name="Rectangle 23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91" name="Flowchart: Connector 23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2" name="Flowchart: Connector 23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3" name="Flowchart: Connector 23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94" name="Flowchart: Connector 23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4" name="Group 1183"/>
            <p:cNvGrpSpPr/>
            <p:nvPr/>
          </p:nvGrpSpPr>
          <p:grpSpPr>
            <a:xfrm>
              <a:off x="5049694" y="5145044"/>
              <a:ext cx="218016" cy="251433"/>
              <a:chOff x="1324008" y="2276812"/>
              <a:chExt cx="216001" cy="252000"/>
            </a:xfrm>
          </p:grpSpPr>
          <p:sp>
            <p:nvSpPr>
              <p:cNvPr id="2385" name="Rectangle 23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86" name="Flowchart: Connector 23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7" name="Flowchart: Connector 23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8" name="Flowchart: Connector 23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9" name="Flowchart: Connector 23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5" name="Group 1184"/>
            <p:cNvGrpSpPr/>
            <p:nvPr/>
          </p:nvGrpSpPr>
          <p:grpSpPr>
            <a:xfrm>
              <a:off x="5302672" y="5145282"/>
              <a:ext cx="218016" cy="251433"/>
              <a:chOff x="1324008" y="2276812"/>
              <a:chExt cx="216001" cy="252000"/>
            </a:xfrm>
          </p:grpSpPr>
          <p:sp>
            <p:nvSpPr>
              <p:cNvPr id="2380" name="Rectangle 23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81" name="Flowchart: Connector 23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2" name="Flowchart: Connector 23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3" name="Flowchart: Connector 23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4" name="Flowchart: Connector 23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6" name="Group 1185"/>
            <p:cNvGrpSpPr/>
            <p:nvPr/>
          </p:nvGrpSpPr>
          <p:grpSpPr>
            <a:xfrm>
              <a:off x="5302671" y="4576841"/>
              <a:ext cx="218016" cy="251433"/>
              <a:chOff x="1324008" y="2276812"/>
              <a:chExt cx="216001" cy="252000"/>
            </a:xfrm>
          </p:grpSpPr>
          <p:sp>
            <p:nvSpPr>
              <p:cNvPr id="2375" name="Rectangle 23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76" name="Flowchart: Connector 23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7" name="Flowchart: Connector 23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8" name="Flowchart: Connector 23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9" name="Flowchart: Connector 23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7" name="Group 1186"/>
            <p:cNvGrpSpPr/>
            <p:nvPr/>
          </p:nvGrpSpPr>
          <p:grpSpPr>
            <a:xfrm>
              <a:off x="5557574" y="4576841"/>
              <a:ext cx="218016" cy="251433"/>
              <a:chOff x="1324008" y="2276812"/>
              <a:chExt cx="216001" cy="252000"/>
            </a:xfrm>
          </p:grpSpPr>
          <p:sp>
            <p:nvSpPr>
              <p:cNvPr id="2370" name="Rectangle 23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71" name="Flowchart: Connector 23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2" name="Flowchart: Connector 23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3" name="Flowchart: Connector 23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4" name="Flowchart: Connector 23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8" name="Group 1187"/>
            <p:cNvGrpSpPr/>
            <p:nvPr/>
          </p:nvGrpSpPr>
          <p:grpSpPr>
            <a:xfrm>
              <a:off x="5808794" y="4576841"/>
              <a:ext cx="218016" cy="251433"/>
              <a:chOff x="1324008" y="2276812"/>
              <a:chExt cx="216001" cy="252000"/>
            </a:xfrm>
          </p:grpSpPr>
          <p:sp>
            <p:nvSpPr>
              <p:cNvPr id="2365" name="Rectangle 23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66" name="Flowchart: Connector 236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7" name="Flowchart: Connector 236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8" name="Flowchart: Connector 236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9" name="Flowchart: Connector 236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9" name="Group 1188"/>
            <p:cNvGrpSpPr/>
            <p:nvPr/>
          </p:nvGrpSpPr>
          <p:grpSpPr>
            <a:xfrm>
              <a:off x="5808794" y="4300753"/>
              <a:ext cx="218016" cy="251433"/>
              <a:chOff x="1324008" y="2276812"/>
              <a:chExt cx="216001" cy="252000"/>
            </a:xfrm>
          </p:grpSpPr>
          <p:sp>
            <p:nvSpPr>
              <p:cNvPr id="2360" name="Rectangle 23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61" name="Flowchart: Connector 236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2" name="Flowchart: Connector 236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3" name="Flowchart: Connector 236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4" name="Flowchart: Connector 236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0" name="Group 1189"/>
            <p:cNvGrpSpPr/>
            <p:nvPr/>
          </p:nvGrpSpPr>
          <p:grpSpPr>
            <a:xfrm>
              <a:off x="5808793" y="4015163"/>
              <a:ext cx="218016" cy="251433"/>
              <a:chOff x="1324008" y="2276810"/>
              <a:chExt cx="216001" cy="252000"/>
            </a:xfrm>
          </p:grpSpPr>
          <p:sp>
            <p:nvSpPr>
              <p:cNvPr id="2355" name="Rectangle 2354">
                <a:extLst>
                  <a:ext uri="{FF2B5EF4-FFF2-40B4-BE49-F238E27FC236}">
                    <a16:creationId xmlns:a16="http://schemas.microsoft.com/office/drawing/2014/main" id="{8AEC3B0F-BEF9-8D5E-2057-AD3FAC84D7D1}"/>
                  </a:ext>
                </a:extLst>
              </p:cNvPr>
              <p:cNvSpPr/>
              <p:nvPr/>
            </p:nvSpPr>
            <p:spPr>
              <a:xfrm>
                <a:off x="1324008" y="2276810"/>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56" name="Flowchart: Connector 23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7" name="Flowchart: Connector 23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8" name="Flowchart: Connector 23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9" name="Flowchart: Connector 23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1" name="Group 1190"/>
            <p:cNvGrpSpPr/>
            <p:nvPr/>
          </p:nvGrpSpPr>
          <p:grpSpPr>
            <a:xfrm>
              <a:off x="5049614" y="4300753"/>
              <a:ext cx="218016" cy="251433"/>
              <a:chOff x="1324008" y="2276812"/>
              <a:chExt cx="216001" cy="252000"/>
            </a:xfrm>
          </p:grpSpPr>
          <p:sp>
            <p:nvSpPr>
              <p:cNvPr id="2350" name="Rectangle 23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51" name="Flowchart: Connector 23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2" name="Flowchart: Connector 23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3" name="Flowchart: Connector 23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4" name="Flowchart: Connector 23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2" name="Group 1191"/>
            <p:cNvGrpSpPr/>
            <p:nvPr/>
          </p:nvGrpSpPr>
          <p:grpSpPr>
            <a:xfrm>
              <a:off x="5049613" y="4015165"/>
              <a:ext cx="218016" cy="251433"/>
              <a:chOff x="1324008" y="2276812"/>
              <a:chExt cx="216001" cy="252000"/>
            </a:xfrm>
          </p:grpSpPr>
          <p:sp>
            <p:nvSpPr>
              <p:cNvPr id="2345" name="Rectangle 23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46" name="Flowchart: Connector 23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7" name="Flowchart: Connector 23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8" name="Flowchart: Connector 23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9" name="Flowchart: Connector 23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3" name="Group 1192"/>
            <p:cNvGrpSpPr/>
            <p:nvPr/>
          </p:nvGrpSpPr>
          <p:grpSpPr>
            <a:xfrm>
              <a:off x="5050000" y="3736585"/>
              <a:ext cx="218016" cy="251433"/>
              <a:chOff x="1324008" y="2276812"/>
              <a:chExt cx="216001" cy="252000"/>
            </a:xfrm>
          </p:grpSpPr>
          <p:sp>
            <p:nvSpPr>
              <p:cNvPr id="2340" name="Rectangle 23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41" name="Flowchart: Connector 23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2" name="Flowchart: Connector 23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3" name="Flowchart: Connector 23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4" name="Flowchart: Connector 23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4" name="Group 1193"/>
            <p:cNvGrpSpPr/>
            <p:nvPr/>
          </p:nvGrpSpPr>
          <p:grpSpPr>
            <a:xfrm>
              <a:off x="5048548" y="3457734"/>
              <a:ext cx="218016" cy="251433"/>
              <a:chOff x="1324008" y="2276812"/>
              <a:chExt cx="216001" cy="252000"/>
            </a:xfrm>
          </p:grpSpPr>
          <p:sp>
            <p:nvSpPr>
              <p:cNvPr id="2335" name="Rectangle 23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36" name="Flowchart: Connector 23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7" name="Flowchart: Connector 23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8" name="Flowchart: Connector 23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9" name="Flowchart: Connector 23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5" name="Group 1194"/>
            <p:cNvGrpSpPr/>
            <p:nvPr/>
          </p:nvGrpSpPr>
          <p:grpSpPr>
            <a:xfrm>
              <a:off x="5808793" y="3736585"/>
              <a:ext cx="218016" cy="251433"/>
              <a:chOff x="1324008" y="2276812"/>
              <a:chExt cx="216001" cy="252000"/>
            </a:xfrm>
          </p:grpSpPr>
          <p:sp>
            <p:nvSpPr>
              <p:cNvPr id="2330" name="Rectangle 23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31" name="Flowchart: Connector 23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2" name="Flowchart: Connector 23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3" name="Flowchart: Connector 23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4" name="Flowchart: Connector 23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6" name="Group 1195"/>
            <p:cNvGrpSpPr/>
            <p:nvPr/>
          </p:nvGrpSpPr>
          <p:grpSpPr>
            <a:xfrm>
              <a:off x="5808793" y="3456995"/>
              <a:ext cx="218016" cy="251433"/>
              <a:chOff x="1324008" y="2276812"/>
              <a:chExt cx="216001" cy="252000"/>
            </a:xfrm>
          </p:grpSpPr>
          <p:sp>
            <p:nvSpPr>
              <p:cNvPr id="2325" name="Rectangle 23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26" name="Flowchart: Connector 23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7" name="Flowchart: Connector 23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8" name="Flowchart: Connector 23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9" name="Flowchart: Connector 23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7" name="Group 1196"/>
            <p:cNvGrpSpPr/>
            <p:nvPr/>
          </p:nvGrpSpPr>
          <p:grpSpPr>
            <a:xfrm>
              <a:off x="5808793" y="3173647"/>
              <a:ext cx="218016" cy="251433"/>
              <a:chOff x="1324008" y="2276812"/>
              <a:chExt cx="216001" cy="252000"/>
            </a:xfrm>
          </p:grpSpPr>
          <p:sp>
            <p:nvSpPr>
              <p:cNvPr id="2320" name="Rectangle 23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21" name="Flowchart: Connector 23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2" name="Flowchart: Connector 23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3" name="Flowchart: Connector 23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4" name="Flowchart: Connector 23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8" name="Group 1197"/>
            <p:cNvGrpSpPr/>
            <p:nvPr/>
          </p:nvGrpSpPr>
          <p:grpSpPr>
            <a:xfrm>
              <a:off x="5557574" y="3175399"/>
              <a:ext cx="218016" cy="251433"/>
              <a:chOff x="1324008" y="2276812"/>
              <a:chExt cx="216001" cy="252000"/>
            </a:xfrm>
          </p:grpSpPr>
          <p:sp>
            <p:nvSpPr>
              <p:cNvPr id="2315" name="Rectangle 23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16" name="Flowchart: Connector 23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7" name="Flowchart: Connector 23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8" name="Flowchart: Connector 23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9" name="Flowchart: Connector 23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9" name="Group 1198"/>
            <p:cNvGrpSpPr/>
            <p:nvPr/>
          </p:nvGrpSpPr>
          <p:grpSpPr>
            <a:xfrm>
              <a:off x="5302670" y="3172931"/>
              <a:ext cx="218016" cy="251433"/>
              <a:chOff x="1324008" y="2276812"/>
              <a:chExt cx="216001" cy="252000"/>
            </a:xfrm>
          </p:grpSpPr>
          <p:sp>
            <p:nvSpPr>
              <p:cNvPr id="2310" name="Rectangle 23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11" name="Flowchart: Connector 23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2" name="Flowchart: Connector 23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3" name="Flowchart: Connector 23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4" name="Flowchart: Connector 23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0" name="Group 1199"/>
            <p:cNvGrpSpPr/>
            <p:nvPr/>
          </p:nvGrpSpPr>
          <p:grpSpPr>
            <a:xfrm>
              <a:off x="5050557" y="3175399"/>
              <a:ext cx="218016" cy="251433"/>
              <a:chOff x="1324008" y="2276812"/>
              <a:chExt cx="216001" cy="252000"/>
            </a:xfrm>
          </p:grpSpPr>
          <p:sp>
            <p:nvSpPr>
              <p:cNvPr id="2305" name="Rectangle 23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6" name="Flowchart: Connector 23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7" name="Flowchart: Connector 23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8" name="Flowchart: Connector 23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9" name="Flowchart: Connector 23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1" name="Group 1200"/>
            <p:cNvGrpSpPr/>
            <p:nvPr/>
          </p:nvGrpSpPr>
          <p:grpSpPr>
            <a:xfrm>
              <a:off x="4796901" y="3175399"/>
              <a:ext cx="218016" cy="251433"/>
              <a:chOff x="1324008" y="2276812"/>
              <a:chExt cx="216001" cy="252000"/>
            </a:xfrm>
          </p:grpSpPr>
          <p:sp>
            <p:nvSpPr>
              <p:cNvPr id="2300" name="Rectangle 22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1" name="Flowchart: Connector 23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2" name="Flowchart: Connector 23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3" name="Flowchart: Connector 23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4" name="Flowchart: Connector 23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2" name="Group 1201"/>
            <p:cNvGrpSpPr/>
            <p:nvPr/>
          </p:nvGrpSpPr>
          <p:grpSpPr>
            <a:xfrm>
              <a:off x="4051051" y="2624561"/>
              <a:ext cx="218016" cy="251433"/>
              <a:chOff x="1324008" y="2276812"/>
              <a:chExt cx="216001" cy="252000"/>
            </a:xfrm>
          </p:grpSpPr>
          <p:sp>
            <p:nvSpPr>
              <p:cNvPr id="2295" name="Rectangle 22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96" name="Flowchart: Connector 229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7" name="Flowchart: Connector 229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8" name="Flowchart: Connector 229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9" name="Flowchart: Connector 229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3" name="Group 1202"/>
            <p:cNvGrpSpPr/>
            <p:nvPr/>
          </p:nvGrpSpPr>
          <p:grpSpPr>
            <a:xfrm>
              <a:off x="4298915" y="2626610"/>
              <a:ext cx="218016" cy="251433"/>
              <a:chOff x="1324008" y="2276812"/>
              <a:chExt cx="216001" cy="252000"/>
            </a:xfrm>
          </p:grpSpPr>
          <p:sp>
            <p:nvSpPr>
              <p:cNvPr id="2290" name="Rectangle 22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91" name="Flowchart: Connector 229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2" name="Flowchart: Connector 229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3" name="Flowchart: Connector 229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4" name="Flowchart: Connector 229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4" name="Group 1203"/>
            <p:cNvGrpSpPr/>
            <p:nvPr/>
          </p:nvGrpSpPr>
          <p:grpSpPr>
            <a:xfrm>
              <a:off x="4546851" y="2626610"/>
              <a:ext cx="218016" cy="251433"/>
              <a:chOff x="1324008" y="2276812"/>
              <a:chExt cx="216001" cy="252000"/>
            </a:xfrm>
          </p:grpSpPr>
          <p:sp>
            <p:nvSpPr>
              <p:cNvPr id="2285" name="Rectangle 22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6" name="Flowchart: Connector 22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7" name="Flowchart: Connector 22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8" name="Flowchart: Connector 22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9" name="Flowchart: Connector 22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5" name="Group 1204"/>
            <p:cNvGrpSpPr/>
            <p:nvPr/>
          </p:nvGrpSpPr>
          <p:grpSpPr>
            <a:xfrm>
              <a:off x="4796900" y="2626610"/>
              <a:ext cx="218016" cy="251433"/>
              <a:chOff x="1324008" y="2276812"/>
              <a:chExt cx="216001" cy="252000"/>
            </a:xfrm>
          </p:grpSpPr>
          <p:sp>
            <p:nvSpPr>
              <p:cNvPr id="2280" name="Rectangle 22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1" name="Flowchart: Connector 22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2" name="Flowchart: Connector 22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3" name="Flowchart: Connector 22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4" name="Flowchart: Connector 22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6" name="Group 1205"/>
            <p:cNvGrpSpPr/>
            <p:nvPr/>
          </p:nvGrpSpPr>
          <p:grpSpPr>
            <a:xfrm>
              <a:off x="5050557" y="2626610"/>
              <a:ext cx="218016" cy="251433"/>
              <a:chOff x="1324008" y="2276812"/>
              <a:chExt cx="216001" cy="252000"/>
            </a:xfrm>
          </p:grpSpPr>
          <p:sp>
            <p:nvSpPr>
              <p:cNvPr id="2275" name="Rectangle 22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6" name="Flowchart: Connector 22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7" name="Flowchart: Connector 22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8" name="Flowchart: Connector 22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9" name="Flowchart: Connector 22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7" name="Group 1206"/>
            <p:cNvGrpSpPr/>
            <p:nvPr/>
          </p:nvGrpSpPr>
          <p:grpSpPr>
            <a:xfrm>
              <a:off x="5051868" y="2901470"/>
              <a:ext cx="218016" cy="251433"/>
              <a:chOff x="1324008" y="2276812"/>
              <a:chExt cx="216001" cy="252000"/>
            </a:xfrm>
          </p:grpSpPr>
          <p:sp>
            <p:nvSpPr>
              <p:cNvPr id="2270" name="Rectangle 22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1" name="Flowchart: Connector 22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2" name="Flowchart: Connector 22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3" name="Flowchart: Connector 22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4" name="Flowchart: Connector 22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8" name="Group 1207"/>
            <p:cNvGrpSpPr/>
            <p:nvPr/>
          </p:nvGrpSpPr>
          <p:grpSpPr>
            <a:xfrm>
              <a:off x="5052798" y="2334500"/>
              <a:ext cx="218016" cy="251433"/>
              <a:chOff x="1324008" y="2276812"/>
              <a:chExt cx="216001" cy="252000"/>
            </a:xfrm>
          </p:grpSpPr>
          <p:sp>
            <p:nvSpPr>
              <p:cNvPr id="2265" name="Rectangle 22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66" name="Flowchart: Connector 22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7" name="Flowchart: Connector 22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8" name="Flowchart: Connector 22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9" name="Flowchart: Connector 22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9" name="Group 1208"/>
            <p:cNvGrpSpPr/>
            <p:nvPr/>
          </p:nvGrpSpPr>
          <p:grpSpPr>
            <a:xfrm>
              <a:off x="5302672" y="2626610"/>
              <a:ext cx="218016" cy="251433"/>
              <a:chOff x="1324008" y="2276812"/>
              <a:chExt cx="216001" cy="252000"/>
            </a:xfrm>
          </p:grpSpPr>
          <p:sp>
            <p:nvSpPr>
              <p:cNvPr id="2260" name="Rectangle 22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61" name="Flowchart: Connector 22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2" name="Flowchart: Connector 22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3" name="Flowchart: Connector 22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4" name="Flowchart: Connector 22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0" name="Group 1209"/>
            <p:cNvGrpSpPr/>
            <p:nvPr/>
          </p:nvGrpSpPr>
          <p:grpSpPr>
            <a:xfrm>
              <a:off x="5557572" y="2904845"/>
              <a:ext cx="218016" cy="251433"/>
              <a:chOff x="1324008" y="2276812"/>
              <a:chExt cx="216001" cy="252000"/>
            </a:xfrm>
          </p:grpSpPr>
          <p:sp>
            <p:nvSpPr>
              <p:cNvPr id="2255" name="Rectangle 22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6" name="Flowchart: Connector 225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7" name="Flowchart: Connector 225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8" name="Flowchart: Connector 225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9" name="Flowchart: Connector 22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1" name="Group 1210"/>
            <p:cNvGrpSpPr/>
            <p:nvPr/>
          </p:nvGrpSpPr>
          <p:grpSpPr>
            <a:xfrm>
              <a:off x="5557556" y="2334500"/>
              <a:ext cx="218016" cy="251433"/>
              <a:chOff x="1324008" y="2276812"/>
              <a:chExt cx="216001" cy="252000"/>
            </a:xfrm>
          </p:grpSpPr>
          <p:sp>
            <p:nvSpPr>
              <p:cNvPr id="2250" name="Rectangle 22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1" name="Flowchart: Connector 225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2" name="Flowchart: Connector 225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3" name="Flowchart: Connector 225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4" name="Flowchart: Connector 225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2" name="Group 1211"/>
            <p:cNvGrpSpPr/>
            <p:nvPr/>
          </p:nvGrpSpPr>
          <p:grpSpPr>
            <a:xfrm>
              <a:off x="5809585" y="2901470"/>
              <a:ext cx="218016" cy="251433"/>
              <a:chOff x="1324008" y="2276812"/>
              <a:chExt cx="216001" cy="252000"/>
            </a:xfrm>
          </p:grpSpPr>
          <p:sp>
            <p:nvSpPr>
              <p:cNvPr id="2245" name="Rectangle 22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6" name="Flowchart: Connector 224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7" name="Flowchart: Connector 224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8" name="Flowchart: Connector 224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9" name="Flowchart: Connector 224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3" name="Group 1212"/>
            <p:cNvGrpSpPr/>
            <p:nvPr/>
          </p:nvGrpSpPr>
          <p:grpSpPr>
            <a:xfrm>
              <a:off x="5808792" y="2334500"/>
              <a:ext cx="218016" cy="251433"/>
              <a:chOff x="1324008" y="2276812"/>
              <a:chExt cx="216001" cy="252000"/>
            </a:xfrm>
          </p:grpSpPr>
          <p:sp>
            <p:nvSpPr>
              <p:cNvPr id="2240" name="Rectangle 22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1" name="Flowchart: Connector 224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2" name="Flowchart: Connector 224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3" name="Flowchart: Connector 224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4" name="Flowchart: Connector 224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4" name="Group 1213"/>
            <p:cNvGrpSpPr/>
            <p:nvPr/>
          </p:nvGrpSpPr>
          <p:grpSpPr>
            <a:xfrm>
              <a:off x="5809585" y="2626610"/>
              <a:ext cx="218016" cy="251433"/>
              <a:chOff x="1324008" y="2276812"/>
              <a:chExt cx="216001" cy="252000"/>
            </a:xfrm>
          </p:grpSpPr>
          <p:sp>
            <p:nvSpPr>
              <p:cNvPr id="2235" name="Rectangle 22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36" name="Flowchart: Connector 22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7" name="Flowchart: Connector 22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8" name="Flowchart: Connector 22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9" name="Flowchart: Connector 22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0" name="Group 1229"/>
            <p:cNvGrpSpPr/>
            <p:nvPr/>
          </p:nvGrpSpPr>
          <p:grpSpPr>
            <a:xfrm>
              <a:off x="4546851" y="2334500"/>
              <a:ext cx="218016" cy="251433"/>
              <a:chOff x="1324008" y="2276812"/>
              <a:chExt cx="216001" cy="252000"/>
            </a:xfrm>
          </p:grpSpPr>
          <p:sp>
            <p:nvSpPr>
              <p:cNvPr id="2230" name="Rectangle 22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31" name="Flowchart: Connector 22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2" name="Flowchart: Connector 22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3" name="Flowchart: Connector 22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4" name="Flowchart: Connector 22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1" name="Group 1230"/>
            <p:cNvGrpSpPr/>
            <p:nvPr/>
          </p:nvGrpSpPr>
          <p:grpSpPr>
            <a:xfrm>
              <a:off x="4546851" y="2054969"/>
              <a:ext cx="218016" cy="251433"/>
              <a:chOff x="1324008" y="2276812"/>
              <a:chExt cx="216001" cy="252000"/>
            </a:xfrm>
          </p:grpSpPr>
          <p:sp>
            <p:nvSpPr>
              <p:cNvPr id="2225" name="Rectangle 22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6" name="Flowchart: Connector 22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7" name="Flowchart: Connector 22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8" name="Flowchart: Connector 22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9" name="Flowchart: Connector 22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2" name="Group 1231"/>
            <p:cNvGrpSpPr/>
            <p:nvPr/>
          </p:nvGrpSpPr>
          <p:grpSpPr>
            <a:xfrm>
              <a:off x="3804654" y="2054969"/>
              <a:ext cx="218016" cy="251433"/>
              <a:chOff x="1324008" y="2276812"/>
              <a:chExt cx="216001" cy="252000"/>
            </a:xfrm>
          </p:grpSpPr>
          <p:sp>
            <p:nvSpPr>
              <p:cNvPr id="2220" name="Rectangle 22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1" name="Flowchart: Connector 22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2" name="Flowchart: Connector 22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3" name="Flowchart: Connector 22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4" name="Flowchart: Connector 22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3" name="Group 1232"/>
            <p:cNvGrpSpPr/>
            <p:nvPr/>
          </p:nvGrpSpPr>
          <p:grpSpPr>
            <a:xfrm>
              <a:off x="4298910" y="2054969"/>
              <a:ext cx="218016" cy="251433"/>
              <a:chOff x="1324008" y="2276812"/>
              <a:chExt cx="216001" cy="252000"/>
            </a:xfrm>
          </p:grpSpPr>
          <p:sp>
            <p:nvSpPr>
              <p:cNvPr id="2215" name="Rectangle 22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6" name="Flowchart: Connector 22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7" name="Flowchart: Connector 22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8" name="Flowchart: Connector 22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9" name="Flowchart: Connector 22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4" name="Group 1233"/>
            <p:cNvGrpSpPr/>
            <p:nvPr/>
          </p:nvGrpSpPr>
          <p:grpSpPr>
            <a:xfrm>
              <a:off x="4796899" y="2054969"/>
              <a:ext cx="218016" cy="251433"/>
              <a:chOff x="1324008" y="2276812"/>
              <a:chExt cx="216001" cy="252000"/>
            </a:xfrm>
          </p:grpSpPr>
          <p:sp>
            <p:nvSpPr>
              <p:cNvPr id="2210" name="Rectangle 22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1" name="Flowchart: Connector 22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2" name="Flowchart: Connector 22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3" name="Flowchart: Connector 22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4" name="Flowchart: Connector 22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5" name="Group 1234"/>
            <p:cNvGrpSpPr/>
            <p:nvPr/>
          </p:nvGrpSpPr>
          <p:grpSpPr>
            <a:xfrm>
              <a:off x="5052797" y="2054969"/>
              <a:ext cx="218016" cy="251433"/>
              <a:chOff x="1324008" y="2276812"/>
              <a:chExt cx="216001" cy="252000"/>
            </a:xfrm>
          </p:grpSpPr>
          <p:sp>
            <p:nvSpPr>
              <p:cNvPr id="2205" name="Rectangle 22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06" name="Flowchart: Connector 220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7" name="Flowchart: Connector 220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8" name="Flowchart: Connector 220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9" name="Flowchart: Connector 22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6" name="Group 1235"/>
            <p:cNvGrpSpPr/>
            <p:nvPr/>
          </p:nvGrpSpPr>
          <p:grpSpPr>
            <a:xfrm>
              <a:off x="3804651" y="1777278"/>
              <a:ext cx="218016" cy="251433"/>
              <a:chOff x="1324008" y="2276812"/>
              <a:chExt cx="216001" cy="252000"/>
            </a:xfrm>
          </p:grpSpPr>
          <p:sp>
            <p:nvSpPr>
              <p:cNvPr id="2200" name="Rectangle 21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01" name="Flowchart: Connector 22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2" name="Flowchart: Connector 22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3" name="Flowchart: Connector 22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4" name="Flowchart: Connector 22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7" name="Group 1236"/>
            <p:cNvGrpSpPr/>
            <p:nvPr/>
          </p:nvGrpSpPr>
          <p:grpSpPr>
            <a:xfrm>
              <a:off x="4298915" y="1777278"/>
              <a:ext cx="218016" cy="251433"/>
              <a:chOff x="1324008" y="2276812"/>
              <a:chExt cx="216001" cy="252000"/>
            </a:xfrm>
          </p:grpSpPr>
          <p:sp>
            <p:nvSpPr>
              <p:cNvPr id="2195" name="Rectangle 21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6" name="Flowchart: Connector 21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7" name="Flowchart: Connector 21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8" name="Flowchart: Connector 21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9" name="Flowchart: Connector 21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8" name="Group 1237"/>
            <p:cNvGrpSpPr/>
            <p:nvPr/>
          </p:nvGrpSpPr>
          <p:grpSpPr>
            <a:xfrm>
              <a:off x="3804654" y="1496390"/>
              <a:ext cx="218016" cy="251433"/>
              <a:chOff x="1324008" y="2276812"/>
              <a:chExt cx="216001" cy="252000"/>
            </a:xfrm>
          </p:grpSpPr>
          <p:sp>
            <p:nvSpPr>
              <p:cNvPr id="2190" name="Rectangle 21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1" name="Flowchart: Connector 21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2" name="Flowchart: Connector 21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3" name="Flowchart: Connector 21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4" name="Flowchart: Connector 21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9" name="Group 1238"/>
            <p:cNvGrpSpPr/>
            <p:nvPr/>
          </p:nvGrpSpPr>
          <p:grpSpPr>
            <a:xfrm>
              <a:off x="4298909" y="1496954"/>
              <a:ext cx="218016" cy="251433"/>
              <a:chOff x="1324008" y="2276812"/>
              <a:chExt cx="216001" cy="252000"/>
            </a:xfrm>
          </p:grpSpPr>
          <p:sp>
            <p:nvSpPr>
              <p:cNvPr id="2185" name="Rectangle 21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6" name="Flowchart: Connector 21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7" name="Flowchart: Connector 21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8" name="Flowchart: Connector 21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9" name="Flowchart: Connector 21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0" name="Group 1259"/>
            <p:cNvGrpSpPr/>
            <p:nvPr/>
          </p:nvGrpSpPr>
          <p:grpSpPr>
            <a:xfrm>
              <a:off x="6053004" y="3736585"/>
              <a:ext cx="218016" cy="251433"/>
              <a:chOff x="1324008" y="2276812"/>
              <a:chExt cx="216001" cy="252000"/>
            </a:xfrm>
          </p:grpSpPr>
          <p:sp>
            <p:nvSpPr>
              <p:cNvPr id="2180" name="Rectangle 21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1" name="Flowchart: Connector 21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2" name="Flowchart: Connector 21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3" name="Flowchart: Connector 21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4" name="Flowchart: Connector 21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1" name="Group 1260"/>
            <p:cNvGrpSpPr/>
            <p:nvPr/>
          </p:nvGrpSpPr>
          <p:grpSpPr>
            <a:xfrm>
              <a:off x="6299550" y="3736585"/>
              <a:ext cx="218016" cy="251433"/>
              <a:chOff x="1324008" y="2276812"/>
              <a:chExt cx="216001" cy="252000"/>
            </a:xfrm>
          </p:grpSpPr>
          <p:sp>
            <p:nvSpPr>
              <p:cNvPr id="2175" name="Rectangle 21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76" name="Flowchart: Connector 21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7" name="Flowchart: Connector 21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8" name="Flowchart: Connector 21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9" name="Flowchart: Connector 21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2" name="Group 1261"/>
            <p:cNvGrpSpPr/>
            <p:nvPr/>
          </p:nvGrpSpPr>
          <p:grpSpPr>
            <a:xfrm>
              <a:off x="6548433" y="3736585"/>
              <a:ext cx="218016" cy="251433"/>
              <a:chOff x="1324008" y="2276812"/>
              <a:chExt cx="216001" cy="252000"/>
            </a:xfrm>
          </p:grpSpPr>
          <p:sp>
            <p:nvSpPr>
              <p:cNvPr id="2170" name="Rectangle 21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71" name="Flowchart: Connector 21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2" name="Flowchart: Connector 21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3" name="Flowchart: Connector 21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4" name="Flowchart: Connector 21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3" name="Group 1262"/>
            <p:cNvGrpSpPr/>
            <p:nvPr/>
          </p:nvGrpSpPr>
          <p:grpSpPr>
            <a:xfrm>
              <a:off x="6793811" y="3736585"/>
              <a:ext cx="218016" cy="251433"/>
              <a:chOff x="1324008" y="2276812"/>
              <a:chExt cx="216001" cy="252000"/>
            </a:xfrm>
          </p:grpSpPr>
          <p:sp>
            <p:nvSpPr>
              <p:cNvPr id="2165" name="Rectangle 21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6" name="Flowchart: Connector 21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7" name="Flowchart: Connector 21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8" name="Flowchart: Connector 21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9" name="Flowchart: Connector 21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4" name="Group 1263"/>
            <p:cNvGrpSpPr/>
            <p:nvPr/>
          </p:nvGrpSpPr>
          <p:grpSpPr>
            <a:xfrm>
              <a:off x="6548433" y="4015436"/>
              <a:ext cx="218016" cy="251433"/>
              <a:chOff x="1324008" y="2276812"/>
              <a:chExt cx="216001" cy="252000"/>
            </a:xfrm>
          </p:grpSpPr>
          <p:sp>
            <p:nvSpPr>
              <p:cNvPr id="2160" name="Rectangle 21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1" name="Flowchart: Connector 21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2" name="Flowchart: Connector 21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3" name="Flowchart: Connector 21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4" name="Flowchart: Connector 21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5" name="Group 1264"/>
            <p:cNvGrpSpPr/>
            <p:nvPr/>
          </p:nvGrpSpPr>
          <p:grpSpPr>
            <a:xfrm>
              <a:off x="7043016" y="3736585"/>
              <a:ext cx="218016" cy="251433"/>
              <a:chOff x="1324008" y="2276812"/>
              <a:chExt cx="216001" cy="252000"/>
            </a:xfrm>
          </p:grpSpPr>
          <p:sp>
            <p:nvSpPr>
              <p:cNvPr id="2155" name="Rectangle 21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6" name="Flowchart: Connector 21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7" name="Flowchart: Connector 21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8" name="Flowchart: Connector 21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9" name="Flowchart: Connector 21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6" name="Group 1265"/>
            <p:cNvGrpSpPr/>
            <p:nvPr/>
          </p:nvGrpSpPr>
          <p:grpSpPr>
            <a:xfrm>
              <a:off x="6548432" y="4300753"/>
              <a:ext cx="218016" cy="251433"/>
              <a:chOff x="1324008" y="2276812"/>
              <a:chExt cx="216001" cy="252000"/>
            </a:xfrm>
          </p:grpSpPr>
          <p:sp>
            <p:nvSpPr>
              <p:cNvPr id="2150" name="Rectangle 21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1" name="Flowchart: Connector 21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2" name="Flowchart: Connector 21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3" name="Flowchart: Connector 21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4" name="Flowchart: Connector 21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7" name="Group 1266"/>
            <p:cNvGrpSpPr/>
            <p:nvPr/>
          </p:nvGrpSpPr>
          <p:grpSpPr>
            <a:xfrm>
              <a:off x="6548433" y="4584318"/>
              <a:ext cx="218016" cy="251433"/>
              <a:chOff x="1324008" y="2276812"/>
              <a:chExt cx="216001" cy="252000"/>
            </a:xfrm>
          </p:grpSpPr>
          <p:sp>
            <p:nvSpPr>
              <p:cNvPr id="2145" name="Rectangle 21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46" name="Flowchart: Connector 21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7" name="Flowchart: Connector 21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8" name="Flowchart: Connector 21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9" name="Flowchart: Connector 21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8" name="Group 1267"/>
            <p:cNvGrpSpPr/>
            <p:nvPr/>
          </p:nvGrpSpPr>
          <p:grpSpPr>
            <a:xfrm>
              <a:off x="6548433" y="4865367"/>
              <a:ext cx="218016" cy="251433"/>
              <a:chOff x="1324008" y="2276812"/>
              <a:chExt cx="216001" cy="252000"/>
            </a:xfrm>
          </p:grpSpPr>
          <p:sp>
            <p:nvSpPr>
              <p:cNvPr id="2140" name="Rectangle 21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41" name="Flowchart: Connector 21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2" name="Flowchart: Connector 21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3" name="Flowchart: Connector 21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4" name="Flowchart: Connector 21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9" name="Group 1268"/>
            <p:cNvGrpSpPr/>
            <p:nvPr/>
          </p:nvGrpSpPr>
          <p:grpSpPr>
            <a:xfrm>
              <a:off x="6793811" y="4300753"/>
              <a:ext cx="218016" cy="251433"/>
              <a:chOff x="1324008" y="2276812"/>
              <a:chExt cx="216001" cy="252000"/>
            </a:xfrm>
          </p:grpSpPr>
          <p:sp>
            <p:nvSpPr>
              <p:cNvPr id="2135" name="Rectangle 21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6" name="Flowchart: Connector 21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7" name="Flowchart: Connector 21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8" name="Flowchart: Connector 21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9" name="Flowchart: Connector 21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0" name="Group 1269"/>
            <p:cNvGrpSpPr/>
            <p:nvPr/>
          </p:nvGrpSpPr>
          <p:grpSpPr>
            <a:xfrm>
              <a:off x="6793810" y="4865367"/>
              <a:ext cx="218016" cy="251433"/>
              <a:chOff x="1324008" y="2276812"/>
              <a:chExt cx="216001" cy="252000"/>
            </a:xfrm>
          </p:grpSpPr>
          <p:sp>
            <p:nvSpPr>
              <p:cNvPr id="2130" name="Rectangle 21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1" name="Flowchart: Connector 213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2" name="Flowchart: Connector 213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3" name="Flowchart: Connector 213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4" name="Flowchart: Connector 213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1" name="Group 1270"/>
            <p:cNvGrpSpPr/>
            <p:nvPr/>
          </p:nvGrpSpPr>
          <p:grpSpPr>
            <a:xfrm>
              <a:off x="7043015" y="4584318"/>
              <a:ext cx="218016" cy="251433"/>
              <a:chOff x="1324008" y="2276812"/>
              <a:chExt cx="216001" cy="252000"/>
            </a:xfrm>
          </p:grpSpPr>
          <p:sp>
            <p:nvSpPr>
              <p:cNvPr id="2125" name="Rectangle 21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6" name="Flowchart: Connector 21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7" name="Flowchart: Connector 21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8" name="Flowchart: Connector 21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9" name="Flowchart: Connector 21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2" name="Group 1271"/>
            <p:cNvGrpSpPr/>
            <p:nvPr/>
          </p:nvGrpSpPr>
          <p:grpSpPr>
            <a:xfrm>
              <a:off x="7043014" y="3457734"/>
              <a:ext cx="218016" cy="251433"/>
              <a:chOff x="1324008" y="2276812"/>
              <a:chExt cx="216001" cy="252000"/>
            </a:xfrm>
          </p:grpSpPr>
          <p:sp>
            <p:nvSpPr>
              <p:cNvPr id="2120" name="Rectangle 21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1" name="Flowchart: Connector 21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2" name="Flowchart: Connector 21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3" name="Flowchart: Connector 21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4" name="Flowchart: Connector 21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3" name="Group 1272"/>
            <p:cNvGrpSpPr/>
            <p:nvPr/>
          </p:nvGrpSpPr>
          <p:grpSpPr>
            <a:xfrm>
              <a:off x="7282813" y="4579054"/>
              <a:ext cx="218016" cy="251433"/>
              <a:chOff x="1324008" y="2276812"/>
              <a:chExt cx="216001" cy="252000"/>
            </a:xfrm>
          </p:grpSpPr>
          <p:sp>
            <p:nvSpPr>
              <p:cNvPr id="2115" name="Rectangle 21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16" name="Flowchart: Connector 21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7" name="Flowchart: Connector 21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8" name="Flowchart: Connector 21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9" name="Flowchart: Connector 21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4" name="Group 1273"/>
            <p:cNvGrpSpPr/>
            <p:nvPr/>
          </p:nvGrpSpPr>
          <p:grpSpPr>
            <a:xfrm>
              <a:off x="7288684" y="3172462"/>
              <a:ext cx="218016" cy="251433"/>
              <a:chOff x="1324008" y="2276812"/>
              <a:chExt cx="216001" cy="252000"/>
            </a:xfrm>
          </p:grpSpPr>
          <p:sp>
            <p:nvSpPr>
              <p:cNvPr id="2110" name="Rectangle 21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11" name="Flowchart: Connector 21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2" name="Flowchart: Connector 21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3" name="Flowchart: Connector 21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4" name="Flowchart: Connector 21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5" name="Group 1274"/>
            <p:cNvGrpSpPr/>
            <p:nvPr/>
          </p:nvGrpSpPr>
          <p:grpSpPr>
            <a:xfrm>
              <a:off x="7540713" y="3169994"/>
              <a:ext cx="218016" cy="251433"/>
              <a:chOff x="1324008" y="2276812"/>
              <a:chExt cx="216001" cy="252000"/>
            </a:xfrm>
          </p:grpSpPr>
          <p:sp>
            <p:nvSpPr>
              <p:cNvPr id="2105" name="Rectangle 21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6" name="Flowchart: Connector 21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7" name="Flowchart: Connector 21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8" name="Flowchart: Connector 21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9" name="Flowchart: Connector 21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6" name="Group 1275"/>
            <p:cNvGrpSpPr/>
            <p:nvPr/>
          </p:nvGrpSpPr>
          <p:grpSpPr>
            <a:xfrm>
              <a:off x="7038855" y="3169994"/>
              <a:ext cx="218016" cy="251433"/>
              <a:chOff x="1324008" y="2276812"/>
              <a:chExt cx="216001" cy="252000"/>
            </a:xfrm>
          </p:grpSpPr>
          <p:sp>
            <p:nvSpPr>
              <p:cNvPr id="2100" name="Rectangle 20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1" name="Flowchart: Connector 21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2" name="Flowchart: Connector 21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3" name="Flowchart: Connector 21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4" name="Flowchart: Connector 21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7" name="Group 1276"/>
            <p:cNvGrpSpPr/>
            <p:nvPr/>
          </p:nvGrpSpPr>
          <p:grpSpPr>
            <a:xfrm>
              <a:off x="7038855" y="2883155"/>
              <a:ext cx="218016" cy="251433"/>
              <a:chOff x="1324008" y="2276812"/>
              <a:chExt cx="216001" cy="252000"/>
            </a:xfrm>
          </p:grpSpPr>
          <p:sp>
            <p:nvSpPr>
              <p:cNvPr id="2095" name="Rectangle 20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6" name="Flowchart: Connector 20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7" name="Flowchart: Connector 20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8" name="Flowchart: Connector 20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9" name="Flowchart: Connector 20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8" name="Group 1277"/>
            <p:cNvGrpSpPr/>
            <p:nvPr/>
          </p:nvGrpSpPr>
          <p:grpSpPr>
            <a:xfrm>
              <a:off x="6787411" y="3169994"/>
              <a:ext cx="218016" cy="251433"/>
              <a:chOff x="1324008" y="2276812"/>
              <a:chExt cx="216001" cy="252000"/>
            </a:xfrm>
          </p:grpSpPr>
          <p:sp>
            <p:nvSpPr>
              <p:cNvPr id="2090" name="Rectangle 20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1" name="Flowchart: Connector 20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2" name="Flowchart: Connector 20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3" name="Flowchart: Connector 20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4" name="Flowchart: Connector 20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79" name="Group 1278"/>
            <p:cNvGrpSpPr/>
            <p:nvPr/>
          </p:nvGrpSpPr>
          <p:grpSpPr>
            <a:xfrm>
              <a:off x="6538527" y="3169994"/>
              <a:ext cx="218016" cy="251433"/>
              <a:chOff x="1324008" y="2276812"/>
              <a:chExt cx="216001" cy="252000"/>
            </a:xfrm>
          </p:grpSpPr>
          <p:sp>
            <p:nvSpPr>
              <p:cNvPr id="2085" name="Rectangle 20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86" name="Flowchart: Connector 20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7" name="Flowchart: Connector 20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8" name="Flowchart: Connector 20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9" name="Flowchart: Connector 20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0" name="Group 1279"/>
            <p:cNvGrpSpPr/>
            <p:nvPr/>
          </p:nvGrpSpPr>
          <p:grpSpPr>
            <a:xfrm>
              <a:off x="6289644" y="3172462"/>
              <a:ext cx="218016" cy="251433"/>
              <a:chOff x="1324008" y="2276812"/>
              <a:chExt cx="216001" cy="252000"/>
            </a:xfrm>
          </p:grpSpPr>
          <p:sp>
            <p:nvSpPr>
              <p:cNvPr id="2080" name="Rectangle 20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81" name="Flowchart: Connector 20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2" name="Flowchart: Connector 20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3" name="Flowchart: Connector 20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4" name="Flowchart: Connector 20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1" name="Group 1280"/>
            <p:cNvGrpSpPr/>
            <p:nvPr/>
          </p:nvGrpSpPr>
          <p:grpSpPr>
            <a:xfrm>
              <a:off x="7789956" y="3169994"/>
              <a:ext cx="218016" cy="251433"/>
              <a:chOff x="1324008" y="2276812"/>
              <a:chExt cx="216001" cy="252000"/>
            </a:xfrm>
          </p:grpSpPr>
          <p:sp>
            <p:nvSpPr>
              <p:cNvPr id="2075" name="Rectangle 20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6" name="Flowchart: Connector 20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7" name="Flowchart: Connector 20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8" name="Flowchart: Connector 20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9" name="Flowchart: Connector 20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2" name="Group 1281"/>
            <p:cNvGrpSpPr/>
            <p:nvPr/>
          </p:nvGrpSpPr>
          <p:grpSpPr>
            <a:xfrm>
              <a:off x="6289644" y="2883201"/>
              <a:ext cx="218016" cy="251433"/>
              <a:chOff x="1324008" y="2276812"/>
              <a:chExt cx="216001" cy="252000"/>
            </a:xfrm>
          </p:grpSpPr>
          <p:sp>
            <p:nvSpPr>
              <p:cNvPr id="2070" name="Rectangle 20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1" name="Flowchart: Connector 20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2" name="Flowchart: Connector 20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3" name="Flowchart: Connector 20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4" name="Flowchart: Connector 20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3" name="Group 1282"/>
            <p:cNvGrpSpPr/>
            <p:nvPr/>
          </p:nvGrpSpPr>
          <p:grpSpPr>
            <a:xfrm>
              <a:off x="8037894" y="3169994"/>
              <a:ext cx="218016" cy="251433"/>
              <a:chOff x="1324008" y="2276812"/>
              <a:chExt cx="216001" cy="252000"/>
            </a:xfrm>
          </p:grpSpPr>
          <p:sp>
            <p:nvSpPr>
              <p:cNvPr id="2065" name="Rectangle 20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6" name="Flowchart: Connector 20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7" name="Flowchart: Connector 20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8" name="Flowchart: Connector 20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9" name="Flowchart: Connector 20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4" name="Group 1283"/>
            <p:cNvGrpSpPr/>
            <p:nvPr/>
          </p:nvGrpSpPr>
          <p:grpSpPr>
            <a:xfrm>
              <a:off x="8286778" y="3169994"/>
              <a:ext cx="218016" cy="251433"/>
              <a:chOff x="1324008" y="2276812"/>
              <a:chExt cx="216001" cy="252000"/>
            </a:xfrm>
          </p:grpSpPr>
          <p:sp>
            <p:nvSpPr>
              <p:cNvPr id="2060" name="Rectangle 20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1" name="Flowchart: Connector 20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2" name="Flowchart: Connector 20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3" name="Flowchart: Connector 20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4" name="Flowchart: Connector 20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5" name="Group 1284"/>
            <p:cNvGrpSpPr/>
            <p:nvPr/>
          </p:nvGrpSpPr>
          <p:grpSpPr>
            <a:xfrm>
              <a:off x="6289643" y="2604350"/>
              <a:ext cx="218016" cy="251433"/>
              <a:chOff x="1324008" y="2276812"/>
              <a:chExt cx="216001" cy="252000"/>
            </a:xfrm>
          </p:grpSpPr>
          <p:sp>
            <p:nvSpPr>
              <p:cNvPr id="2055" name="Rectangle 20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56" name="Flowchart: Connector 20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7" name="Flowchart: Connector 20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8" name="Flowchart: Connector 20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9" name="Flowchart: Connector 20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6" name="Group 1285"/>
            <p:cNvGrpSpPr/>
            <p:nvPr/>
          </p:nvGrpSpPr>
          <p:grpSpPr>
            <a:xfrm>
              <a:off x="6289642" y="2324148"/>
              <a:ext cx="218016" cy="251433"/>
              <a:chOff x="1324008" y="2276812"/>
              <a:chExt cx="216001" cy="252000"/>
            </a:xfrm>
          </p:grpSpPr>
          <p:sp>
            <p:nvSpPr>
              <p:cNvPr id="2050" name="Rectangle 20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51" name="Flowchart: Connector 20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Flowchart: Connector 20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3" name="Flowchart: Connector 20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4" name="Flowchart: Connector 20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7" name="Group 1286"/>
            <p:cNvGrpSpPr/>
            <p:nvPr/>
          </p:nvGrpSpPr>
          <p:grpSpPr>
            <a:xfrm>
              <a:off x="6538526" y="2604350"/>
              <a:ext cx="218016" cy="251433"/>
              <a:chOff x="1324008" y="2276812"/>
              <a:chExt cx="216001" cy="252000"/>
            </a:xfrm>
          </p:grpSpPr>
          <p:sp>
            <p:nvSpPr>
              <p:cNvPr id="2045" name="Rectangle 20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6" name="Flowchart: Connector 20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7" name="Flowchart: Connector 20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 name="Flowchart: Connector 20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9" name="Flowchart: Connector 20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8" name="Group 1287"/>
            <p:cNvGrpSpPr/>
            <p:nvPr/>
          </p:nvGrpSpPr>
          <p:grpSpPr>
            <a:xfrm>
              <a:off x="6787410" y="2604350"/>
              <a:ext cx="218016" cy="251433"/>
              <a:chOff x="1324008" y="2276812"/>
              <a:chExt cx="216001" cy="252000"/>
            </a:xfrm>
          </p:grpSpPr>
          <p:sp>
            <p:nvSpPr>
              <p:cNvPr id="2040" name="Rectangle 20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1" name="Flowchart: Connector 20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2" name="Flowchart: Connector 20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3" name="Flowchart: Connector 20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4" name="Flowchart: Connector 20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89" name="Group 1288"/>
            <p:cNvGrpSpPr/>
            <p:nvPr/>
          </p:nvGrpSpPr>
          <p:grpSpPr>
            <a:xfrm>
              <a:off x="7038854" y="2604350"/>
              <a:ext cx="218016" cy="251433"/>
              <a:chOff x="1324008" y="2276812"/>
              <a:chExt cx="216001" cy="252000"/>
            </a:xfrm>
          </p:grpSpPr>
          <p:sp>
            <p:nvSpPr>
              <p:cNvPr id="2035" name="Rectangle 20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6" name="Flowchart: Connector 203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7" name="Flowchart: Connector 203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8" name="Flowchart: Connector 203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9" name="Flowchart: Connector 20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0" name="Group 1289"/>
            <p:cNvGrpSpPr/>
            <p:nvPr/>
          </p:nvGrpSpPr>
          <p:grpSpPr>
            <a:xfrm>
              <a:off x="7288682" y="2604350"/>
              <a:ext cx="218016" cy="251433"/>
              <a:chOff x="1324008" y="2276812"/>
              <a:chExt cx="216001" cy="252000"/>
            </a:xfrm>
          </p:grpSpPr>
          <p:sp>
            <p:nvSpPr>
              <p:cNvPr id="2030" name="Rectangle 20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1" name="Flowchart: Connector 203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2" name="Flowchart: Connector 203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3" name="Flowchart: Connector 203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4" name="Flowchart: Connector 203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1" name="Group 1290"/>
            <p:cNvGrpSpPr/>
            <p:nvPr/>
          </p:nvGrpSpPr>
          <p:grpSpPr>
            <a:xfrm>
              <a:off x="7540713" y="2604350"/>
              <a:ext cx="218016" cy="251433"/>
              <a:chOff x="1324008" y="2276812"/>
              <a:chExt cx="216001" cy="252000"/>
            </a:xfrm>
          </p:grpSpPr>
          <p:sp>
            <p:nvSpPr>
              <p:cNvPr id="2025" name="Rectangle 20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26" name="Flowchart: Connector 202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7" name="Flowchart: Connector 202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8" name="Flowchart: Connector 202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9" name="Flowchart: Connector 20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2" name="Group 1291"/>
            <p:cNvGrpSpPr/>
            <p:nvPr/>
          </p:nvGrpSpPr>
          <p:grpSpPr>
            <a:xfrm>
              <a:off x="7789955" y="2604350"/>
              <a:ext cx="218016" cy="251433"/>
              <a:chOff x="1324008" y="2276812"/>
              <a:chExt cx="216001" cy="252000"/>
            </a:xfrm>
          </p:grpSpPr>
          <p:sp>
            <p:nvSpPr>
              <p:cNvPr id="2020" name="Rectangle 20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21" name="Flowchart: Connector 202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2" name="Flowchart: Connector 202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3" name="Flowchart: Connector 202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4" name="Flowchart: Connector 202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3" name="Group 1292"/>
            <p:cNvGrpSpPr/>
            <p:nvPr/>
          </p:nvGrpSpPr>
          <p:grpSpPr>
            <a:xfrm>
              <a:off x="7540711" y="2883201"/>
              <a:ext cx="218016" cy="251433"/>
              <a:chOff x="1324008" y="2276812"/>
              <a:chExt cx="216001" cy="252000"/>
            </a:xfrm>
          </p:grpSpPr>
          <p:sp>
            <p:nvSpPr>
              <p:cNvPr id="2015" name="Rectangle 20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6" name="Flowchart: Connector 20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7" name="Flowchart: Connector 20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8" name="Flowchart: Connector 20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9" name="Flowchart: Connector 20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4" name="Group 1293"/>
            <p:cNvGrpSpPr/>
            <p:nvPr/>
          </p:nvGrpSpPr>
          <p:grpSpPr>
            <a:xfrm>
              <a:off x="7540713" y="2324148"/>
              <a:ext cx="218016" cy="251433"/>
              <a:chOff x="1324008" y="2276812"/>
              <a:chExt cx="216001" cy="252000"/>
            </a:xfrm>
          </p:grpSpPr>
          <p:sp>
            <p:nvSpPr>
              <p:cNvPr id="2010" name="Rectangle 20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1" name="Flowchart: Connector 20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2" name="Flowchart: Connector 20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3" name="Flowchart: Connector 20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4" name="Flowchart: Connector 20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5" name="Group 1294"/>
            <p:cNvGrpSpPr/>
            <p:nvPr/>
          </p:nvGrpSpPr>
          <p:grpSpPr>
            <a:xfrm>
              <a:off x="7038853" y="2324148"/>
              <a:ext cx="218016" cy="251433"/>
              <a:chOff x="1324008" y="2276812"/>
              <a:chExt cx="216001" cy="252000"/>
            </a:xfrm>
          </p:grpSpPr>
          <p:sp>
            <p:nvSpPr>
              <p:cNvPr id="2005" name="Rectangle 20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6" name="Flowchart: Connector 20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7" name="Flowchart: Connector 20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8" name="Flowchart: Connector 20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9" name="Flowchart: Connector 20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6" name="Group 1295"/>
            <p:cNvGrpSpPr/>
            <p:nvPr/>
          </p:nvGrpSpPr>
          <p:grpSpPr>
            <a:xfrm>
              <a:off x="8037893" y="2324148"/>
              <a:ext cx="218016" cy="251433"/>
              <a:chOff x="1324008" y="2276812"/>
              <a:chExt cx="216001" cy="252000"/>
            </a:xfrm>
          </p:grpSpPr>
          <p:sp>
            <p:nvSpPr>
              <p:cNvPr id="2000" name="Rectangle 19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1" name="Flowchart: Connector 20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2" name="Flowchart: Connector 20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3" name="Flowchart: Connector 20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4" name="Flowchart: Connector 20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7" name="Group 1296"/>
            <p:cNvGrpSpPr/>
            <p:nvPr/>
          </p:nvGrpSpPr>
          <p:grpSpPr>
            <a:xfrm>
              <a:off x="8037894" y="2883155"/>
              <a:ext cx="218016" cy="251433"/>
              <a:chOff x="1324008" y="2276812"/>
              <a:chExt cx="216001" cy="252000"/>
            </a:xfrm>
          </p:grpSpPr>
          <p:sp>
            <p:nvSpPr>
              <p:cNvPr id="1995" name="Rectangle 19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96" name="Flowchart: Connector 19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7" name="Flowchart: Connector 19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8" name="Flowchart: Connector 19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9" name="Flowchart: Connector 19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8" name="Group 1297"/>
            <p:cNvGrpSpPr/>
            <p:nvPr/>
          </p:nvGrpSpPr>
          <p:grpSpPr>
            <a:xfrm>
              <a:off x="8286778" y="2324148"/>
              <a:ext cx="218016" cy="251433"/>
              <a:chOff x="1324008" y="2276812"/>
              <a:chExt cx="216001" cy="252000"/>
            </a:xfrm>
          </p:grpSpPr>
          <p:sp>
            <p:nvSpPr>
              <p:cNvPr id="1990" name="Rectangle 19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91" name="Flowchart: Connector 19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2" name="Flowchart: Connector 19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3" name="Flowchart: Connector 19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4" name="Flowchart: Connector 19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99" name="Group 1298"/>
            <p:cNvGrpSpPr/>
            <p:nvPr/>
          </p:nvGrpSpPr>
          <p:grpSpPr>
            <a:xfrm>
              <a:off x="8286777" y="2604350"/>
              <a:ext cx="218016" cy="251433"/>
              <a:chOff x="1324008" y="2276812"/>
              <a:chExt cx="216001" cy="252000"/>
            </a:xfrm>
          </p:grpSpPr>
          <p:sp>
            <p:nvSpPr>
              <p:cNvPr id="1985" name="Rectangle 19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6" name="Flowchart: Connector 19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7" name="Flowchart: Connector 19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8" name="Flowchart: Connector 19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9" name="Flowchart: Connector 19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0" name="Group 1299"/>
            <p:cNvGrpSpPr/>
            <p:nvPr/>
          </p:nvGrpSpPr>
          <p:grpSpPr>
            <a:xfrm>
              <a:off x="8286778" y="2884241"/>
              <a:ext cx="218016" cy="251433"/>
              <a:chOff x="1324008" y="2276812"/>
              <a:chExt cx="216001" cy="252000"/>
            </a:xfrm>
          </p:grpSpPr>
          <p:sp>
            <p:nvSpPr>
              <p:cNvPr id="1980" name="Rectangle 19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1" name="Flowchart: Connector 19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2" name="Flowchart: Connector 19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3" name="Flowchart: Connector 19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4" name="Flowchart: Connector 19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1" name="Group 1300"/>
            <p:cNvGrpSpPr/>
            <p:nvPr/>
          </p:nvGrpSpPr>
          <p:grpSpPr>
            <a:xfrm>
              <a:off x="7540713" y="2044038"/>
              <a:ext cx="218016" cy="251433"/>
              <a:chOff x="1324008" y="2276812"/>
              <a:chExt cx="216001" cy="252000"/>
            </a:xfrm>
          </p:grpSpPr>
          <p:sp>
            <p:nvSpPr>
              <p:cNvPr id="1975" name="Rectangle 19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6" name="Flowchart: Connector 19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7" name="Flowchart: Connector 19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8" name="Flowchart: Connector 19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9" name="Flowchart: Connector 19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2" name="Group 1301"/>
            <p:cNvGrpSpPr/>
            <p:nvPr/>
          </p:nvGrpSpPr>
          <p:grpSpPr>
            <a:xfrm>
              <a:off x="7038853" y="2044038"/>
              <a:ext cx="218016" cy="251433"/>
              <a:chOff x="1324008" y="2276812"/>
              <a:chExt cx="216001" cy="252000"/>
            </a:xfrm>
          </p:grpSpPr>
          <p:sp>
            <p:nvSpPr>
              <p:cNvPr id="1970" name="Rectangle 19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1" name="Flowchart: Connector 19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2" name="Flowchart: Connector 19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3" name="Flowchart: Connector 19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4" name="Flowchart: Connector 19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3" name="Group 1302"/>
            <p:cNvGrpSpPr/>
            <p:nvPr/>
          </p:nvGrpSpPr>
          <p:grpSpPr>
            <a:xfrm>
              <a:off x="7288681" y="2044038"/>
              <a:ext cx="218016" cy="251433"/>
              <a:chOff x="1324008" y="2276812"/>
              <a:chExt cx="216001" cy="252000"/>
            </a:xfrm>
          </p:grpSpPr>
          <p:sp>
            <p:nvSpPr>
              <p:cNvPr id="1965" name="Rectangle 19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66" name="Flowchart: Connector 19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7" name="Flowchart: Connector 19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8" name="Flowchart: Connector 19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9" name="Flowchart: Connector 19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4" name="Group 1303"/>
            <p:cNvGrpSpPr/>
            <p:nvPr/>
          </p:nvGrpSpPr>
          <p:grpSpPr>
            <a:xfrm>
              <a:off x="6289644" y="2044038"/>
              <a:ext cx="218016" cy="251433"/>
              <a:chOff x="1324008" y="2276812"/>
              <a:chExt cx="216001" cy="252000"/>
            </a:xfrm>
          </p:grpSpPr>
          <p:sp>
            <p:nvSpPr>
              <p:cNvPr id="1960" name="Rectangle 19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61" name="Flowchart: Connector 19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2" name="Flowchart: Connector 19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3" name="Flowchart: Connector 19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4" name="Flowchart: Connector 19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5" name="Group 1304"/>
            <p:cNvGrpSpPr/>
            <p:nvPr/>
          </p:nvGrpSpPr>
          <p:grpSpPr>
            <a:xfrm>
              <a:off x="6787411" y="2044038"/>
              <a:ext cx="218016" cy="251433"/>
              <a:chOff x="1324008" y="2276812"/>
              <a:chExt cx="216001" cy="252000"/>
            </a:xfrm>
          </p:grpSpPr>
          <p:sp>
            <p:nvSpPr>
              <p:cNvPr id="1955" name="Rectangle 19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6" name="Flowchart: Connector 19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7" name="Flowchart: Connector 19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8" name="Flowchart: Connector 19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9" name="Flowchart: Connector 19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6" name="Group 1305"/>
            <p:cNvGrpSpPr/>
            <p:nvPr/>
          </p:nvGrpSpPr>
          <p:grpSpPr>
            <a:xfrm>
              <a:off x="6289641" y="1763584"/>
              <a:ext cx="218016" cy="251433"/>
              <a:chOff x="1324008" y="2276812"/>
              <a:chExt cx="216001" cy="252000"/>
            </a:xfrm>
          </p:grpSpPr>
          <p:sp>
            <p:nvSpPr>
              <p:cNvPr id="1950" name="Rectangle 19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1" name="Flowchart: Connector 19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2" name="Flowchart: Connector 19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3" name="Flowchart: Connector 19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4" name="Flowchart: Connector 19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7" name="Group 1306"/>
            <p:cNvGrpSpPr/>
            <p:nvPr/>
          </p:nvGrpSpPr>
          <p:grpSpPr>
            <a:xfrm>
              <a:off x="6787409" y="1763584"/>
              <a:ext cx="218016" cy="251433"/>
              <a:chOff x="1324008" y="2276812"/>
              <a:chExt cx="216001" cy="252000"/>
            </a:xfrm>
          </p:grpSpPr>
          <p:sp>
            <p:nvSpPr>
              <p:cNvPr id="1945" name="Rectangle 19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6" name="Flowchart: Connector 19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7" name="Flowchart: Connector 19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8" name="Flowchart: Connector 19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9" name="Flowchart: Connector 19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8" name="Group 1307"/>
            <p:cNvGrpSpPr/>
            <p:nvPr/>
          </p:nvGrpSpPr>
          <p:grpSpPr>
            <a:xfrm>
              <a:off x="8286776" y="3455149"/>
              <a:ext cx="218016" cy="251433"/>
              <a:chOff x="1324008" y="2276812"/>
              <a:chExt cx="216001" cy="252000"/>
            </a:xfrm>
          </p:grpSpPr>
          <p:sp>
            <p:nvSpPr>
              <p:cNvPr id="1940" name="Rectangle 19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1" name="Flowchart: Connector 19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2" name="Flowchart: Connector 19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3" name="Flowchart: Connector 19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4" name="Flowchart: Connector 19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09" name="Group 1308"/>
            <p:cNvGrpSpPr/>
            <p:nvPr/>
          </p:nvGrpSpPr>
          <p:grpSpPr>
            <a:xfrm>
              <a:off x="8286775" y="3734630"/>
              <a:ext cx="218016" cy="251433"/>
              <a:chOff x="1324008" y="2276812"/>
              <a:chExt cx="216001" cy="252000"/>
            </a:xfrm>
          </p:grpSpPr>
          <p:sp>
            <p:nvSpPr>
              <p:cNvPr id="1935" name="Rectangle 19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36" name="Flowchart: Connector 19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7" name="Flowchart: Connector 19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8" name="Flowchart: Connector 19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9" name="Flowchart: Connector 19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0" name="Group 1309"/>
            <p:cNvGrpSpPr/>
            <p:nvPr/>
          </p:nvGrpSpPr>
          <p:grpSpPr>
            <a:xfrm>
              <a:off x="8286776" y="4013440"/>
              <a:ext cx="218016" cy="251433"/>
              <a:chOff x="1324008" y="2276812"/>
              <a:chExt cx="216001" cy="252000"/>
            </a:xfrm>
          </p:grpSpPr>
          <p:sp>
            <p:nvSpPr>
              <p:cNvPr id="1930" name="Rectangle 19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31" name="Flowchart: Connector 19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2" name="Flowchart: Connector 19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3" name="Flowchart: Connector 19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34" name="Flowchart: Connector 19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1" name="Group 1310"/>
            <p:cNvGrpSpPr/>
            <p:nvPr/>
          </p:nvGrpSpPr>
          <p:grpSpPr>
            <a:xfrm>
              <a:off x="8287099" y="4299307"/>
              <a:ext cx="218016" cy="251433"/>
              <a:chOff x="1324008" y="2276812"/>
              <a:chExt cx="216001" cy="252000"/>
            </a:xfrm>
          </p:grpSpPr>
          <p:sp>
            <p:nvSpPr>
              <p:cNvPr id="1925" name="Rectangle 19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26" name="Flowchart: Connector 19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7" name="Flowchart: Connector 19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8" name="Flowchart: Connector 19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9" name="Flowchart: Connector 19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2" name="Group 1311"/>
            <p:cNvGrpSpPr/>
            <p:nvPr/>
          </p:nvGrpSpPr>
          <p:grpSpPr>
            <a:xfrm>
              <a:off x="8287099" y="4585159"/>
              <a:ext cx="218016" cy="251433"/>
              <a:chOff x="1324008" y="2276812"/>
              <a:chExt cx="216001" cy="252000"/>
            </a:xfrm>
          </p:grpSpPr>
          <p:sp>
            <p:nvSpPr>
              <p:cNvPr id="1920" name="Rectangle 19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21" name="Flowchart: Connector 19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2" name="Flowchart: Connector 19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3" name="Flowchart: Connector 19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4" name="Flowchart: Connector 19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3" name="Group 1312"/>
            <p:cNvGrpSpPr/>
            <p:nvPr/>
          </p:nvGrpSpPr>
          <p:grpSpPr>
            <a:xfrm>
              <a:off x="7540711" y="3455149"/>
              <a:ext cx="218016" cy="251433"/>
              <a:chOff x="1324008" y="2276812"/>
              <a:chExt cx="216001" cy="252000"/>
            </a:xfrm>
          </p:grpSpPr>
          <p:sp>
            <p:nvSpPr>
              <p:cNvPr id="1915" name="Rectangle 19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6" name="Flowchart: Connector 191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7" name="Flowchart: Connector 191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8" name="Flowchart: Connector 191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9" name="Flowchart: Connector 19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4" name="Group 1313"/>
            <p:cNvGrpSpPr/>
            <p:nvPr/>
          </p:nvGrpSpPr>
          <p:grpSpPr>
            <a:xfrm>
              <a:off x="7540710" y="3734630"/>
              <a:ext cx="218016" cy="251433"/>
              <a:chOff x="1324008" y="2276812"/>
              <a:chExt cx="216001" cy="252000"/>
            </a:xfrm>
          </p:grpSpPr>
          <p:sp>
            <p:nvSpPr>
              <p:cNvPr id="1910" name="Rectangle 19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1" name="Flowchart: Connector 191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2" name="Flowchart: Connector 191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3" name="Flowchart: Connector 191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4" name="Flowchart: Connector 191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5" name="Group 1314"/>
            <p:cNvGrpSpPr/>
            <p:nvPr/>
          </p:nvGrpSpPr>
          <p:grpSpPr>
            <a:xfrm>
              <a:off x="7540711" y="4013440"/>
              <a:ext cx="218016" cy="251433"/>
              <a:chOff x="1324008" y="2276812"/>
              <a:chExt cx="216001" cy="252000"/>
            </a:xfrm>
          </p:grpSpPr>
          <p:sp>
            <p:nvSpPr>
              <p:cNvPr id="1905" name="Rectangle 19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6" name="Flowchart: Connector 190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7" name="Flowchart: Connector 190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8" name="Flowchart: Connector 190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9" name="Flowchart: Connector 19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6" name="Group 1315"/>
            <p:cNvGrpSpPr/>
            <p:nvPr/>
          </p:nvGrpSpPr>
          <p:grpSpPr>
            <a:xfrm>
              <a:off x="7540711" y="4299307"/>
              <a:ext cx="218016" cy="251433"/>
              <a:chOff x="1324008" y="2276812"/>
              <a:chExt cx="216001" cy="252000"/>
            </a:xfrm>
          </p:grpSpPr>
          <p:sp>
            <p:nvSpPr>
              <p:cNvPr id="1900" name="Rectangle 18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1" name="Flowchart: Connector 190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2" name="Flowchart: Connector 190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3" name="Flowchart: Connector 190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4" name="Flowchart: Connector 190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7" name="Group 1316"/>
            <p:cNvGrpSpPr/>
            <p:nvPr/>
          </p:nvGrpSpPr>
          <p:grpSpPr>
            <a:xfrm>
              <a:off x="8037894" y="4585159"/>
              <a:ext cx="218016" cy="251433"/>
              <a:chOff x="1324008" y="2276812"/>
              <a:chExt cx="216001" cy="252000"/>
            </a:xfrm>
          </p:grpSpPr>
          <p:sp>
            <p:nvSpPr>
              <p:cNvPr id="1895" name="Rectangle 18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6" name="Flowchart: Connector 189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7" name="Flowchart: Connector 189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8" name="Flowchart: Connector 189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9" name="Flowchart: Connector 189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9" name="Group 1448"/>
            <p:cNvGrpSpPr/>
            <p:nvPr/>
          </p:nvGrpSpPr>
          <p:grpSpPr>
            <a:xfrm>
              <a:off x="7789354" y="4585159"/>
              <a:ext cx="218016" cy="251433"/>
              <a:chOff x="1324008" y="2276812"/>
              <a:chExt cx="216001" cy="252000"/>
            </a:xfrm>
          </p:grpSpPr>
          <p:sp>
            <p:nvSpPr>
              <p:cNvPr id="1890" name="Rectangle 18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1" name="Flowchart: Connector 189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2" name="Flowchart: Connector 189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3" name="Flowchart: Connector 189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4" name="Flowchart: Connector 189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0" name="Group 1449"/>
            <p:cNvGrpSpPr/>
            <p:nvPr/>
          </p:nvGrpSpPr>
          <p:grpSpPr>
            <a:xfrm>
              <a:off x="7540713" y="4585159"/>
              <a:ext cx="218016" cy="251433"/>
              <a:chOff x="1324008" y="2276812"/>
              <a:chExt cx="216001" cy="252000"/>
            </a:xfrm>
          </p:grpSpPr>
          <p:sp>
            <p:nvSpPr>
              <p:cNvPr id="1885" name="Rectangle 18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6" name="Flowchart: Connector 18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7" name="Flowchart: Connector 18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8" name="Flowchart: Connector 18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9" name="Flowchart: Connector 18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1" name="Group 1450"/>
            <p:cNvGrpSpPr/>
            <p:nvPr/>
          </p:nvGrpSpPr>
          <p:grpSpPr>
            <a:xfrm>
              <a:off x="7540709" y="4868789"/>
              <a:ext cx="218016" cy="251433"/>
              <a:chOff x="1324008" y="2276812"/>
              <a:chExt cx="216001" cy="252000"/>
            </a:xfrm>
          </p:grpSpPr>
          <p:sp>
            <p:nvSpPr>
              <p:cNvPr id="1880" name="Rectangle 18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1" name="Flowchart: Connector 18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2" name="Flowchart: Connector 18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3" name="Flowchart: Connector 18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4" name="Flowchart: Connector 18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2" name="Group 1451"/>
            <p:cNvGrpSpPr/>
            <p:nvPr/>
          </p:nvGrpSpPr>
          <p:grpSpPr>
            <a:xfrm>
              <a:off x="7540708" y="5160214"/>
              <a:ext cx="218016" cy="251433"/>
              <a:chOff x="1324008" y="2276812"/>
              <a:chExt cx="216001" cy="252000"/>
            </a:xfrm>
          </p:grpSpPr>
          <p:sp>
            <p:nvSpPr>
              <p:cNvPr id="1875" name="Rectangle 18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6" name="Flowchart: Connector 18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7" name="Flowchart: Connector 18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8" name="Flowchart: Connector 18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9" name="Flowchart: Connector 18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3" name="Group 1452"/>
            <p:cNvGrpSpPr/>
            <p:nvPr/>
          </p:nvGrpSpPr>
          <p:grpSpPr>
            <a:xfrm>
              <a:off x="7789353" y="5160214"/>
              <a:ext cx="218016" cy="251433"/>
              <a:chOff x="1324008" y="2276812"/>
              <a:chExt cx="216001" cy="252000"/>
            </a:xfrm>
          </p:grpSpPr>
          <p:sp>
            <p:nvSpPr>
              <p:cNvPr id="1870" name="Rectangle 18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1" name="Flowchart: Connector 18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2" name="Flowchart: Connector 18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3" name="Flowchart: Connector 18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4" name="Flowchart: Connector 18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4" name="Group 1453"/>
            <p:cNvGrpSpPr/>
            <p:nvPr/>
          </p:nvGrpSpPr>
          <p:grpSpPr>
            <a:xfrm>
              <a:off x="8037894" y="5160214"/>
              <a:ext cx="218016" cy="251433"/>
              <a:chOff x="1324008" y="2276812"/>
              <a:chExt cx="216001" cy="252000"/>
            </a:xfrm>
          </p:grpSpPr>
          <p:sp>
            <p:nvSpPr>
              <p:cNvPr id="1865" name="Rectangle 18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6" name="Flowchart: Connector 18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7" name="Flowchart: Connector 18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8" name="Flowchart: Connector 18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9" name="Flowchart: Connector 18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3" name="Group 1472"/>
            <p:cNvGrpSpPr/>
            <p:nvPr/>
          </p:nvGrpSpPr>
          <p:grpSpPr>
            <a:xfrm>
              <a:off x="8533174" y="3734630"/>
              <a:ext cx="218016" cy="251433"/>
              <a:chOff x="1324008" y="2276812"/>
              <a:chExt cx="216001" cy="252000"/>
            </a:xfrm>
          </p:grpSpPr>
          <p:sp>
            <p:nvSpPr>
              <p:cNvPr id="1860" name="Rectangle 18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1" name="Flowchart: Connector 18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2" name="Flowchart: Connector 18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3" name="Flowchart: Connector 18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4" name="Flowchart: Connector 18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4" name="Group 1473"/>
            <p:cNvGrpSpPr/>
            <p:nvPr/>
          </p:nvGrpSpPr>
          <p:grpSpPr>
            <a:xfrm>
              <a:off x="8781038" y="3734630"/>
              <a:ext cx="218016" cy="251433"/>
              <a:chOff x="1324008" y="2276812"/>
              <a:chExt cx="216001" cy="252000"/>
            </a:xfrm>
          </p:grpSpPr>
          <p:sp>
            <p:nvSpPr>
              <p:cNvPr id="1855" name="Rectangle 18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6" name="Flowchart: Connector 18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7" name="Flowchart: Connector 18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8" name="Flowchart: Connector 18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9" name="Flowchart: Connector 18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5" name="Group 1474"/>
            <p:cNvGrpSpPr/>
            <p:nvPr/>
          </p:nvGrpSpPr>
          <p:grpSpPr>
            <a:xfrm>
              <a:off x="9029921" y="3734630"/>
              <a:ext cx="218016" cy="251433"/>
              <a:chOff x="1324008" y="2276812"/>
              <a:chExt cx="216001" cy="252000"/>
            </a:xfrm>
          </p:grpSpPr>
          <p:sp>
            <p:nvSpPr>
              <p:cNvPr id="1850" name="Rectangle 18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1" name="Flowchart: Connector 18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2" name="Flowchart: Connector 18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3" name="Flowchart: Connector 18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4" name="Flowchart: Connector 18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6" name="Group 1475"/>
            <p:cNvGrpSpPr/>
            <p:nvPr/>
          </p:nvGrpSpPr>
          <p:grpSpPr>
            <a:xfrm>
              <a:off x="9029921" y="4013440"/>
              <a:ext cx="218016" cy="251433"/>
              <a:chOff x="1324008" y="2276812"/>
              <a:chExt cx="216001" cy="252000"/>
            </a:xfrm>
          </p:grpSpPr>
          <p:sp>
            <p:nvSpPr>
              <p:cNvPr id="1845" name="Rectangle 18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46" name="Flowchart: Connector 18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7" name="Flowchart: Connector 18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8" name="Flowchart: Connector 18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9" name="Flowchart: Connector 18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7" name="Group 1476"/>
            <p:cNvGrpSpPr/>
            <p:nvPr/>
          </p:nvGrpSpPr>
          <p:grpSpPr>
            <a:xfrm>
              <a:off x="9029921" y="4299307"/>
              <a:ext cx="218016" cy="251433"/>
              <a:chOff x="1324008" y="2276812"/>
              <a:chExt cx="216001" cy="252000"/>
            </a:xfrm>
          </p:grpSpPr>
          <p:sp>
            <p:nvSpPr>
              <p:cNvPr id="1840" name="Rectangle 18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41" name="Flowchart: Connector 18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2" name="Flowchart: Connector 18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3" name="Flowchart: Connector 18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4" name="Flowchart: Connector 18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8" name="Group 1477"/>
            <p:cNvGrpSpPr/>
            <p:nvPr/>
          </p:nvGrpSpPr>
          <p:grpSpPr>
            <a:xfrm>
              <a:off x="9282310" y="3735422"/>
              <a:ext cx="218016" cy="251433"/>
              <a:chOff x="1324008" y="2276812"/>
              <a:chExt cx="216001" cy="252000"/>
            </a:xfrm>
          </p:grpSpPr>
          <p:sp>
            <p:nvSpPr>
              <p:cNvPr id="1835" name="Rectangle 18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6" name="Flowchart: Connector 18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7" name="Flowchart: Connector 18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8" name="Flowchart: Connector 18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9" name="Flowchart: Connector 18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9" name="Group 1478"/>
            <p:cNvGrpSpPr/>
            <p:nvPr/>
          </p:nvGrpSpPr>
          <p:grpSpPr>
            <a:xfrm>
              <a:off x="9534699" y="3735422"/>
              <a:ext cx="218016" cy="251433"/>
              <a:chOff x="1324008" y="2276812"/>
              <a:chExt cx="216001" cy="252000"/>
            </a:xfrm>
          </p:grpSpPr>
          <p:sp>
            <p:nvSpPr>
              <p:cNvPr id="1830" name="Rectangle 18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1" name="Flowchart: Connector 18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2" name="Flowchart: Connector 18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3" name="Flowchart: Connector 18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4" name="Flowchart: Connector 18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0" name="Group 1479"/>
            <p:cNvGrpSpPr/>
            <p:nvPr/>
          </p:nvGrpSpPr>
          <p:grpSpPr>
            <a:xfrm>
              <a:off x="9534699" y="3455149"/>
              <a:ext cx="218016" cy="251433"/>
              <a:chOff x="1324008" y="2276812"/>
              <a:chExt cx="216001" cy="252000"/>
            </a:xfrm>
          </p:grpSpPr>
          <p:sp>
            <p:nvSpPr>
              <p:cNvPr id="1825" name="Rectangle 18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6" name="Flowchart: Connector 18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7" name="Flowchart: Connector 18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8" name="Flowchart: Connector 18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9" name="Flowchart: Connector 18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1" name="Group 1480"/>
            <p:cNvGrpSpPr/>
            <p:nvPr/>
          </p:nvGrpSpPr>
          <p:grpSpPr>
            <a:xfrm>
              <a:off x="9534699" y="3169994"/>
              <a:ext cx="218016" cy="251433"/>
              <a:chOff x="1324008" y="2276812"/>
              <a:chExt cx="216001" cy="252000"/>
            </a:xfrm>
          </p:grpSpPr>
          <p:sp>
            <p:nvSpPr>
              <p:cNvPr id="1820" name="Rectangle 18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1" name="Flowchart: Connector 18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2" name="Flowchart: Connector 18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3" name="Flowchart: Connector 18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4" name="Flowchart: Connector 18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2" name="Group 1481"/>
            <p:cNvGrpSpPr/>
            <p:nvPr/>
          </p:nvGrpSpPr>
          <p:grpSpPr>
            <a:xfrm>
              <a:off x="9029921" y="4585159"/>
              <a:ext cx="218016" cy="251433"/>
              <a:chOff x="1324008" y="2276812"/>
              <a:chExt cx="216001" cy="252000"/>
            </a:xfrm>
          </p:grpSpPr>
          <p:sp>
            <p:nvSpPr>
              <p:cNvPr id="1815" name="Rectangle 18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6" name="Flowchart: Connector 18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7" name="Flowchart: Connector 18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8" name="Flowchart: Connector 18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9" name="Flowchart: Connector 18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3" name="Group 1482"/>
            <p:cNvGrpSpPr/>
            <p:nvPr/>
          </p:nvGrpSpPr>
          <p:grpSpPr>
            <a:xfrm>
              <a:off x="9029921" y="4868789"/>
              <a:ext cx="218016" cy="251433"/>
              <a:chOff x="1324008" y="2276812"/>
              <a:chExt cx="216001" cy="252000"/>
            </a:xfrm>
          </p:grpSpPr>
          <p:sp>
            <p:nvSpPr>
              <p:cNvPr id="1810" name="Rectangle 18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1" name="Flowchart: Connector 18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2" name="Flowchart: Connector 18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3" name="Flowchart: Connector 18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4" name="Flowchart: Connector 18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4" name="Group 1483"/>
            <p:cNvGrpSpPr/>
            <p:nvPr/>
          </p:nvGrpSpPr>
          <p:grpSpPr>
            <a:xfrm>
              <a:off x="9282310" y="4299307"/>
              <a:ext cx="218016" cy="251433"/>
              <a:chOff x="1324008" y="2276812"/>
              <a:chExt cx="216001" cy="252000"/>
            </a:xfrm>
          </p:grpSpPr>
          <p:sp>
            <p:nvSpPr>
              <p:cNvPr id="1805" name="Rectangle 18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6" name="Flowchart: Connector 18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7" name="Flowchart: Connector 18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8" name="Flowchart: Connector 18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9" name="Flowchart: Connector 18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5" name="Group 1484"/>
            <p:cNvGrpSpPr/>
            <p:nvPr/>
          </p:nvGrpSpPr>
          <p:grpSpPr>
            <a:xfrm>
              <a:off x="9282309" y="4868789"/>
              <a:ext cx="218016" cy="251433"/>
              <a:chOff x="1324008" y="2276812"/>
              <a:chExt cx="216001" cy="252000"/>
            </a:xfrm>
          </p:grpSpPr>
          <p:sp>
            <p:nvSpPr>
              <p:cNvPr id="1800" name="Rectangle 17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1" name="Flowchart: Connector 18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2" name="Flowchart: Connector 18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3" name="Flowchart: Connector 18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4" name="Flowchart: Connector 18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6" name="Group 1485"/>
            <p:cNvGrpSpPr/>
            <p:nvPr/>
          </p:nvGrpSpPr>
          <p:grpSpPr>
            <a:xfrm>
              <a:off x="9534698" y="4585159"/>
              <a:ext cx="218016" cy="251433"/>
              <a:chOff x="1324008" y="2276812"/>
              <a:chExt cx="216001" cy="252000"/>
            </a:xfrm>
          </p:grpSpPr>
          <p:sp>
            <p:nvSpPr>
              <p:cNvPr id="1795" name="Rectangle 17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6" name="Flowchart: Connector 17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7" name="Flowchart: Connector 17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8" name="Flowchart: Connector 17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9" name="Flowchart: Connector 17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7" name="Group 1486"/>
            <p:cNvGrpSpPr/>
            <p:nvPr/>
          </p:nvGrpSpPr>
          <p:grpSpPr>
            <a:xfrm>
              <a:off x="9534699" y="2883155"/>
              <a:ext cx="218016" cy="251433"/>
              <a:chOff x="1324008" y="2276812"/>
              <a:chExt cx="216001" cy="252000"/>
            </a:xfrm>
          </p:grpSpPr>
          <p:sp>
            <p:nvSpPr>
              <p:cNvPr id="1790" name="Rectangle 17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1" name="Flowchart: Connector 17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2" name="Flowchart: Connector 17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3" name="Flowchart: Connector 17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4" name="Flowchart: Connector 17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8" name="Group 1487"/>
            <p:cNvGrpSpPr/>
            <p:nvPr/>
          </p:nvGrpSpPr>
          <p:grpSpPr>
            <a:xfrm>
              <a:off x="9282310" y="3169994"/>
              <a:ext cx="218016" cy="251433"/>
              <a:chOff x="1324008" y="2276812"/>
              <a:chExt cx="216001" cy="252000"/>
            </a:xfrm>
          </p:grpSpPr>
          <p:sp>
            <p:nvSpPr>
              <p:cNvPr id="1785" name="Rectangle 17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6" name="Flowchart: Connector 17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7" name="Flowchart: Connector 17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8" name="Flowchart: Connector 17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9" name="Flowchart: Connector 17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9" name="Group 1488"/>
            <p:cNvGrpSpPr/>
            <p:nvPr/>
          </p:nvGrpSpPr>
          <p:grpSpPr>
            <a:xfrm>
              <a:off x="9790593" y="3169994"/>
              <a:ext cx="218016" cy="251433"/>
              <a:chOff x="1324008" y="2276812"/>
              <a:chExt cx="216001" cy="252000"/>
            </a:xfrm>
          </p:grpSpPr>
          <p:sp>
            <p:nvSpPr>
              <p:cNvPr id="1780" name="Rectangle 17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1" name="Flowchart: Connector 17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2" name="Flowchart: Connector 17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3" name="Flowchart: Connector 17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4" name="Flowchart: Connector 17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0" name="Group 1489"/>
            <p:cNvGrpSpPr/>
            <p:nvPr/>
          </p:nvGrpSpPr>
          <p:grpSpPr>
            <a:xfrm>
              <a:off x="10042982" y="3169994"/>
              <a:ext cx="218016" cy="251433"/>
              <a:chOff x="1324008" y="2276812"/>
              <a:chExt cx="216001" cy="252000"/>
            </a:xfrm>
          </p:grpSpPr>
          <p:sp>
            <p:nvSpPr>
              <p:cNvPr id="1775" name="Rectangle 17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6" name="Flowchart: Connector 17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7" name="Flowchart: Connector 17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8" name="Flowchart: Connector 17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9" name="Flowchart: Connector 17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1" name="Group 1490"/>
            <p:cNvGrpSpPr/>
            <p:nvPr/>
          </p:nvGrpSpPr>
          <p:grpSpPr>
            <a:xfrm>
              <a:off x="10294813" y="3169994"/>
              <a:ext cx="218016" cy="251433"/>
              <a:chOff x="1324008" y="2276812"/>
              <a:chExt cx="216001" cy="252000"/>
            </a:xfrm>
          </p:grpSpPr>
          <p:sp>
            <p:nvSpPr>
              <p:cNvPr id="1770" name="Rectangle 17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1" name="Flowchart: Connector 17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2" name="Flowchart: Connector 17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3" name="Flowchart: Connector 17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4" name="Flowchart: Connector 17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2" name="Group 1491"/>
            <p:cNvGrpSpPr/>
            <p:nvPr/>
          </p:nvGrpSpPr>
          <p:grpSpPr>
            <a:xfrm>
              <a:off x="10542747" y="3169994"/>
              <a:ext cx="218016" cy="251433"/>
              <a:chOff x="1324008" y="2276812"/>
              <a:chExt cx="216001" cy="252000"/>
            </a:xfrm>
          </p:grpSpPr>
          <p:sp>
            <p:nvSpPr>
              <p:cNvPr id="1765" name="Rectangle 17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6" name="Flowchart: Connector 17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7" name="Flowchart: Connector 17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8" name="Flowchart: Connector 17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9" name="Flowchart: Connector 17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3" name="Group 1492"/>
            <p:cNvGrpSpPr/>
            <p:nvPr/>
          </p:nvGrpSpPr>
          <p:grpSpPr>
            <a:xfrm>
              <a:off x="10796641" y="3169994"/>
              <a:ext cx="218016" cy="251433"/>
              <a:chOff x="1324008" y="2276812"/>
              <a:chExt cx="216001" cy="252000"/>
            </a:xfrm>
          </p:grpSpPr>
          <p:sp>
            <p:nvSpPr>
              <p:cNvPr id="1760" name="Rectangle 17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1" name="Flowchart: Connector 17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2" name="Flowchart: Connector 17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3" name="Flowchart: Connector 17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4" name="Flowchart: Connector 17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4" name="Group 1493"/>
            <p:cNvGrpSpPr/>
            <p:nvPr/>
          </p:nvGrpSpPr>
          <p:grpSpPr>
            <a:xfrm>
              <a:off x="9030240" y="3169994"/>
              <a:ext cx="218016" cy="251433"/>
              <a:chOff x="1324008" y="2276812"/>
              <a:chExt cx="216001" cy="252000"/>
            </a:xfrm>
          </p:grpSpPr>
          <p:sp>
            <p:nvSpPr>
              <p:cNvPr id="1755" name="Rectangle 17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6" name="Flowchart: Connector 17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7" name="Flowchart: Connector 17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8" name="Flowchart: Connector 17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9" name="Flowchart: Connector 17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5" name="Group 1494"/>
            <p:cNvGrpSpPr/>
            <p:nvPr/>
          </p:nvGrpSpPr>
          <p:grpSpPr>
            <a:xfrm>
              <a:off x="8781038" y="3169257"/>
              <a:ext cx="218016" cy="251433"/>
              <a:chOff x="1324008" y="2276812"/>
              <a:chExt cx="216001" cy="252000"/>
            </a:xfrm>
          </p:grpSpPr>
          <p:sp>
            <p:nvSpPr>
              <p:cNvPr id="1750" name="Rectangle 17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1" name="Flowchart: Connector 17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2" name="Flowchart: Connector 17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3" name="Flowchart: Connector 17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4" name="Flowchart: Connector 17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6" name="Group 1495"/>
            <p:cNvGrpSpPr/>
            <p:nvPr/>
          </p:nvGrpSpPr>
          <p:grpSpPr>
            <a:xfrm>
              <a:off x="8781357" y="2884241"/>
              <a:ext cx="218016" cy="251433"/>
              <a:chOff x="1324008" y="2276812"/>
              <a:chExt cx="216001" cy="252000"/>
            </a:xfrm>
          </p:grpSpPr>
          <p:sp>
            <p:nvSpPr>
              <p:cNvPr id="1745" name="Rectangle 17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6" name="Flowchart: Connector 17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7" name="Flowchart: Connector 17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8" name="Flowchart: Connector 17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9" name="Flowchart: Connector 17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7" name="Group 1496"/>
            <p:cNvGrpSpPr/>
            <p:nvPr/>
          </p:nvGrpSpPr>
          <p:grpSpPr>
            <a:xfrm>
              <a:off x="8781357" y="2604350"/>
              <a:ext cx="218016" cy="251433"/>
              <a:chOff x="1324008" y="2276812"/>
              <a:chExt cx="216001" cy="252000"/>
            </a:xfrm>
          </p:grpSpPr>
          <p:sp>
            <p:nvSpPr>
              <p:cNvPr id="1740" name="Rectangle 17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1" name="Flowchart: Connector 17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2" name="Flowchart: Connector 17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3" name="Flowchart: Connector 17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4" name="Flowchart: Connector 17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8" name="Group 1497"/>
            <p:cNvGrpSpPr/>
            <p:nvPr/>
          </p:nvGrpSpPr>
          <p:grpSpPr>
            <a:xfrm>
              <a:off x="8781036" y="2324148"/>
              <a:ext cx="218016" cy="251433"/>
              <a:chOff x="1324008" y="2276812"/>
              <a:chExt cx="216001" cy="252000"/>
            </a:xfrm>
          </p:grpSpPr>
          <p:sp>
            <p:nvSpPr>
              <p:cNvPr id="1735" name="Rectangle 17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36" name="Flowchart: Connector 17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7" name="Flowchart: Connector 17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8" name="Flowchart: Connector 17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9" name="Flowchart: Connector 17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9" name="Group 1498"/>
            <p:cNvGrpSpPr/>
            <p:nvPr/>
          </p:nvGrpSpPr>
          <p:grpSpPr>
            <a:xfrm>
              <a:off x="8781357" y="2044038"/>
              <a:ext cx="218016" cy="251433"/>
              <a:chOff x="1324008" y="2276812"/>
              <a:chExt cx="216001" cy="252000"/>
            </a:xfrm>
          </p:grpSpPr>
          <p:sp>
            <p:nvSpPr>
              <p:cNvPr id="1730" name="Rectangle 17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31" name="Flowchart: Connector 17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2" name="Flowchart: Connector 17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3" name="Flowchart: Connector 17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4" name="Flowchart: Connector 17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0" name="Group 1499"/>
            <p:cNvGrpSpPr/>
            <p:nvPr/>
          </p:nvGrpSpPr>
          <p:grpSpPr>
            <a:xfrm>
              <a:off x="9030240" y="2604350"/>
              <a:ext cx="218016" cy="251433"/>
              <a:chOff x="1324008" y="2276812"/>
              <a:chExt cx="216001" cy="252000"/>
            </a:xfrm>
          </p:grpSpPr>
          <p:sp>
            <p:nvSpPr>
              <p:cNvPr id="1725" name="Rectangle 17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26" name="Flowchart: Connector 17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7" name="Flowchart: Connector 17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8" name="Flowchart: Connector 17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9" name="Flowchart: Connector 17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1" name="Group 1500"/>
            <p:cNvGrpSpPr/>
            <p:nvPr/>
          </p:nvGrpSpPr>
          <p:grpSpPr>
            <a:xfrm>
              <a:off x="9282310" y="2604350"/>
              <a:ext cx="218016" cy="251433"/>
              <a:chOff x="1324008" y="2276812"/>
              <a:chExt cx="216001" cy="252000"/>
            </a:xfrm>
          </p:grpSpPr>
          <p:sp>
            <p:nvSpPr>
              <p:cNvPr id="1720" name="Rectangle 17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21" name="Flowchart: Connector 17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2" name="Flowchart: Connector 17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3" name="Flowchart: Connector 17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24" name="Flowchart: Connector 17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2" name="Group 1501"/>
            <p:cNvGrpSpPr/>
            <p:nvPr/>
          </p:nvGrpSpPr>
          <p:grpSpPr>
            <a:xfrm>
              <a:off x="9534699" y="2604442"/>
              <a:ext cx="218016" cy="251433"/>
              <a:chOff x="1324008" y="2276812"/>
              <a:chExt cx="216001" cy="252000"/>
            </a:xfrm>
          </p:grpSpPr>
          <p:sp>
            <p:nvSpPr>
              <p:cNvPr id="1715" name="Rectangle 17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16" name="Flowchart: Connector 17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7" name="Flowchart: Connector 17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8" name="Flowchart: Connector 17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9" name="Flowchart: Connector 17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3" name="Group 1502"/>
            <p:cNvGrpSpPr/>
            <p:nvPr/>
          </p:nvGrpSpPr>
          <p:grpSpPr>
            <a:xfrm>
              <a:off x="9790593" y="2604442"/>
              <a:ext cx="218016" cy="251433"/>
              <a:chOff x="1324008" y="2276812"/>
              <a:chExt cx="216001" cy="252000"/>
            </a:xfrm>
          </p:grpSpPr>
          <p:sp>
            <p:nvSpPr>
              <p:cNvPr id="1710" name="Rectangle 17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11" name="Flowchart: Connector 17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2" name="Flowchart: Connector 17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3" name="Flowchart: Connector 17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4" name="Flowchart: Connector 17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4" name="Group 1503"/>
            <p:cNvGrpSpPr/>
            <p:nvPr/>
          </p:nvGrpSpPr>
          <p:grpSpPr>
            <a:xfrm>
              <a:off x="10042981" y="2884241"/>
              <a:ext cx="218016" cy="251433"/>
              <a:chOff x="1324008" y="2276812"/>
              <a:chExt cx="216001" cy="252000"/>
            </a:xfrm>
          </p:grpSpPr>
          <p:sp>
            <p:nvSpPr>
              <p:cNvPr id="1705" name="Rectangle 17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06" name="Flowchart: Connector 17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7" name="Flowchart: Connector 17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8" name="Flowchart: Connector 17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9" name="Flowchart: Connector 17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5" name="Group 1504"/>
            <p:cNvGrpSpPr/>
            <p:nvPr/>
          </p:nvGrpSpPr>
          <p:grpSpPr>
            <a:xfrm>
              <a:off x="10042982" y="2604442"/>
              <a:ext cx="218016" cy="251433"/>
              <a:chOff x="1324008" y="2276812"/>
              <a:chExt cx="216001" cy="252000"/>
            </a:xfrm>
          </p:grpSpPr>
          <p:sp>
            <p:nvSpPr>
              <p:cNvPr id="1700" name="Rectangle 16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01" name="Flowchart: Connector 17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2" name="Flowchart: Connector 17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3" name="Flowchart: Connector 17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4" name="Flowchart: Connector 17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6" name="Group 1505"/>
            <p:cNvGrpSpPr/>
            <p:nvPr/>
          </p:nvGrpSpPr>
          <p:grpSpPr>
            <a:xfrm>
              <a:off x="10294813" y="2605437"/>
              <a:ext cx="218016" cy="251433"/>
              <a:chOff x="1324008" y="2276812"/>
              <a:chExt cx="216001" cy="252000"/>
            </a:xfrm>
          </p:grpSpPr>
          <p:sp>
            <p:nvSpPr>
              <p:cNvPr id="1695" name="Rectangle 16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96" name="Flowchart: Connector 16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7" name="Flowchart: Connector 16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8" name="Flowchart: Connector 16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9" name="Flowchart: Connector 16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7" name="Group 1506"/>
            <p:cNvGrpSpPr/>
            <p:nvPr/>
          </p:nvGrpSpPr>
          <p:grpSpPr>
            <a:xfrm>
              <a:off x="10043406" y="2324148"/>
              <a:ext cx="218016" cy="251433"/>
              <a:chOff x="1324008" y="2276812"/>
              <a:chExt cx="216001" cy="252000"/>
            </a:xfrm>
          </p:grpSpPr>
          <p:sp>
            <p:nvSpPr>
              <p:cNvPr id="1690" name="Rectangle 16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91" name="Flowchart: Connector 16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2" name="Flowchart: Connector 16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3" name="Flowchart: Connector 16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4" name="Flowchart: Connector 16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8" name="Group 1507"/>
            <p:cNvGrpSpPr/>
            <p:nvPr/>
          </p:nvGrpSpPr>
          <p:grpSpPr>
            <a:xfrm>
              <a:off x="9534677" y="2324148"/>
              <a:ext cx="218016" cy="251433"/>
              <a:chOff x="1324008" y="2276812"/>
              <a:chExt cx="216001" cy="252000"/>
            </a:xfrm>
          </p:grpSpPr>
          <p:sp>
            <p:nvSpPr>
              <p:cNvPr id="1685" name="Rectangle 16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86" name="Flowchart: Connector 16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7" name="Flowchart: Connector 16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8" name="Flowchart: Connector 16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9" name="Flowchart: Connector 16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9" name="Group 1508"/>
            <p:cNvGrpSpPr/>
            <p:nvPr/>
          </p:nvGrpSpPr>
          <p:grpSpPr>
            <a:xfrm>
              <a:off x="9534676" y="2044038"/>
              <a:ext cx="218016" cy="251433"/>
              <a:chOff x="1324008" y="2276812"/>
              <a:chExt cx="216001" cy="252000"/>
            </a:xfrm>
          </p:grpSpPr>
          <p:sp>
            <p:nvSpPr>
              <p:cNvPr id="1680" name="Rectangle 16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81" name="Flowchart: Connector 16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2" name="Flowchart: Connector 16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3" name="Flowchart: Connector 16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4" name="Flowchart: Connector 16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0" name="Group 1509"/>
            <p:cNvGrpSpPr/>
            <p:nvPr/>
          </p:nvGrpSpPr>
          <p:grpSpPr>
            <a:xfrm>
              <a:off x="9282310" y="2044038"/>
              <a:ext cx="218016" cy="251433"/>
              <a:chOff x="1324008" y="2276812"/>
              <a:chExt cx="216001" cy="252000"/>
            </a:xfrm>
          </p:grpSpPr>
          <p:sp>
            <p:nvSpPr>
              <p:cNvPr id="1675" name="Rectangle 16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6" name="Flowchart: Connector 167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7" name="Flowchart: Connector 167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8" name="Flowchart: Connector 167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9" name="Flowchart: Connector 16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1" name="Group 1510"/>
            <p:cNvGrpSpPr/>
            <p:nvPr/>
          </p:nvGrpSpPr>
          <p:grpSpPr>
            <a:xfrm>
              <a:off x="9790592" y="2044038"/>
              <a:ext cx="218016" cy="251433"/>
              <a:chOff x="1324008" y="2276812"/>
              <a:chExt cx="216001" cy="252000"/>
            </a:xfrm>
          </p:grpSpPr>
          <p:sp>
            <p:nvSpPr>
              <p:cNvPr id="1670" name="Rectangle 16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1" name="Flowchart: Connector 167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2" name="Flowchart: Connector 167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3" name="Flowchart: Connector 167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4" name="Flowchart: Connector 16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2" name="Group 1511"/>
            <p:cNvGrpSpPr/>
            <p:nvPr/>
          </p:nvGrpSpPr>
          <p:grpSpPr>
            <a:xfrm>
              <a:off x="10042980" y="2044038"/>
              <a:ext cx="218016" cy="251433"/>
              <a:chOff x="1324008" y="2276812"/>
              <a:chExt cx="216001" cy="252000"/>
            </a:xfrm>
          </p:grpSpPr>
          <p:sp>
            <p:nvSpPr>
              <p:cNvPr id="1665" name="Rectangle 16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66" name="Flowchart: Connector 16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7" name="Flowchart: Connector 16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8" name="Flowchart: Connector 16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9" name="Flowchart: Connector 16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3" name="Group 1512"/>
            <p:cNvGrpSpPr/>
            <p:nvPr/>
          </p:nvGrpSpPr>
          <p:grpSpPr>
            <a:xfrm>
              <a:off x="10542747" y="2883155"/>
              <a:ext cx="218016" cy="251433"/>
              <a:chOff x="1324008" y="2276812"/>
              <a:chExt cx="216001" cy="252000"/>
            </a:xfrm>
          </p:grpSpPr>
          <p:sp>
            <p:nvSpPr>
              <p:cNvPr id="1660" name="Rectangle 16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61" name="Flowchart: Connector 16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2" name="Flowchart: Connector 16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3" name="Flowchart: Connector 16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4" name="Flowchart: Connector 16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4" name="Group 1513"/>
            <p:cNvGrpSpPr/>
            <p:nvPr/>
          </p:nvGrpSpPr>
          <p:grpSpPr>
            <a:xfrm>
              <a:off x="10542167" y="2324148"/>
              <a:ext cx="218016" cy="251433"/>
              <a:chOff x="1324008" y="2276812"/>
              <a:chExt cx="216001" cy="252000"/>
            </a:xfrm>
          </p:grpSpPr>
          <p:sp>
            <p:nvSpPr>
              <p:cNvPr id="1655" name="Rectangle 16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56" name="Flowchart: Connector 16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7" name="Flowchart: Connector 16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8" name="Flowchart: Connector 16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9" name="Flowchart: Connector 16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5" name="Group 1514"/>
            <p:cNvGrpSpPr/>
            <p:nvPr/>
          </p:nvGrpSpPr>
          <p:grpSpPr>
            <a:xfrm>
              <a:off x="10796640" y="2324148"/>
              <a:ext cx="218016" cy="251433"/>
              <a:chOff x="1324008" y="2276812"/>
              <a:chExt cx="216001" cy="252000"/>
            </a:xfrm>
          </p:grpSpPr>
          <p:sp>
            <p:nvSpPr>
              <p:cNvPr id="1650" name="Rectangle 16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51" name="Flowchart: Connector 16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2" name="Flowchart: Connector 16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3" name="Flowchart: Connector 16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4" name="Flowchart: Connector 16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6" name="Group 1515"/>
            <p:cNvGrpSpPr/>
            <p:nvPr/>
          </p:nvGrpSpPr>
          <p:grpSpPr>
            <a:xfrm>
              <a:off x="10796641" y="2605437"/>
              <a:ext cx="218016" cy="251433"/>
              <a:chOff x="1324008" y="2276812"/>
              <a:chExt cx="216001" cy="252000"/>
            </a:xfrm>
          </p:grpSpPr>
          <p:sp>
            <p:nvSpPr>
              <p:cNvPr id="1645" name="Rectangle 164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6" name="Flowchart: Connector 164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7" name="Flowchart: Connector 164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8" name="Flowchart: Connector 164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9" name="Flowchart: Connector 16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7" name="Group 1516"/>
            <p:cNvGrpSpPr/>
            <p:nvPr/>
          </p:nvGrpSpPr>
          <p:grpSpPr>
            <a:xfrm>
              <a:off x="10796641" y="2884241"/>
              <a:ext cx="218016" cy="251433"/>
              <a:chOff x="1324008" y="2276812"/>
              <a:chExt cx="216001" cy="252000"/>
            </a:xfrm>
          </p:grpSpPr>
          <p:sp>
            <p:nvSpPr>
              <p:cNvPr id="1640" name="Rectangle 163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1" name="Flowchart: Connector 164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2" name="Flowchart: Connector 164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3" name="Flowchart: Connector 164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4" name="Flowchart: Connector 16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8" name="Group 1517"/>
            <p:cNvGrpSpPr/>
            <p:nvPr/>
          </p:nvGrpSpPr>
          <p:grpSpPr>
            <a:xfrm>
              <a:off x="10796506" y="3455149"/>
              <a:ext cx="218016" cy="251433"/>
              <a:chOff x="1324008" y="2276812"/>
              <a:chExt cx="216001" cy="252000"/>
            </a:xfrm>
          </p:grpSpPr>
          <p:sp>
            <p:nvSpPr>
              <p:cNvPr id="1635" name="Rectangle 163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36" name="Flowchart: Connector 163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7" name="Flowchart: Connector 163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8" name="Flowchart: Connector 163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9" name="Flowchart: Connector 16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9" name="Group 1518"/>
            <p:cNvGrpSpPr/>
            <p:nvPr/>
          </p:nvGrpSpPr>
          <p:grpSpPr>
            <a:xfrm>
              <a:off x="10042981" y="3455149"/>
              <a:ext cx="218016" cy="251433"/>
              <a:chOff x="1324008" y="2276812"/>
              <a:chExt cx="216001" cy="252000"/>
            </a:xfrm>
          </p:grpSpPr>
          <p:sp>
            <p:nvSpPr>
              <p:cNvPr id="1630" name="Rectangle 162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31" name="Flowchart: Connector 163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2" name="Flowchart: Connector 163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3" name="Flowchart: Connector 163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4" name="Flowchart: Connector 163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0" name="Group 1519"/>
            <p:cNvGrpSpPr/>
            <p:nvPr/>
          </p:nvGrpSpPr>
          <p:grpSpPr>
            <a:xfrm>
              <a:off x="10042981" y="3735422"/>
              <a:ext cx="218016" cy="251433"/>
              <a:chOff x="1324008" y="2276812"/>
              <a:chExt cx="216001" cy="252000"/>
            </a:xfrm>
          </p:grpSpPr>
          <p:sp>
            <p:nvSpPr>
              <p:cNvPr id="1625" name="Rectangle 162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6" name="Flowchart: Connector 162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7" name="Flowchart: Connector 162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8" name="Flowchart: Connector 162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9" name="Flowchart: Connector 16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1" name="Group 1520"/>
            <p:cNvGrpSpPr/>
            <p:nvPr/>
          </p:nvGrpSpPr>
          <p:grpSpPr>
            <a:xfrm>
              <a:off x="10042981" y="4013440"/>
              <a:ext cx="218016" cy="251433"/>
              <a:chOff x="1324008" y="2276812"/>
              <a:chExt cx="216001" cy="252000"/>
            </a:xfrm>
          </p:grpSpPr>
          <p:sp>
            <p:nvSpPr>
              <p:cNvPr id="1620" name="Rectangle 161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1" name="Flowchart: Connector 162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2" name="Flowchart: Connector 162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3" name="Flowchart: Connector 162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4" name="Flowchart: Connector 16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2" name="Group 1521"/>
            <p:cNvGrpSpPr/>
            <p:nvPr/>
          </p:nvGrpSpPr>
          <p:grpSpPr>
            <a:xfrm>
              <a:off x="10042981" y="4299307"/>
              <a:ext cx="218016" cy="251433"/>
              <a:chOff x="1324008" y="2276812"/>
              <a:chExt cx="216001" cy="252000"/>
            </a:xfrm>
          </p:grpSpPr>
          <p:sp>
            <p:nvSpPr>
              <p:cNvPr id="1615" name="Rectangle 161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6" name="Flowchart: Connector 161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7" name="Flowchart: Connector 161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8" name="Flowchart: Connector 161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9" name="Flowchart: Connector 16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3" name="Group 1522"/>
            <p:cNvGrpSpPr/>
            <p:nvPr/>
          </p:nvGrpSpPr>
          <p:grpSpPr>
            <a:xfrm>
              <a:off x="9790593" y="4585159"/>
              <a:ext cx="218016" cy="251433"/>
              <a:chOff x="1324008" y="2276812"/>
              <a:chExt cx="216001" cy="252000"/>
            </a:xfrm>
          </p:grpSpPr>
          <p:sp>
            <p:nvSpPr>
              <p:cNvPr id="1610" name="Rectangle 160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1" name="Flowchart: Connector 161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2" name="Flowchart: Connector 161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3" name="Flowchart: Connector 161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4" name="Flowchart: Connector 16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4" name="Group 1523"/>
            <p:cNvGrpSpPr/>
            <p:nvPr/>
          </p:nvGrpSpPr>
          <p:grpSpPr>
            <a:xfrm>
              <a:off x="10295010" y="4585159"/>
              <a:ext cx="218016" cy="251433"/>
              <a:chOff x="1324008" y="2276812"/>
              <a:chExt cx="216001" cy="252000"/>
            </a:xfrm>
          </p:grpSpPr>
          <p:sp>
            <p:nvSpPr>
              <p:cNvPr id="1605" name="Rectangle 160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06" name="Flowchart: Connector 160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7" name="Flowchart: Connector 160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8" name="Flowchart: Connector 160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9" name="Flowchart: Connector 160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5" name="Group 1524"/>
            <p:cNvGrpSpPr/>
            <p:nvPr/>
          </p:nvGrpSpPr>
          <p:grpSpPr>
            <a:xfrm>
              <a:off x="10542166" y="4585159"/>
              <a:ext cx="218016" cy="251433"/>
              <a:chOff x="1324008" y="2276812"/>
              <a:chExt cx="216001" cy="252000"/>
            </a:xfrm>
          </p:grpSpPr>
          <p:sp>
            <p:nvSpPr>
              <p:cNvPr id="1600" name="Rectangle 159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01" name="Flowchart: Connector 160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2" name="Flowchart: Connector 160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3" name="Flowchart: Connector 160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4" name="Flowchart: Connector 16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6" name="Group 1525"/>
            <p:cNvGrpSpPr/>
            <p:nvPr/>
          </p:nvGrpSpPr>
          <p:grpSpPr>
            <a:xfrm>
              <a:off x="10796506" y="4013440"/>
              <a:ext cx="218016" cy="251433"/>
              <a:chOff x="1324008" y="2276812"/>
              <a:chExt cx="216001" cy="252000"/>
            </a:xfrm>
          </p:grpSpPr>
          <p:sp>
            <p:nvSpPr>
              <p:cNvPr id="1595" name="Rectangle 159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6" name="Flowchart: Connector 159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7" name="Flowchart: Connector 159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8" name="Flowchart: Connector 159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9" name="Flowchart: Connector 15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7" name="Group 1526"/>
            <p:cNvGrpSpPr/>
            <p:nvPr/>
          </p:nvGrpSpPr>
          <p:grpSpPr>
            <a:xfrm>
              <a:off x="10796641" y="4299307"/>
              <a:ext cx="218016" cy="251433"/>
              <a:chOff x="1324008" y="2276812"/>
              <a:chExt cx="216001" cy="252000"/>
            </a:xfrm>
          </p:grpSpPr>
          <p:sp>
            <p:nvSpPr>
              <p:cNvPr id="1590" name="Rectangle 158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1" name="Flowchart: Connector 159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2" name="Flowchart: Connector 159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3" name="Flowchart: Connector 159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4" name="Flowchart: Connector 159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8" name="Group 1527"/>
            <p:cNvGrpSpPr/>
            <p:nvPr/>
          </p:nvGrpSpPr>
          <p:grpSpPr>
            <a:xfrm>
              <a:off x="10796641" y="4585159"/>
              <a:ext cx="218016" cy="251433"/>
              <a:chOff x="1324008" y="2276812"/>
              <a:chExt cx="216001" cy="252000"/>
            </a:xfrm>
          </p:grpSpPr>
          <p:sp>
            <p:nvSpPr>
              <p:cNvPr id="1585" name="Rectangle 158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6" name="Flowchart: Connector 158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7" name="Flowchart: Connector 158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8" name="Flowchart: Connector 158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9" name="Flowchart: Connector 15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9" name="Group 1528"/>
            <p:cNvGrpSpPr/>
            <p:nvPr/>
          </p:nvGrpSpPr>
          <p:grpSpPr>
            <a:xfrm>
              <a:off x="10796961" y="3734630"/>
              <a:ext cx="218016" cy="251433"/>
              <a:chOff x="1324008" y="2276812"/>
              <a:chExt cx="216001" cy="252000"/>
            </a:xfrm>
          </p:grpSpPr>
          <p:sp>
            <p:nvSpPr>
              <p:cNvPr id="1580" name="Rectangle 157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1" name="Flowchart: Connector 158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2" name="Flowchart: Connector 158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3" name="Flowchart: Connector 158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4" name="Flowchart: Connector 15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0" name="Group 1529"/>
            <p:cNvGrpSpPr/>
            <p:nvPr/>
          </p:nvGrpSpPr>
          <p:grpSpPr>
            <a:xfrm>
              <a:off x="10042979" y="4585159"/>
              <a:ext cx="218016" cy="251433"/>
              <a:chOff x="1324008" y="2276812"/>
              <a:chExt cx="216001" cy="252000"/>
            </a:xfrm>
          </p:grpSpPr>
          <p:sp>
            <p:nvSpPr>
              <p:cNvPr id="1575" name="Rectangle 157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76" name="Flowchart: Connector 1575"/>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7" name="Flowchart: Connector 1576"/>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8" name="Flowchart: Connector 1577"/>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9" name="Flowchart: Connector 157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1" name="Group 1530"/>
            <p:cNvGrpSpPr/>
            <p:nvPr/>
          </p:nvGrpSpPr>
          <p:grpSpPr>
            <a:xfrm>
              <a:off x="10042982" y="4868789"/>
              <a:ext cx="218016" cy="251433"/>
              <a:chOff x="1324008" y="2276812"/>
              <a:chExt cx="216001" cy="252000"/>
            </a:xfrm>
          </p:grpSpPr>
          <p:sp>
            <p:nvSpPr>
              <p:cNvPr id="1570" name="Rectangle 156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71" name="Flowchart: Connector 1570"/>
              <p:cNvSpPr/>
              <p:nvPr/>
            </p:nvSpPr>
            <p:spPr>
              <a:xfrm>
                <a:off x="1355706" y="2448768"/>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2" name="Flowchart: Connector 1571"/>
              <p:cNvSpPr/>
              <p:nvPr/>
            </p:nvSpPr>
            <p:spPr>
              <a:xfrm>
                <a:off x="1469286" y="2444929"/>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3" name="Flowchart: Connector 1572"/>
              <p:cNvSpPr/>
              <p:nvPr/>
            </p:nvSpPr>
            <p:spPr>
              <a:xfrm>
                <a:off x="1475129" y="23153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4" name="Flowchart: Connector 157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2" name="Group 1531"/>
            <p:cNvGrpSpPr/>
            <p:nvPr/>
          </p:nvGrpSpPr>
          <p:grpSpPr>
            <a:xfrm>
              <a:off x="10043406" y="5160214"/>
              <a:ext cx="218016" cy="251433"/>
              <a:chOff x="1324008" y="2276812"/>
              <a:chExt cx="216001" cy="252000"/>
            </a:xfrm>
          </p:grpSpPr>
          <p:sp>
            <p:nvSpPr>
              <p:cNvPr id="1565" name="Rectangle 156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6" name="Flowchart: Connector 156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7" name="Flowchart: Connector 156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8" name="Flowchart: Connector 156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9" name="Flowchart: Connector 15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3" name="Group 1532"/>
            <p:cNvGrpSpPr/>
            <p:nvPr/>
          </p:nvGrpSpPr>
          <p:grpSpPr>
            <a:xfrm>
              <a:off x="10294811" y="5160214"/>
              <a:ext cx="218016" cy="251433"/>
              <a:chOff x="1324008" y="2276812"/>
              <a:chExt cx="216001" cy="252000"/>
            </a:xfrm>
          </p:grpSpPr>
          <p:sp>
            <p:nvSpPr>
              <p:cNvPr id="1560" name="Rectangle 155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1" name="Flowchart: Connector 156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2" name="Flowchart: Connector 156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3" name="Flowchart: Connector 156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4" name="Flowchart: Connector 15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4" name="Group 1533"/>
            <p:cNvGrpSpPr/>
            <p:nvPr/>
          </p:nvGrpSpPr>
          <p:grpSpPr>
            <a:xfrm>
              <a:off x="10542747" y="5160214"/>
              <a:ext cx="218016" cy="251433"/>
              <a:chOff x="1324008" y="2276812"/>
              <a:chExt cx="216001" cy="252000"/>
            </a:xfrm>
          </p:grpSpPr>
          <p:sp>
            <p:nvSpPr>
              <p:cNvPr id="1555" name="Rectangle 1554">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6" name="Flowchart: Connector 1555"/>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7" name="Flowchart: Connector 1556"/>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8" name="Flowchart: Connector 1557"/>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9" name="Flowchart: Connector 155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5" name="Group 1534"/>
            <p:cNvGrpSpPr/>
            <p:nvPr/>
          </p:nvGrpSpPr>
          <p:grpSpPr>
            <a:xfrm>
              <a:off x="10796505" y="5160214"/>
              <a:ext cx="218016" cy="251433"/>
              <a:chOff x="1324008" y="2276812"/>
              <a:chExt cx="216001" cy="252000"/>
            </a:xfrm>
          </p:grpSpPr>
          <p:sp>
            <p:nvSpPr>
              <p:cNvPr id="1550" name="Rectangle 1549">
                <a:extLst>
                  <a:ext uri="{FF2B5EF4-FFF2-40B4-BE49-F238E27FC236}">
                    <a16:creationId xmlns:a16="http://schemas.microsoft.com/office/drawing/2014/main" id="{8AEC3B0F-BEF9-8D5E-2057-AD3FAC84D7D1}"/>
                  </a:ext>
                </a:extLst>
              </p:cNvPr>
              <p:cNvSpPr/>
              <p:nvPr/>
            </p:nvSpPr>
            <p:spPr>
              <a:xfrm>
                <a:off x="1324008" y="2276812"/>
                <a:ext cx="216001"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1" name="Flowchart: Connector 1550"/>
              <p:cNvSpPr/>
              <p:nvPr/>
            </p:nvSpPr>
            <p:spPr>
              <a:xfrm>
                <a:off x="1355706" y="2448768"/>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2" name="Flowchart: Connector 1551"/>
              <p:cNvSpPr/>
              <p:nvPr/>
            </p:nvSpPr>
            <p:spPr>
              <a:xfrm>
                <a:off x="1469286" y="2444929"/>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3" name="Flowchart: Connector 1552"/>
              <p:cNvSpPr/>
              <p:nvPr/>
            </p:nvSpPr>
            <p:spPr>
              <a:xfrm>
                <a:off x="1475129" y="23153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4" name="Flowchart: Connector 155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36" name="Rectangle 1535"/>
            <p:cNvSpPr/>
            <p:nvPr/>
          </p:nvSpPr>
          <p:spPr>
            <a:xfrm>
              <a:off x="1007077" y="4273545"/>
              <a:ext cx="667575"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Cout</a:t>
              </a:r>
              <a:endParaRPr lang="en-IN" sz="1600" dirty="0">
                <a:latin typeface="Times New Roman" pitchFamily="18" charset="0"/>
                <a:cs typeface="Times New Roman" pitchFamily="18" charset="0"/>
              </a:endParaRPr>
            </a:p>
          </p:txBody>
        </p:sp>
        <p:sp>
          <p:nvSpPr>
            <p:cNvPr id="1537" name="Rectangle 1536"/>
            <p:cNvSpPr/>
            <p:nvPr/>
          </p:nvSpPr>
          <p:spPr>
            <a:xfrm>
              <a:off x="2783158"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S3</a:t>
              </a:r>
            </a:p>
          </p:txBody>
        </p:sp>
        <p:sp>
          <p:nvSpPr>
            <p:cNvPr id="1538" name="Rectangle 1537"/>
            <p:cNvSpPr/>
            <p:nvPr/>
          </p:nvSpPr>
          <p:spPr>
            <a:xfrm>
              <a:off x="5527887"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S2</a:t>
              </a:r>
            </a:p>
          </p:txBody>
        </p:sp>
        <p:sp>
          <p:nvSpPr>
            <p:cNvPr id="1539" name="Rectangle 1538"/>
            <p:cNvSpPr/>
            <p:nvPr/>
          </p:nvSpPr>
          <p:spPr>
            <a:xfrm>
              <a:off x="11015765"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S0</a:t>
              </a:r>
            </a:p>
          </p:txBody>
        </p:sp>
        <p:sp>
          <p:nvSpPr>
            <p:cNvPr id="1540" name="Rectangle 1539"/>
            <p:cNvSpPr/>
            <p:nvPr/>
          </p:nvSpPr>
          <p:spPr>
            <a:xfrm>
              <a:off x="8241069" y="5068270"/>
              <a:ext cx="442809" cy="371677"/>
            </a:xfrm>
            <a:prstGeom prst="rect">
              <a:avLst/>
            </a:prstGeom>
          </p:spPr>
          <p:txBody>
            <a:bodyPr wrap="none">
              <a:spAutoFit/>
            </a:bodyPr>
            <a:lstStyle/>
            <a:p>
              <a:r>
                <a:rPr lang="en-US" sz="1600" dirty="0">
                  <a:solidFill>
                    <a:srgbClr val="CDD844"/>
                  </a:solidFill>
                  <a:latin typeface="Times New Roman" pitchFamily="18" charset="0"/>
                  <a:cs typeface="Times New Roman" pitchFamily="18" charset="0"/>
                </a:rPr>
                <a:t>S1</a:t>
              </a:r>
            </a:p>
          </p:txBody>
        </p:sp>
        <p:sp>
          <p:nvSpPr>
            <p:cNvPr id="1541" name="Rectangle 1540"/>
            <p:cNvSpPr/>
            <p:nvPr/>
          </p:nvSpPr>
          <p:spPr>
            <a:xfrm>
              <a:off x="1542245" y="1157388"/>
              <a:ext cx="479974" cy="371677"/>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Y3</a:t>
              </a:r>
            </a:p>
          </p:txBody>
        </p:sp>
        <p:sp>
          <p:nvSpPr>
            <p:cNvPr id="1542" name="Rectangle 1541"/>
            <p:cNvSpPr/>
            <p:nvPr/>
          </p:nvSpPr>
          <p:spPr>
            <a:xfrm>
              <a:off x="6182825" y="141601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Y1</a:t>
              </a:r>
            </a:p>
          </p:txBody>
        </p:sp>
        <p:sp>
          <p:nvSpPr>
            <p:cNvPr id="1543" name="Rectangle 1542"/>
            <p:cNvSpPr/>
            <p:nvPr/>
          </p:nvSpPr>
          <p:spPr>
            <a:xfrm>
              <a:off x="3671144" y="1157388"/>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Y2</a:t>
              </a:r>
            </a:p>
          </p:txBody>
        </p:sp>
        <p:sp>
          <p:nvSpPr>
            <p:cNvPr id="1544" name="Rectangle 1543"/>
            <p:cNvSpPr/>
            <p:nvPr/>
          </p:nvSpPr>
          <p:spPr>
            <a:xfrm>
              <a:off x="8683878" y="1715172"/>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Y0</a:t>
              </a:r>
            </a:p>
          </p:txBody>
        </p:sp>
        <p:sp>
          <p:nvSpPr>
            <p:cNvPr id="1545" name="Rectangle 1544"/>
            <p:cNvSpPr/>
            <p:nvPr/>
          </p:nvSpPr>
          <p:spPr>
            <a:xfrm>
              <a:off x="1961131" y="117394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X3</a:t>
              </a:r>
            </a:p>
          </p:txBody>
        </p:sp>
        <p:sp>
          <p:nvSpPr>
            <p:cNvPr id="1546" name="Rectangle 1545"/>
            <p:cNvSpPr/>
            <p:nvPr/>
          </p:nvSpPr>
          <p:spPr>
            <a:xfrm>
              <a:off x="9165460" y="1715172"/>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X0</a:t>
              </a:r>
            </a:p>
          </p:txBody>
        </p:sp>
        <p:sp>
          <p:nvSpPr>
            <p:cNvPr id="1547" name="Rectangle 1546"/>
            <p:cNvSpPr/>
            <p:nvPr/>
          </p:nvSpPr>
          <p:spPr>
            <a:xfrm>
              <a:off x="6666464" y="141601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X1</a:t>
              </a:r>
            </a:p>
          </p:txBody>
        </p:sp>
        <p:sp>
          <p:nvSpPr>
            <p:cNvPr id="1548" name="Rectangle 1547"/>
            <p:cNvSpPr/>
            <p:nvPr/>
          </p:nvSpPr>
          <p:spPr>
            <a:xfrm>
              <a:off x="4209031" y="1173949"/>
              <a:ext cx="434734"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X2</a:t>
              </a:r>
            </a:p>
          </p:txBody>
        </p:sp>
        <p:sp>
          <p:nvSpPr>
            <p:cNvPr id="1549" name="Rectangle 1548"/>
            <p:cNvSpPr/>
            <p:nvPr/>
          </p:nvSpPr>
          <p:spPr>
            <a:xfrm>
              <a:off x="10977352" y="3667797"/>
              <a:ext cx="481222" cy="338554"/>
            </a:xfrm>
            <a:prstGeom prst="rect">
              <a:avLst/>
            </a:prstGeom>
          </p:spPr>
          <p:txBody>
            <a:bodyPr wrap="none">
              <a:spAutoFit/>
            </a:bodyPr>
            <a:lstStyle/>
            <a:p>
              <a:r>
                <a:rPr lang="en-US" sz="1600" dirty="0">
                  <a:solidFill>
                    <a:srgbClr val="003399"/>
                  </a:solidFill>
                  <a:latin typeface="Times New Roman" pitchFamily="18" charset="0"/>
                  <a:cs typeface="Times New Roman" pitchFamily="18" charset="0"/>
                </a:rPr>
                <a:t>Cin</a:t>
              </a:r>
            </a:p>
          </p:txBody>
        </p:sp>
      </p:grpSp>
      <p:sp>
        <p:nvSpPr>
          <p:cNvPr id="2" name="TextBox 1">
            <a:extLst>
              <a:ext uri="{FF2B5EF4-FFF2-40B4-BE49-F238E27FC236}">
                <a16:creationId xmlns:a16="http://schemas.microsoft.com/office/drawing/2014/main" id="{3215D9D5-ADD8-7E6D-0B18-B766608E2FBA}"/>
              </a:ext>
            </a:extLst>
          </p:cNvPr>
          <p:cNvSpPr txBox="1"/>
          <p:nvPr/>
        </p:nvSpPr>
        <p:spPr>
          <a:xfrm>
            <a:off x="3589398" y="5684051"/>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Circuit of Existing 4-Bit Ripple Carry Adder</a:t>
            </a:r>
          </a:p>
        </p:txBody>
      </p:sp>
    </p:spTree>
    <p:extLst>
      <p:ext uri="{BB962C8B-B14F-4D97-AF65-F5344CB8AC3E}">
        <p14:creationId xmlns:p14="http://schemas.microsoft.com/office/powerpoint/2010/main" val="188927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B332-E1A2-D407-32B7-D82A0347DE46}"/>
            </a:ext>
          </a:extLst>
        </p:cNvPr>
        <p:cNvGrpSpPr/>
        <p:nvPr/>
      </p:nvGrpSpPr>
      <p:grpSpPr>
        <a:xfrm>
          <a:off x="0" y="0"/>
          <a:ext cx="0" cy="0"/>
          <a:chOff x="0" y="0"/>
          <a:chExt cx="0" cy="0"/>
        </a:xfrm>
      </p:grpSpPr>
      <p:pic>
        <p:nvPicPr>
          <p:cNvPr id="14" name="Google Shape;183;p7">
            <a:extLst>
              <a:ext uri="{FF2B5EF4-FFF2-40B4-BE49-F238E27FC236}">
                <a16:creationId xmlns:a16="http://schemas.microsoft.com/office/drawing/2014/main" id="{242C7711-B616-AAE2-3790-B68DD5405FE5}"/>
              </a:ext>
            </a:extLst>
          </p:cNvPr>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15" name="TextBox 14">
            <a:extLst>
              <a:ext uri="{FF2B5EF4-FFF2-40B4-BE49-F238E27FC236}">
                <a16:creationId xmlns:a16="http://schemas.microsoft.com/office/drawing/2014/main" id="{0CA718F7-8DF9-1283-55D4-4FA3C1792EAD}"/>
              </a:ext>
            </a:extLst>
          </p:cNvPr>
          <p:cNvSpPr txBox="1"/>
          <p:nvPr/>
        </p:nvSpPr>
        <p:spPr>
          <a:xfrm>
            <a:off x="3151795" y="374929"/>
            <a:ext cx="4829851"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PROPOSED MODEL</a:t>
            </a:r>
          </a:p>
        </p:txBody>
      </p:sp>
      <p:sp>
        <p:nvSpPr>
          <p:cNvPr id="16" name="TextBox 15">
            <a:extLst>
              <a:ext uri="{FF2B5EF4-FFF2-40B4-BE49-F238E27FC236}">
                <a16:creationId xmlns:a16="http://schemas.microsoft.com/office/drawing/2014/main" id="{5ED4AB7C-0688-3C76-2843-A6BFB39C10A6}"/>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9" name="TextBox 18">
            <a:extLst>
              <a:ext uri="{FF2B5EF4-FFF2-40B4-BE49-F238E27FC236}">
                <a16:creationId xmlns:a16="http://schemas.microsoft.com/office/drawing/2014/main" id="{A4765AD5-B4A9-5F27-7456-EAEA4226FEB7}"/>
              </a:ext>
            </a:extLst>
          </p:cNvPr>
          <p:cNvSpPr txBox="1"/>
          <p:nvPr/>
        </p:nvSpPr>
        <p:spPr>
          <a:xfrm>
            <a:off x="6489620" y="597031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Proposed Full Adder Circuit in QCA</a:t>
            </a:r>
          </a:p>
        </p:txBody>
      </p:sp>
      <p:sp>
        <p:nvSpPr>
          <p:cNvPr id="27" name="TextBox 26">
            <a:extLst>
              <a:ext uri="{FF2B5EF4-FFF2-40B4-BE49-F238E27FC236}">
                <a16:creationId xmlns:a16="http://schemas.microsoft.com/office/drawing/2014/main" id="{76C7AB8D-9DD8-89A7-0012-2C290154F909}"/>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pSp>
        <p:nvGrpSpPr>
          <p:cNvPr id="10" name="Group 9">
            <a:extLst>
              <a:ext uri="{FF2B5EF4-FFF2-40B4-BE49-F238E27FC236}">
                <a16:creationId xmlns:a16="http://schemas.microsoft.com/office/drawing/2014/main" id="{F854112B-374F-B247-1312-EAC97B740587}"/>
              </a:ext>
            </a:extLst>
          </p:cNvPr>
          <p:cNvGrpSpPr/>
          <p:nvPr/>
        </p:nvGrpSpPr>
        <p:grpSpPr>
          <a:xfrm>
            <a:off x="5053755" y="861533"/>
            <a:ext cx="5876823" cy="5088861"/>
            <a:chOff x="5053755" y="861533"/>
            <a:chExt cx="5876823" cy="5088861"/>
          </a:xfrm>
        </p:grpSpPr>
        <p:sp>
          <p:nvSpPr>
            <p:cNvPr id="1240" name="Rectangle 1239">
              <a:extLst>
                <a:ext uri="{FF2B5EF4-FFF2-40B4-BE49-F238E27FC236}">
                  <a16:creationId xmlns:a16="http://schemas.microsoft.com/office/drawing/2014/main" id="{6015B72D-69EB-1956-E2CD-8A51A049A07B}"/>
                </a:ext>
              </a:extLst>
            </p:cNvPr>
            <p:cNvSpPr/>
            <p:nvPr/>
          </p:nvSpPr>
          <p:spPr>
            <a:xfrm>
              <a:off x="7617560" y="861533"/>
              <a:ext cx="451465" cy="4153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1" name="Rectangle 1320">
              <a:extLst>
                <a:ext uri="{FF2B5EF4-FFF2-40B4-BE49-F238E27FC236}">
                  <a16:creationId xmlns:a16="http://schemas.microsoft.com/office/drawing/2014/main" id="{E3CC4E9C-DD27-4D96-BBDE-E82873563ECD}"/>
                </a:ext>
              </a:extLst>
            </p:cNvPr>
            <p:cNvSpPr/>
            <p:nvPr/>
          </p:nvSpPr>
          <p:spPr>
            <a:xfrm>
              <a:off x="6655593" y="861631"/>
              <a:ext cx="451465" cy="4153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grpSp>
          <p:nvGrpSpPr>
            <p:cNvPr id="8" name="Group 7"/>
            <p:cNvGrpSpPr/>
            <p:nvPr/>
          </p:nvGrpSpPr>
          <p:grpSpPr>
            <a:xfrm>
              <a:off x="5053755" y="913746"/>
              <a:ext cx="5876823" cy="5036648"/>
              <a:chOff x="5053755" y="913746"/>
              <a:chExt cx="5876823" cy="5036648"/>
            </a:xfrm>
          </p:grpSpPr>
          <p:sp>
            <p:nvSpPr>
              <p:cNvPr id="135" name="TextBox 134">
                <a:extLst>
                  <a:ext uri="{FF2B5EF4-FFF2-40B4-BE49-F238E27FC236}">
                    <a16:creationId xmlns:a16="http://schemas.microsoft.com/office/drawing/2014/main" id="{14D2FDBA-CDBC-6AB1-DCF5-11463E33CDC4}"/>
                  </a:ext>
                </a:extLst>
              </p:cNvPr>
              <p:cNvSpPr txBox="1"/>
              <p:nvPr/>
            </p:nvSpPr>
            <p:spPr>
              <a:xfrm>
                <a:off x="5053755" y="2320536"/>
                <a:ext cx="546547" cy="307777"/>
              </a:xfrm>
              <a:prstGeom prst="rect">
                <a:avLst/>
              </a:prstGeom>
              <a:noFill/>
            </p:spPr>
            <p:txBody>
              <a:bodyPr wrap="square">
                <a:spAutoFit/>
              </a:bodyPr>
              <a:lstStyle/>
              <a:p>
                <a:r>
                  <a:rPr lang="en-US" sz="1400" dirty="0">
                    <a:solidFill>
                      <a:srgbClr val="FFFF00"/>
                    </a:solidFill>
                    <a:latin typeface="Times New Roman" panose="02020603050405020304" pitchFamily="18" charset="0"/>
                    <a:cs typeface="Times New Roman" panose="02020603050405020304" pitchFamily="18" charset="0"/>
                  </a:rPr>
                  <a:t>Cout</a:t>
                </a:r>
                <a:endParaRPr lang="en-IN" sz="1400" dirty="0">
                  <a:solidFill>
                    <a:srgbClr val="FFFF00"/>
                  </a:solidFill>
                </a:endParaRPr>
              </a:p>
            </p:txBody>
          </p:sp>
          <p:sp>
            <p:nvSpPr>
              <p:cNvPr id="137" name="TextBox 136">
                <a:extLst>
                  <a:ext uri="{FF2B5EF4-FFF2-40B4-BE49-F238E27FC236}">
                    <a16:creationId xmlns:a16="http://schemas.microsoft.com/office/drawing/2014/main" id="{8580AA6B-3569-E332-F604-3BD8393857C0}"/>
                  </a:ext>
                </a:extLst>
              </p:cNvPr>
              <p:cNvSpPr txBox="1"/>
              <p:nvPr/>
            </p:nvSpPr>
            <p:spPr>
              <a:xfrm>
                <a:off x="6293242" y="927158"/>
                <a:ext cx="328231" cy="307777"/>
              </a:xfrm>
              <a:prstGeom prst="rect">
                <a:avLst/>
              </a:prstGeom>
              <a:noFill/>
            </p:spPr>
            <p:txBody>
              <a:bodyPr wrap="square">
                <a:spAutoFit/>
              </a:bodyPr>
              <a:lstStyle/>
              <a:p>
                <a:r>
                  <a:rPr lang="en-US" sz="1400" dirty="0">
                    <a:solidFill>
                      <a:schemeClr val="accent1"/>
                    </a:solidFill>
                    <a:latin typeface="Times New Roman" panose="02020603050405020304" pitchFamily="18" charset="0"/>
                    <a:cs typeface="Times New Roman" panose="02020603050405020304" pitchFamily="18" charset="0"/>
                  </a:rPr>
                  <a:t>A</a:t>
                </a:r>
                <a:endParaRPr lang="en-IN" sz="1400" dirty="0">
                  <a:solidFill>
                    <a:schemeClr val="accent1"/>
                  </a:solidFill>
                </a:endParaRPr>
              </a:p>
            </p:txBody>
          </p:sp>
          <p:sp>
            <p:nvSpPr>
              <p:cNvPr id="138" name="TextBox 137">
                <a:extLst>
                  <a:ext uri="{FF2B5EF4-FFF2-40B4-BE49-F238E27FC236}">
                    <a16:creationId xmlns:a16="http://schemas.microsoft.com/office/drawing/2014/main" id="{3DDBC7DB-02D5-B03B-DE6C-661B52044A2B}"/>
                  </a:ext>
                </a:extLst>
              </p:cNvPr>
              <p:cNvSpPr txBox="1"/>
              <p:nvPr/>
            </p:nvSpPr>
            <p:spPr>
              <a:xfrm>
                <a:off x="10602347" y="2306751"/>
                <a:ext cx="328231" cy="307777"/>
              </a:xfrm>
              <a:prstGeom prst="rect">
                <a:avLst/>
              </a:prstGeom>
              <a:noFill/>
            </p:spPr>
            <p:txBody>
              <a:bodyPr wrap="square">
                <a:spAutoFit/>
              </a:bodyPr>
              <a:lstStyle/>
              <a:p>
                <a:r>
                  <a:rPr lang="en-US" sz="1400" dirty="0">
                    <a:solidFill>
                      <a:schemeClr val="accent1"/>
                    </a:solidFill>
                    <a:latin typeface="Times New Roman" panose="02020603050405020304" pitchFamily="18" charset="0"/>
                    <a:cs typeface="Times New Roman" panose="02020603050405020304" pitchFamily="18" charset="0"/>
                  </a:rPr>
                  <a:t>C</a:t>
                </a:r>
                <a:endParaRPr lang="en-IN" sz="1400" dirty="0">
                  <a:solidFill>
                    <a:schemeClr val="accent1"/>
                  </a:solidFill>
                </a:endParaRPr>
              </a:p>
            </p:txBody>
          </p:sp>
          <p:sp>
            <p:nvSpPr>
              <p:cNvPr id="139" name="TextBox 138">
                <a:extLst>
                  <a:ext uri="{FF2B5EF4-FFF2-40B4-BE49-F238E27FC236}">
                    <a16:creationId xmlns:a16="http://schemas.microsoft.com/office/drawing/2014/main" id="{A6586B06-3F5C-F9C1-83C2-7D6FD0A869FB}"/>
                  </a:ext>
                </a:extLst>
              </p:cNvPr>
              <p:cNvSpPr txBox="1"/>
              <p:nvPr/>
            </p:nvSpPr>
            <p:spPr>
              <a:xfrm>
                <a:off x="8073988" y="913746"/>
                <a:ext cx="328231" cy="307777"/>
              </a:xfrm>
              <a:prstGeom prst="rect">
                <a:avLst/>
              </a:prstGeom>
              <a:noFill/>
            </p:spPr>
            <p:txBody>
              <a:bodyPr wrap="square">
                <a:spAutoFit/>
              </a:bodyPr>
              <a:lstStyle/>
              <a:p>
                <a:r>
                  <a:rPr lang="en-US" sz="1400" dirty="0">
                    <a:solidFill>
                      <a:schemeClr val="accent1"/>
                    </a:solidFill>
                    <a:latin typeface="Times New Roman" panose="02020603050405020304" pitchFamily="18" charset="0"/>
                    <a:cs typeface="Times New Roman" panose="02020603050405020304" pitchFamily="18" charset="0"/>
                  </a:rPr>
                  <a:t>B</a:t>
                </a:r>
                <a:endParaRPr lang="en-IN" sz="1400" dirty="0">
                  <a:solidFill>
                    <a:schemeClr val="accent1"/>
                  </a:solidFill>
                </a:endParaRPr>
              </a:p>
            </p:txBody>
          </p:sp>
          <p:sp>
            <p:nvSpPr>
              <p:cNvPr id="140" name="TextBox 139">
                <a:extLst>
                  <a:ext uri="{FF2B5EF4-FFF2-40B4-BE49-F238E27FC236}">
                    <a16:creationId xmlns:a16="http://schemas.microsoft.com/office/drawing/2014/main" id="{F12E1148-4B53-7475-5B55-D0761CA6C430}"/>
                  </a:ext>
                </a:extLst>
              </p:cNvPr>
              <p:cNvSpPr txBox="1"/>
              <p:nvPr/>
            </p:nvSpPr>
            <p:spPr>
              <a:xfrm>
                <a:off x="8613564" y="5624181"/>
                <a:ext cx="718592" cy="276999"/>
              </a:xfrm>
              <a:prstGeom prst="rect">
                <a:avLst/>
              </a:prstGeom>
              <a:noFill/>
            </p:spPr>
            <p:txBody>
              <a:bodyPr wrap="square">
                <a:spAutoFit/>
              </a:bodyPr>
              <a:lstStyle/>
              <a:p>
                <a:r>
                  <a:rPr lang="en-US" sz="1200" dirty="0">
                    <a:solidFill>
                      <a:srgbClr val="FFFF00"/>
                    </a:solidFill>
                    <a:latin typeface="Times New Roman" panose="02020603050405020304" pitchFamily="18" charset="0"/>
                    <a:cs typeface="Times New Roman" panose="02020603050405020304" pitchFamily="18" charset="0"/>
                  </a:rPr>
                  <a:t>SUM</a:t>
                </a:r>
                <a:endParaRPr lang="en-IN" sz="1200" dirty="0">
                  <a:solidFill>
                    <a:srgbClr val="FFFF00"/>
                  </a:solidFill>
                </a:endParaRPr>
              </a:p>
            </p:txBody>
          </p:sp>
          <p:sp>
            <p:nvSpPr>
              <p:cNvPr id="109" name="Rectangle 108">
                <a:extLst>
                  <a:ext uri="{FF2B5EF4-FFF2-40B4-BE49-F238E27FC236}">
                    <a16:creationId xmlns:a16="http://schemas.microsoft.com/office/drawing/2014/main" id="{84834825-68D0-D7DE-D6EE-B8D4D41C1908}"/>
                  </a:ext>
                </a:extLst>
              </p:cNvPr>
              <p:cNvSpPr/>
              <p:nvPr/>
            </p:nvSpPr>
            <p:spPr>
              <a:xfrm>
                <a:off x="8134424" y="5535085"/>
                <a:ext cx="451465" cy="415309"/>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4" name="Flowchart: Connector 133">
                <a:extLst>
                  <a:ext uri="{FF2B5EF4-FFF2-40B4-BE49-F238E27FC236}">
                    <a16:creationId xmlns:a16="http://schemas.microsoft.com/office/drawing/2014/main" id="{A37E1BD1-3D7C-C494-772D-38662E8A6944}"/>
                  </a:ext>
                </a:extLst>
              </p:cNvPr>
              <p:cNvSpPr/>
              <p:nvPr/>
            </p:nvSpPr>
            <p:spPr>
              <a:xfrm>
                <a:off x="8188474" y="5589086"/>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 name="Flowchart: Connector 140">
                <a:extLst>
                  <a:ext uri="{FF2B5EF4-FFF2-40B4-BE49-F238E27FC236}">
                    <a16:creationId xmlns:a16="http://schemas.microsoft.com/office/drawing/2014/main" id="{68DCDBCE-E472-67CF-299B-6940A43220C5}"/>
                  </a:ext>
                </a:extLst>
              </p:cNvPr>
              <p:cNvSpPr/>
              <p:nvPr/>
            </p:nvSpPr>
            <p:spPr>
              <a:xfrm>
                <a:off x="8216149" y="5621100"/>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3" name="Flowchart: Connector 152">
                <a:extLst>
                  <a:ext uri="{FF2B5EF4-FFF2-40B4-BE49-F238E27FC236}">
                    <a16:creationId xmlns:a16="http://schemas.microsoft.com/office/drawing/2014/main" id="{90C17EAC-B646-3394-15DB-A35155CA95A5}"/>
                  </a:ext>
                </a:extLst>
              </p:cNvPr>
              <p:cNvSpPr/>
              <p:nvPr/>
            </p:nvSpPr>
            <p:spPr>
              <a:xfrm>
                <a:off x="8421831" y="5774299"/>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4" name="Flowchart: Connector 153">
                <a:extLst>
                  <a:ext uri="{FF2B5EF4-FFF2-40B4-BE49-F238E27FC236}">
                    <a16:creationId xmlns:a16="http://schemas.microsoft.com/office/drawing/2014/main" id="{5A424126-0B88-E632-C4B9-5852074D5CE9}"/>
                  </a:ext>
                </a:extLst>
              </p:cNvPr>
              <p:cNvSpPr/>
              <p:nvPr/>
            </p:nvSpPr>
            <p:spPr>
              <a:xfrm>
                <a:off x="8449506" y="5805102"/>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 name="Flowchart: Connector 155">
                <a:extLst>
                  <a:ext uri="{FF2B5EF4-FFF2-40B4-BE49-F238E27FC236}">
                    <a16:creationId xmlns:a16="http://schemas.microsoft.com/office/drawing/2014/main" id="{F31AD101-ACEA-D854-2FD5-53D988C6722F}"/>
                  </a:ext>
                </a:extLst>
              </p:cNvPr>
              <p:cNvSpPr/>
              <p:nvPr/>
            </p:nvSpPr>
            <p:spPr>
              <a:xfrm>
                <a:off x="8188474" y="5769740"/>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 name="Flowchart: Connector 157">
                <a:extLst>
                  <a:ext uri="{FF2B5EF4-FFF2-40B4-BE49-F238E27FC236}">
                    <a16:creationId xmlns:a16="http://schemas.microsoft.com/office/drawing/2014/main" id="{0F479138-7F68-9F9D-B244-9C985987A2B6}"/>
                  </a:ext>
                </a:extLst>
              </p:cNvPr>
              <p:cNvSpPr/>
              <p:nvPr/>
            </p:nvSpPr>
            <p:spPr>
              <a:xfrm>
                <a:off x="8216149" y="5800543"/>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 name="Flowchart: Connector 160">
                <a:extLst>
                  <a:ext uri="{FF2B5EF4-FFF2-40B4-BE49-F238E27FC236}">
                    <a16:creationId xmlns:a16="http://schemas.microsoft.com/office/drawing/2014/main" id="{186D0ECA-41D9-7477-319C-4648C1A17A81}"/>
                  </a:ext>
                </a:extLst>
              </p:cNvPr>
              <p:cNvSpPr/>
              <p:nvPr/>
            </p:nvSpPr>
            <p:spPr>
              <a:xfrm>
                <a:off x="8419125" y="5593378"/>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 name="Flowchart: Connector 161">
                <a:extLst>
                  <a:ext uri="{FF2B5EF4-FFF2-40B4-BE49-F238E27FC236}">
                    <a16:creationId xmlns:a16="http://schemas.microsoft.com/office/drawing/2014/main" id="{F4CFAD30-E785-E6DC-54C7-C614D8644D3A}"/>
                  </a:ext>
                </a:extLst>
              </p:cNvPr>
              <p:cNvSpPr/>
              <p:nvPr/>
            </p:nvSpPr>
            <p:spPr>
              <a:xfrm>
                <a:off x="8446800" y="5624181"/>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 name="Rectangle 173">
                <a:extLst>
                  <a:ext uri="{FF2B5EF4-FFF2-40B4-BE49-F238E27FC236}">
                    <a16:creationId xmlns:a16="http://schemas.microsoft.com/office/drawing/2014/main" id="{2E0A522E-7E97-DDB5-EE51-3314FC426390}"/>
                  </a:ext>
                </a:extLst>
              </p:cNvPr>
              <p:cNvSpPr/>
              <p:nvPr/>
            </p:nvSpPr>
            <p:spPr>
              <a:xfrm>
                <a:off x="8134424" y="506407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 name="Flowchart: Connector 174">
                <a:extLst>
                  <a:ext uri="{FF2B5EF4-FFF2-40B4-BE49-F238E27FC236}">
                    <a16:creationId xmlns:a16="http://schemas.microsoft.com/office/drawing/2014/main" id="{1F784A19-9479-F2FC-D89B-2D1909D4B5DE}"/>
                  </a:ext>
                </a:extLst>
              </p:cNvPr>
              <p:cNvSpPr/>
              <p:nvPr/>
            </p:nvSpPr>
            <p:spPr>
              <a:xfrm>
                <a:off x="8188474" y="511807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 name="Flowchart: Connector 175">
                <a:extLst>
                  <a:ext uri="{FF2B5EF4-FFF2-40B4-BE49-F238E27FC236}">
                    <a16:creationId xmlns:a16="http://schemas.microsoft.com/office/drawing/2014/main" id="{FB1D3130-7B07-6274-7330-E7026C182AD3}"/>
                  </a:ext>
                </a:extLst>
              </p:cNvPr>
              <p:cNvSpPr/>
              <p:nvPr/>
            </p:nvSpPr>
            <p:spPr>
              <a:xfrm>
                <a:off x="8216149" y="515009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 name="Flowchart: Connector 176">
                <a:extLst>
                  <a:ext uri="{FF2B5EF4-FFF2-40B4-BE49-F238E27FC236}">
                    <a16:creationId xmlns:a16="http://schemas.microsoft.com/office/drawing/2014/main" id="{34018C1F-2CD1-C0C8-A2F5-574017A383FE}"/>
                  </a:ext>
                </a:extLst>
              </p:cNvPr>
              <p:cNvSpPr/>
              <p:nvPr/>
            </p:nvSpPr>
            <p:spPr>
              <a:xfrm>
                <a:off x="8421831" y="530329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 name="Flowchart: Connector 177">
                <a:extLst>
                  <a:ext uri="{FF2B5EF4-FFF2-40B4-BE49-F238E27FC236}">
                    <a16:creationId xmlns:a16="http://schemas.microsoft.com/office/drawing/2014/main" id="{519D7668-2941-5F5A-0B90-6DB1E5D0C258}"/>
                  </a:ext>
                </a:extLst>
              </p:cNvPr>
              <p:cNvSpPr/>
              <p:nvPr/>
            </p:nvSpPr>
            <p:spPr>
              <a:xfrm>
                <a:off x="8449506" y="533409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 name="Flowchart: Connector 178">
                <a:extLst>
                  <a:ext uri="{FF2B5EF4-FFF2-40B4-BE49-F238E27FC236}">
                    <a16:creationId xmlns:a16="http://schemas.microsoft.com/office/drawing/2014/main" id="{58B70A82-3B7D-F114-A689-FDD0359102D3}"/>
                  </a:ext>
                </a:extLst>
              </p:cNvPr>
              <p:cNvSpPr/>
              <p:nvPr/>
            </p:nvSpPr>
            <p:spPr>
              <a:xfrm>
                <a:off x="8188474" y="529873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 name="Flowchart: Connector 179">
                <a:extLst>
                  <a:ext uri="{FF2B5EF4-FFF2-40B4-BE49-F238E27FC236}">
                    <a16:creationId xmlns:a16="http://schemas.microsoft.com/office/drawing/2014/main" id="{E2383FF8-CCF7-D81A-0D36-E0E83C7F0B14}"/>
                  </a:ext>
                </a:extLst>
              </p:cNvPr>
              <p:cNvSpPr/>
              <p:nvPr/>
            </p:nvSpPr>
            <p:spPr>
              <a:xfrm>
                <a:off x="8216149" y="532953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 name="Flowchart: Connector 180">
                <a:extLst>
                  <a:ext uri="{FF2B5EF4-FFF2-40B4-BE49-F238E27FC236}">
                    <a16:creationId xmlns:a16="http://schemas.microsoft.com/office/drawing/2014/main" id="{A930DDCF-8C6B-DAFF-E318-955CD6C9B4F9}"/>
                  </a:ext>
                </a:extLst>
              </p:cNvPr>
              <p:cNvSpPr/>
              <p:nvPr/>
            </p:nvSpPr>
            <p:spPr>
              <a:xfrm>
                <a:off x="8419125" y="512236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 name="Flowchart: Connector 181">
                <a:extLst>
                  <a:ext uri="{FF2B5EF4-FFF2-40B4-BE49-F238E27FC236}">
                    <a16:creationId xmlns:a16="http://schemas.microsoft.com/office/drawing/2014/main" id="{3907AE98-2119-C933-D375-7B32DD5A868D}"/>
                  </a:ext>
                </a:extLst>
              </p:cNvPr>
              <p:cNvSpPr/>
              <p:nvPr/>
            </p:nvSpPr>
            <p:spPr>
              <a:xfrm>
                <a:off x="8446800" y="515317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 name="Rectangle 182">
                <a:extLst>
                  <a:ext uri="{FF2B5EF4-FFF2-40B4-BE49-F238E27FC236}">
                    <a16:creationId xmlns:a16="http://schemas.microsoft.com/office/drawing/2014/main" id="{E73821F8-C28F-221E-6096-5E5DD7DB8673}"/>
                  </a:ext>
                </a:extLst>
              </p:cNvPr>
              <p:cNvSpPr/>
              <p:nvPr/>
            </p:nvSpPr>
            <p:spPr>
              <a:xfrm>
                <a:off x="8632320" y="4589490"/>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 name="Flowchart: Connector 184">
                <a:extLst>
                  <a:ext uri="{FF2B5EF4-FFF2-40B4-BE49-F238E27FC236}">
                    <a16:creationId xmlns:a16="http://schemas.microsoft.com/office/drawing/2014/main" id="{8CAFCD23-2706-BC62-09AF-491D3979615D}"/>
                  </a:ext>
                </a:extLst>
              </p:cNvPr>
              <p:cNvSpPr/>
              <p:nvPr/>
            </p:nvSpPr>
            <p:spPr>
              <a:xfrm>
                <a:off x="8686370" y="464349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 name="Flowchart: Connector 185">
                <a:extLst>
                  <a:ext uri="{FF2B5EF4-FFF2-40B4-BE49-F238E27FC236}">
                    <a16:creationId xmlns:a16="http://schemas.microsoft.com/office/drawing/2014/main" id="{5CF43A14-E958-C368-074F-F1948BB4AA91}"/>
                  </a:ext>
                </a:extLst>
              </p:cNvPr>
              <p:cNvSpPr/>
              <p:nvPr/>
            </p:nvSpPr>
            <p:spPr>
              <a:xfrm>
                <a:off x="8714045" y="467550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 name="Flowchart: Connector 186">
                <a:extLst>
                  <a:ext uri="{FF2B5EF4-FFF2-40B4-BE49-F238E27FC236}">
                    <a16:creationId xmlns:a16="http://schemas.microsoft.com/office/drawing/2014/main" id="{02E6A2E9-E5BB-9122-8542-9D21E9D6663E}"/>
                  </a:ext>
                </a:extLst>
              </p:cNvPr>
              <p:cNvSpPr/>
              <p:nvPr/>
            </p:nvSpPr>
            <p:spPr>
              <a:xfrm>
                <a:off x="8919727" y="4828704"/>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 name="Flowchart: Connector 187">
                <a:extLst>
                  <a:ext uri="{FF2B5EF4-FFF2-40B4-BE49-F238E27FC236}">
                    <a16:creationId xmlns:a16="http://schemas.microsoft.com/office/drawing/2014/main" id="{1BB44DE7-A280-6DCE-2049-68CF2626B94E}"/>
                  </a:ext>
                </a:extLst>
              </p:cNvPr>
              <p:cNvSpPr/>
              <p:nvPr/>
            </p:nvSpPr>
            <p:spPr>
              <a:xfrm>
                <a:off x="8947402" y="485950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 name="Flowchart: Connector 188">
                <a:extLst>
                  <a:ext uri="{FF2B5EF4-FFF2-40B4-BE49-F238E27FC236}">
                    <a16:creationId xmlns:a16="http://schemas.microsoft.com/office/drawing/2014/main" id="{40C8A8BD-4AF4-6FD5-AA0B-BDD004828C66}"/>
                  </a:ext>
                </a:extLst>
              </p:cNvPr>
              <p:cNvSpPr/>
              <p:nvPr/>
            </p:nvSpPr>
            <p:spPr>
              <a:xfrm>
                <a:off x="8686370" y="482414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 name="Flowchart: Connector 189">
                <a:extLst>
                  <a:ext uri="{FF2B5EF4-FFF2-40B4-BE49-F238E27FC236}">
                    <a16:creationId xmlns:a16="http://schemas.microsoft.com/office/drawing/2014/main" id="{1ED8DC45-773F-B749-D382-1DE34D1A4A1A}"/>
                  </a:ext>
                </a:extLst>
              </p:cNvPr>
              <p:cNvSpPr/>
              <p:nvPr/>
            </p:nvSpPr>
            <p:spPr>
              <a:xfrm>
                <a:off x="8714045" y="485494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 name="Flowchart: Connector 190">
                <a:extLst>
                  <a:ext uri="{FF2B5EF4-FFF2-40B4-BE49-F238E27FC236}">
                    <a16:creationId xmlns:a16="http://schemas.microsoft.com/office/drawing/2014/main" id="{DC828487-4BD4-588C-7598-51A58291984D}"/>
                  </a:ext>
                </a:extLst>
              </p:cNvPr>
              <p:cNvSpPr/>
              <p:nvPr/>
            </p:nvSpPr>
            <p:spPr>
              <a:xfrm>
                <a:off x="8917021" y="464778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24" name="Flowchart: Connector 1023">
                <a:extLst>
                  <a:ext uri="{FF2B5EF4-FFF2-40B4-BE49-F238E27FC236}">
                    <a16:creationId xmlns:a16="http://schemas.microsoft.com/office/drawing/2014/main" id="{7A159F73-AC27-7A35-B4F0-BFF350A1C664}"/>
                  </a:ext>
                </a:extLst>
              </p:cNvPr>
              <p:cNvSpPr/>
              <p:nvPr/>
            </p:nvSpPr>
            <p:spPr>
              <a:xfrm>
                <a:off x="8944696" y="467858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4" name="Rectangle 1043">
                <a:extLst>
                  <a:ext uri="{FF2B5EF4-FFF2-40B4-BE49-F238E27FC236}">
                    <a16:creationId xmlns:a16="http://schemas.microsoft.com/office/drawing/2014/main" id="{37C4549E-6F09-80E8-A703-8259A8CC8F30}"/>
                  </a:ext>
                </a:extLst>
              </p:cNvPr>
              <p:cNvSpPr/>
              <p:nvPr/>
            </p:nvSpPr>
            <p:spPr>
              <a:xfrm>
                <a:off x="7631116" y="4594049"/>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5" name="Flowchart: Connector 1044">
                <a:extLst>
                  <a:ext uri="{FF2B5EF4-FFF2-40B4-BE49-F238E27FC236}">
                    <a16:creationId xmlns:a16="http://schemas.microsoft.com/office/drawing/2014/main" id="{FD24BEBC-695F-2756-87D9-6DEE8089FADC}"/>
                  </a:ext>
                </a:extLst>
              </p:cNvPr>
              <p:cNvSpPr/>
              <p:nvPr/>
            </p:nvSpPr>
            <p:spPr>
              <a:xfrm>
                <a:off x="7685166" y="464805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6" name="Flowchart: Connector 1045">
                <a:extLst>
                  <a:ext uri="{FF2B5EF4-FFF2-40B4-BE49-F238E27FC236}">
                    <a16:creationId xmlns:a16="http://schemas.microsoft.com/office/drawing/2014/main" id="{9664D2A3-A101-BF4A-3040-08FC1AECF198}"/>
                  </a:ext>
                </a:extLst>
              </p:cNvPr>
              <p:cNvSpPr/>
              <p:nvPr/>
            </p:nvSpPr>
            <p:spPr>
              <a:xfrm>
                <a:off x="7712841" y="468006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7" name="Flowchart: Connector 1046">
                <a:extLst>
                  <a:ext uri="{FF2B5EF4-FFF2-40B4-BE49-F238E27FC236}">
                    <a16:creationId xmlns:a16="http://schemas.microsoft.com/office/drawing/2014/main" id="{6FAFE1A8-A433-3A69-C0AE-85E308A337BB}"/>
                  </a:ext>
                </a:extLst>
              </p:cNvPr>
              <p:cNvSpPr/>
              <p:nvPr/>
            </p:nvSpPr>
            <p:spPr>
              <a:xfrm>
                <a:off x="7918523" y="4833263"/>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8" name="Flowchart: Connector 1047">
                <a:extLst>
                  <a:ext uri="{FF2B5EF4-FFF2-40B4-BE49-F238E27FC236}">
                    <a16:creationId xmlns:a16="http://schemas.microsoft.com/office/drawing/2014/main" id="{1CF990E0-4DC6-BE09-098C-9955AF022AC3}"/>
                  </a:ext>
                </a:extLst>
              </p:cNvPr>
              <p:cNvSpPr/>
              <p:nvPr/>
            </p:nvSpPr>
            <p:spPr>
              <a:xfrm>
                <a:off x="7946198" y="486406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9" name="Flowchart: Connector 1048">
                <a:extLst>
                  <a:ext uri="{FF2B5EF4-FFF2-40B4-BE49-F238E27FC236}">
                    <a16:creationId xmlns:a16="http://schemas.microsoft.com/office/drawing/2014/main" id="{22B9393A-8020-3151-0D41-633DB152060E}"/>
                  </a:ext>
                </a:extLst>
              </p:cNvPr>
              <p:cNvSpPr/>
              <p:nvPr/>
            </p:nvSpPr>
            <p:spPr>
              <a:xfrm>
                <a:off x="7685166" y="482870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0" name="Flowchart: Connector 1049">
                <a:extLst>
                  <a:ext uri="{FF2B5EF4-FFF2-40B4-BE49-F238E27FC236}">
                    <a16:creationId xmlns:a16="http://schemas.microsoft.com/office/drawing/2014/main" id="{97090661-D1E1-588D-8F87-BFA577557304}"/>
                  </a:ext>
                </a:extLst>
              </p:cNvPr>
              <p:cNvSpPr/>
              <p:nvPr/>
            </p:nvSpPr>
            <p:spPr>
              <a:xfrm>
                <a:off x="7712841" y="485950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1" name="Flowchart: Connector 1050">
                <a:extLst>
                  <a:ext uri="{FF2B5EF4-FFF2-40B4-BE49-F238E27FC236}">
                    <a16:creationId xmlns:a16="http://schemas.microsoft.com/office/drawing/2014/main" id="{202AA39B-B63F-F176-4EAE-C91E7A6246A9}"/>
                  </a:ext>
                </a:extLst>
              </p:cNvPr>
              <p:cNvSpPr/>
              <p:nvPr/>
            </p:nvSpPr>
            <p:spPr>
              <a:xfrm>
                <a:off x="7915817" y="465234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2" name="Flowchart: Connector 1051">
                <a:extLst>
                  <a:ext uri="{FF2B5EF4-FFF2-40B4-BE49-F238E27FC236}">
                    <a16:creationId xmlns:a16="http://schemas.microsoft.com/office/drawing/2014/main" id="{2852F28B-C4A7-8416-E750-937C1FECBDD9}"/>
                  </a:ext>
                </a:extLst>
              </p:cNvPr>
              <p:cNvSpPr/>
              <p:nvPr/>
            </p:nvSpPr>
            <p:spPr>
              <a:xfrm>
                <a:off x="7943492" y="468314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3" name="Rectangle 1052">
                <a:extLst>
                  <a:ext uri="{FF2B5EF4-FFF2-40B4-BE49-F238E27FC236}">
                    <a16:creationId xmlns:a16="http://schemas.microsoft.com/office/drawing/2014/main" id="{5D68C7E6-BA59-94F5-99BC-076B4AD88FD4}"/>
                  </a:ext>
                </a:extLst>
              </p:cNvPr>
              <p:cNvSpPr/>
              <p:nvPr/>
            </p:nvSpPr>
            <p:spPr>
              <a:xfrm>
                <a:off x="8131718" y="4594050"/>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4" name="Flowchart: Connector 1053">
                <a:extLst>
                  <a:ext uri="{FF2B5EF4-FFF2-40B4-BE49-F238E27FC236}">
                    <a16:creationId xmlns:a16="http://schemas.microsoft.com/office/drawing/2014/main" id="{48E2C21A-74B7-192F-78C0-CC1B0C2D260E}"/>
                  </a:ext>
                </a:extLst>
              </p:cNvPr>
              <p:cNvSpPr/>
              <p:nvPr/>
            </p:nvSpPr>
            <p:spPr>
              <a:xfrm>
                <a:off x="8185768" y="464805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5" name="Flowchart: Connector 1054">
                <a:extLst>
                  <a:ext uri="{FF2B5EF4-FFF2-40B4-BE49-F238E27FC236}">
                    <a16:creationId xmlns:a16="http://schemas.microsoft.com/office/drawing/2014/main" id="{76378B5F-0A38-0CA8-B11A-A03E6B3A6277}"/>
                  </a:ext>
                </a:extLst>
              </p:cNvPr>
              <p:cNvSpPr/>
              <p:nvPr/>
            </p:nvSpPr>
            <p:spPr>
              <a:xfrm>
                <a:off x="8213443" y="468006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6" name="Flowchart: Connector 1055">
                <a:extLst>
                  <a:ext uri="{FF2B5EF4-FFF2-40B4-BE49-F238E27FC236}">
                    <a16:creationId xmlns:a16="http://schemas.microsoft.com/office/drawing/2014/main" id="{CAFF66D3-1986-4FEE-6AB4-11B22A04F636}"/>
                  </a:ext>
                </a:extLst>
              </p:cNvPr>
              <p:cNvSpPr/>
              <p:nvPr/>
            </p:nvSpPr>
            <p:spPr>
              <a:xfrm>
                <a:off x="8419125" y="483326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7" name="Flowchart: Connector 1056">
                <a:extLst>
                  <a:ext uri="{FF2B5EF4-FFF2-40B4-BE49-F238E27FC236}">
                    <a16:creationId xmlns:a16="http://schemas.microsoft.com/office/drawing/2014/main" id="{E2C0BAEB-435D-323A-813F-0D9106749C2D}"/>
                  </a:ext>
                </a:extLst>
              </p:cNvPr>
              <p:cNvSpPr/>
              <p:nvPr/>
            </p:nvSpPr>
            <p:spPr>
              <a:xfrm>
                <a:off x="8446800" y="486406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8" name="Flowchart: Connector 1057">
                <a:extLst>
                  <a:ext uri="{FF2B5EF4-FFF2-40B4-BE49-F238E27FC236}">
                    <a16:creationId xmlns:a16="http://schemas.microsoft.com/office/drawing/2014/main" id="{F09DC724-ACF0-A109-313E-8763C20BA7A2}"/>
                  </a:ext>
                </a:extLst>
              </p:cNvPr>
              <p:cNvSpPr/>
              <p:nvPr/>
            </p:nvSpPr>
            <p:spPr>
              <a:xfrm>
                <a:off x="8185768" y="482870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9" name="Flowchart: Connector 1058">
                <a:extLst>
                  <a:ext uri="{FF2B5EF4-FFF2-40B4-BE49-F238E27FC236}">
                    <a16:creationId xmlns:a16="http://schemas.microsoft.com/office/drawing/2014/main" id="{C47A1E9A-E2A0-A093-A0F0-E61B2875A08E}"/>
                  </a:ext>
                </a:extLst>
              </p:cNvPr>
              <p:cNvSpPr/>
              <p:nvPr/>
            </p:nvSpPr>
            <p:spPr>
              <a:xfrm>
                <a:off x="8213443" y="485950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0" name="Flowchart: Connector 1059">
                <a:extLst>
                  <a:ext uri="{FF2B5EF4-FFF2-40B4-BE49-F238E27FC236}">
                    <a16:creationId xmlns:a16="http://schemas.microsoft.com/office/drawing/2014/main" id="{0333526F-9912-959A-90F1-7AE7792DA8E0}"/>
                  </a:ext>
                </a:extLst>
              </p:cNvPr>
              <p:cNvSpPr/>
              <p:nvPr/>
            </p:nvSpPr>
            <p:spPr>
              <a:xfrm>
                <a:off x="8416419" y="465234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1" name="Flowchart: Connector 1060">
                <a:extLst>
                  <a:ext uri="{FF2B5EF4-FFF2-40B4-BE49-F238E27FC236}">
                    <a16:creationId xmlns:a16="http://schemas.microsoft.com/office/drawing/2014/main" id="{6276E9AC-91B9-BC59-BC6A-C9C342524B51}"/>
                  </a:ext>
                </a:extLst>
              </p:cNvPr>
              <p:cNvSpPr/>
              <p:nvPr/>
            </p:nvSpPr>
            <p:spPr>
              <a:xfrm>
                <a:off x="8444094" y="468314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2" name="Rectangle 1061">
                <a:extLst>
                  <a:ext uri="{FF2B5EF4-FFF2-40B4-BE49-F238E27FC236}">
                    <a16:creationId xmlns:a16="http://schemas.microsoft.com/office/drawing/2014/main" id="{9D1D0641-9DDB-D463-0C66-16607F0E2529}"/>
                  </a:ext>
                </a:extLst>
              </p:cNvPr>
              <p:cNvSpPr/>
              <p:nvPr/>
            </p:nvSpPr>
            <p:spPr>
              <a:xfrm>
                <a:off x="8129012" y="4128518"/>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3" name="Flowchart: Connector 1062">
                <a:extLst>
                  <a:ext uri="{FF2B5EF4-FFF2-40B4-BE49-F238E27FC236}">
                    <a16:creationId xmlns:a16="http://schemas.microsoft.com/office/drawing/2014/main" id="{B8946E1D-781F-D37F-AD37-83069B600A8B}"/>
                  </a:ext>
                </a:extLst>
              </p:cNvPr>
              <p:cNvSpPr/>
              <p:nvPr/>
            </p:nvSpPr>
            <p:spPr>
              <a:xfrm>
                <a:off x="8183062" y="418251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4" name="Flowchart: Connector 1063">
                <a:extLst>
                  <a:ext uri="{FF2B5EF4-FFF2-40B4-BE49-F238E27FC236}">
                    <a16:creationId xmlns:a16="http://schemas.microsoft.com/office/drawing/2014/main" id="{7871F43D-12B8-C254-A55A-54E665228266}"/>
                  </a:ext>
                </a:extLst>
              </p:cNvPr>
              <p:cNvSpPr/>
              <p:nvPr/>
            </p:nvSpPr>
            <p:spPr>
              <a:xfrm>
                <a:off x="8210737" y="421453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5" name="Flowchart: Connector 1064">
                <a:extLst>
                  <a:ext uri="{FF2B5EF4-FFF2-40B4-BE49-F238E27FC236}">
                    <a16:creationId xmlns:a16="http://schemas.microsoft.com/office/drawing/2014/main" id="{40A282FE-DA7B-B568-8035-83DDE0262102}"/>
                  </a:ext>
                </a:extLst>
              </p:cNvPr>
              <p:cNvSpPr/>
              <p:nvPr/>
            </p:nvSpPr>
            <p:spPr>
              <a:xfrm>
                <a:off x="8416419" y="436773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6" name="Flowchart: Connector 1065">
                <a:extLst>
                  <a:ext uri="{FF2B5EF4-FFF2-40B4-BE49-F238E27FC236}">
                    <a16:creationId xmlns:a16="http://schemas.microsoft.com/office/drawing/2014/main" id="{A00ECAE8-68E5-27A3-3B83-93B3A857365C}"/>
                  </a:ext>
                </a:extLst>
              </p:cNvPr>
              <p:cNvSpPr/>
              <p:nvPr/>
            </p:nvSpPr>
            <p:spPr>
              <a:xfrm>
                <a:off x="8444094" y="439853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7" name="Flowchart: Connector 1066">
                <a:extLst>
                  <a:ext uri="{FF2B5EF4-FFF2-40B4-BE49-F238E27FC236}">
                    <a16:creationId xmlns:a16="http://schemas.microsoft.com/office/drawing/2014/main" id="{FA0743BC-BFBD-E3A4-D419-5E6AF1F10780}"/>
                  </a:ext>
                </a:extLst>
              </p:cNvPr>
              <p:cNvSpPr/>
              <p:nvPr/>
            </p:nvSpPr>
            <p:spPr>
              <a:xfrm>
                <a:off x="8183062" y="436317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8" name="Flowchart: Connector 1067">
                <a:extLst>
                  <a:ext uri="{FF2B5EF4-FFF2-40B4-BE49-F238E27FC236}">
                    <a16:creationId xmlns:a16="http://schemas.microsoft.com/office/drawing/2014/main" id="{A6FF894A-82C2-789E-9215-878A3AF805CF}"/>
                  </a:ext>
                </a:extLst>
              </p:cNvPr>
              <p:cNvSpPr/>
              <p:nvPr/>
            </p:nvSpPr>
            <p:spPr>
              <a:xfrm>
                <a:off x="8210737" y="439397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9" name="Flowchart: Connector 1068">
                <a:extLst>
                  <a:ext uri="{FF2B5EF4-FFF2-40B4-BE49-F238E27FC236}">
                    <a16:creationId xmlns:a16="http://schemas.microsoft.com/office/drawing/2014/main" id="{F11FC782-CE99-73C0-C696-B4206399976F}"/>
                  </a:ext>
                </a:extLst>
              </p:cNvPr>
              <p:cNvSpPr/>
              <p:nvPr/>
            </p:nvSpPr>
            <p:spPr>
              <a:xfrm>
                <a:off x="8413713" y="418681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70" name="Flowchart: Connector 1069">
                <a:extLst>
                  <a:ext uri="{FF2B5EF4-FFF2-40B4-BE49-F238E27FC236}">
                    <a16:creationId xmlns:a16="http://schemas.microsoft.com/office/drawing/2014/main" id="{9AF343C4-DB1F-2667-191E-CFEA5F679D68}"/>
                  </a:ext>
                </a:extLst>
              </p:cNvPr>
              <p:cNvSpPr/>
              <p:nvPr/>
            </p:nvSpPr>
            <p:spPr>
              <a:xfrm>
                <a:off x="8441388" y="421761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7" name="Rectangle 1096">
                <a:extLst>
                  <a:ext uri="{FF2B5EF4-FFF2-40B4-BE49-F238E27FC236}">
                    <a16:creationId xmlns:a16="http://schemas.microsoft.com/office/drawing/2014/main" id="{C2276FC1-D67F-E51D-FBA4-D324FBC0AB66}"/>
                  </a:ext>
                </a:extLst>
              </p:cNvPr>
              <p:cNvSpPr/>
              <p:nvPr/>
            </p:nvSpPr>
            <p:spPr>
              <a:xfrm>
                <a:off x="9132922" y="4589451"/>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8" name="Flowchart: Connector 1097">
                <a:extLst>
                  <a:ext uri="{FF2B5EF4-FFF2-40B4-BE49-F238E27FC236}">
                    <a16:creationId xmlns:a16="http://schemas.microsoft.com/office/drawing/2014/main" id="{E5B4267A-0736-7476-1A36-E3A9C6417804}"/>
                  </a:ext>
                </a:extLst>
              </p:cNvPr>
              <p:cNvSpPr/>
              <p:nvPr/>
            </p:nvSpPr>
            <p:spPr>
              <a:xfrm>
                <a:off x="9186972" y="464345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9" name="Flowchart: Connector 1098">
                <a:extLst>
                  <a:ext uri="{FF2B5EF4-FFF2-40B4-BE49-F238E27FC236}">
                    <a16:creationId xmlns:a16="http://schemas.microsoft.com/office/drawing/2014/main" id="{6BB1810F-6850-29E1-D5A6-466FEF9F1FA2}"/>
                  </a:ext>
                </a:extLst>
              </p:cNvPr>
              <p:cNvSpPr/>
              <p:nvPr/>
            </p:nvSpPr>
            <p:spPr>
              <a:xfrm>
                <a:off x="9214647" y="467546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0" name="Flowchart: Connector 1099">
                <a:extLst>
                  <a:ext uri="{FF2B5EF4-FFF2-40B4-BE49-F238E27FC236}">
                    <a16:creationId xmlns:a16="http://schemas.microsoft.com/office/drawing/2014/main" id="{B40469B2-932C-B8B8-D98F-31D7E69A7F63}"/>
                  </a:ext>
                </a:extLst>
              </p:cNvPr>
              <p:cNvSpPr/>
              <p:nvPr/>
            </p:nvSpPr>
            <p:spPr>
              <a:xfrm>
                <a:off x="9420329" y="482866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1" name="Flowchart: Connector 1100">
                <a:extLst>
                  <a:ext uri="{FF2B5EF4-FFF2-40B4-BE49-F238E27FC236}">
                    <a16:creationId xmlns:a16="http://schemas.microsoft.com/office/drawing/2014/main" id="{554B73EB-BFD5-2A36-15F5-7E2471C0AFE7}"/>
                  </a:ext>
                </a:extLst>
              </p:cNvPr>
              <p:cNvSpPr/>
              <p:nvPr/>
            </p:nvSpPr>
            <p:spPr>
              <a:xfrm>
                <a:off x="9448004" y="485946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2" name="Flowchart: Connector 1101">
                <a:extLst>
                  <a:ext uri="{FF2B5EF4-FFF2-40B4-BE49-F238E27FC236}">
                    <a16:creationId xmlns:a16="http://schemas.microsoft.com/office/drawing/2014/main" id="{4F6DAFF3-AB20-9D49-0578-2CAEEE62C436}"/>
                  </a:ext>
                </a:extLst>
              </p:cNvPr>
              <p:cNvSpPr/>
              <p:nvPr/>
            </p:nvSpPr>
            <p:spPr>
              <a:xfrm>
                <a:off x="9186972" y="482410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3" name="Flowchart: Connector 1102">
                <a:extLst>
                  <a:ext uri="{FF2B5EF4-FFF2-40B4-BE49-F238E27FC236}">
                    <a16:creationId xmlns:a16="http://schemas.microsoft.com/office/drawing/2014/main" id="{AB7F7859-767E-2F0F-433B-A1FF8F5BA02F}"/>
                  </a:ext>
                </a:extLst>
              </p:cNvPr>
              <p:cNvSpPr/>
              <p:nvPr/>
            </p:nvSpPr>
            <p:spPr>
              <a:xfrm>
                <a:off x="9214647" y="485490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4" name="Flowchart: Connector 1103">
                <a:extLst>
                  <a:ext uri="{FF2B5EF4-FFF2-40B4-BE49-F238E27FC236}">
                    <a16:creationId xmlns:a16="http://schemas.microsoft.com/office/drawing/2014/main" id="{A8F2CCAF-7B65-4E71-4117-6E1994B6CA1C}"/>
                  </a:ext>
                </a:extLst>
              </p:cNvPr>
              <p:cNvSpPr/>
              <p:nvPr/>
            </p:nvSpPr>
            <p:spPr>
              <a:xfrm>
                <a:off x="9417623" y="464774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5" name="Flowchart: Connector 1104">
                <a:extLst>
                  <a:ext uri="{FF2B5EF4-FFF2-40B4-BE49-F238E27FC236}">
                    <a16:creationId xmlns:a16="http://schemas.microsoft.com/office/drawing/2014/main" id="{265987BF-1500-590A-2CD7-37B34CA9C867}"/>
                  </a:ext>
                </a:extLst>
              </p:cNvPr>
              <p:cNvSpPr/>
              <p:nvPr/>
            </p:nvSpPr>
            <p:spPr>
              <a:xfrm>
                <a:off x="9445298" y="467854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6" name="Rectangle 1105">
                <a:extLst>
                  <a:ext uri="{FF2B5EF4-FFF2-40B4-BE49-F238E27FC236}">
                    <a16:creationId xmlns:a16="http://schemas.microsoft.com/office/drawing/2014/main" id="{4D200A6B-7961-3BE2-A89A-00F6DC91DB91}"/>
                  </a:ext>
                </a:extLst>
              </p:cNvPr>
              <p:cNvSpPr/>
              <p:nvPr/>
            </p:nvSpPr>
            <p:spPr>
              <a:xfrm>
                <a:off x="9635373" y="459168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7" name="Flowchart: Connector 1106">
                <a:extLst>
                  <a:ext uri="{FF2B5EF4-FFF2-40B4-BE49-F238E27FC236}">
                    <a16:creationId xmlns:a16="http://schemas.microsoft.com/office/drawing/2014/main" id="{6A7AC0E5-BD1A-1347-CDEC-37ABBD25FEB9}"/>
                  </a:ext>
                </a:extLst>
              </p:cNvPr>
              <p:cNvSpPr/>
              <p:nvPr/>
            </p:nvSpPr>
            <p:spPr>
              <a:xfrm>
                <a:off x="9689423" y="464568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8" name="Flowchart: Connector 1107">
                <a:extLst>
                  <a:ext uri="{FF2B5EF4-FFF2-40B4-BE49-F238E27FC236}">
                    <a16:creationId xmlns:a16="http://schemas.microsoft.com/office/drawing/2014/main" id="{746CD038-3ED7-4A02-81DE-22D07DA16730}"/>
                  </a:ext>
                </a:extLst>
              </p:cNvPr>
              <p:cNvSpPr/>
              <p:nvPr/>
            </p:nvSpPr>
            <p:spPr>
              <a:xfrm>
                <a:off x="9717098" y="46776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9" name="Flowchart: Connector 1108">
                <a:extLst>
                  <a:ext uri="{FF2B5EF4-FFF2-40B4-BE49-F238E27FC236}">
                    <a16:creationId xmlns:a16="http://schemas.microsoft.com/office/drawing/2014/main" id="{32DD306B-B0A8-FD96-191D-E0DC9F0C4C4D}"/>
                  </a:ext>
                </a:extLst>
              </p:cNvPr>
              <p:cNvSpPr/>
              <p:nvPr/>
            </p:nvSpPr>
            <p:spPr>
              <a:xfrm>
                <a:off x="9922780" y="48308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0" name="Flowchart: Connector 1109">
                <a:extLst>
                  <a:ext uri="{FF2B5EF4-FFF2-40B4-BE49-F238E27FC236}">
                    <a16:creationId xmlns:a16="http://schemas.microsoft.com/office/drawing/2014/main" id="{2E011898-0308-7F80-9D6C-358FC5359136}"/>
                  </a:ext>
                </a:extLst>
              </p:cNvPr>
              <p:cNvSpPr/>
              <p:nvPr/>
            </p:nvSpPr>
            <p:spPr>
              <a:xfrm>
                <a:off x="9950455" y="48617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1" name="Flowchart: Connector 1110">
                <a:extLst>
                  <a:ext uri="{FF2B5EF4-FFF2-40B4-BE49-F238E27FC236}">
                    <a16:creationId xmlns:a16="http://schemas.microsoft.com/office/drawing/2014/main" id="{DAD2BE50-6F80-54BA-1C96-5FEF1B4D72CE}"/>
                  </a:ext>
                </a:extLst>
              </p:cNvPr>
              <p:cNvSpPr/>
              <p:nvPr/>
            </p:nvSpPr>
            <p:spPr>
              <a:xfrm>
                <a:off x="9689423" y="48263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2" name="Flowchart: Connector 1111">
                <a:extLst>
                  <a:ext uri="{FF2B5EF4-FFF2-40B4-BE49-F238E27FC236}">
                    <a16:creationId xmlns:a16="http://schemas.microsoft.com/office/drawing/2014/main" id="{B95D8779-7465-61A8-D7F9-7CA3B2FE5E93}"/>
                  </a:ext>
                </a:extLst>
              </p:cNvPr>
              <p:cNvSpPr/>
              <p:nvPr/>
            </p:nvSpPr>
            <p:spPr>
              <a:xfrm>
                <a:off x="9717098" y="48571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3" name="Flowchart: Connector 1112">
                <a:extLst>
                  <a:ext uri="{FF2B5EF4-FFF2-40B4-BE49-F238E27FC236}">
                    <a16:creationId xmlns:a16="http://schemas.microsoft.com/office/drawing/2014/main" id="{65DB28C6-29B2-6007-32CB-84864FDBCF24}"/>
                  </a:ext>
                </a:extLst>
              </p:cNvPr>
              <p:cNvSpPr/>
              <p:nvPr/>
            </p:nvSpPr>
            <p:spPr>
              <a:xfrm>
                <a:off x="9920074" y="464997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4" name="Flowchart: Connector 1113">
                <a:extLst>
                  <a:ext uri="{FF2B5EF4-FFF2-40B4-BE49-F238E27FC236}">
                    <a16:creationId xmlns:a16="http://schemas.microsoft.com/office/drawing/2014/main" id="{F112EE63-F42D-C712-E739-062C03267F53}"/>
                  </a:ext>
                </a:extLst>
              </p:cNvPr>
              <p:cNvSpPr/>
              <p:nvPr/>
            </p:nvSpPr>
            <p:spPr>
              <a:xfrm>
                <a:off x="9947749" y="468078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5" name="Rectangle 1114">
                <a:extLst>
                  <a:ext uri="{FF2B5EF4-FFF2-40B4-BE49-F238E27FC236}">
                    <a16:creationId xmlns:a16="http://schemas.microsoft.com/office/drawing/2014/main" id="{9FC21BDC-19C3-1772-7409-9DFF7BDB8DDD}"/>
                  </a:ext>
                </a:extLst>
              </p:cNvPr>
              <p:cNvSpPr/>
              <p:nvPr/>
            </p:nvSpPr>
            <p:spPr>
              <a:xfrm>
                <a:off x="6618432" y="459168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116" name="Flowchart: Connector 1115">
                <a:extLst>
                  <a:ext uri="{FF2B5EF4-FFF2-40B4-BE49-F238E27FC236}">
                    <a16:creationId xmlns:a16="http://schemas.microsoft.com/office/drawing/2014/main" id="{1426BEB6-2F03-0D1E-1446-DE8A8B69F861}"/>
                  </a:ext>
                </a:extLst>
              </p:cNvPr>
              <p:cNvSpPr/>
              <p:nvPr/>
            </p:nvSpPr>
            <p:spPr>
              <a:xfrm>
                <a:off x="6672482" y="464568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7" name="Flowchart: Connector 1116">
                <a:extLst>
                  <a:ext uri="{FF2B5EF4-FFF2-40B4-BE49-F238E27FC236}">
                    <a16:creationId xmlns:a16="http://schemas.microsoft.com/office/drawing/2014/main" id="{D14655C9-35EE-A8BE-1B0E-A09CFEDA0D89}"/>
                  </a:ext>
                </a:extLst>
              </p:cNvPr>
              <p:cNvSpPr/>
              <p:nvPr/>
            </p:nvSpPr>
            <p:spPr>
              <a:xfrm>
                <a:off x="6700157" y="46776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8" name="Flowchart: Connector 1117">
                <a:extLst>
                  <a:ext uri="{FF2B5EF4-FFF2-40B4-BE49-F238E27FC236}">
                    <a16:creationId xmlns:a16="http://schemas.microsoft.com/office/drawing/2014/main" id="{540F39F9-2888-A829-FCC4-5F4665AB6F79}"/>
                  </a:ext>
                </a:extLst>
              </p:cNvPr>
              <p:cNvSpPr/>
              <p:nvPr/>
            </p:nvSpPr>
            <p:spPr>
              <a:xfrm>
                <a:off x="6905839" y="48308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9" name="Flowchart: Connector 1118">
                <a:extLst>
                  <a:ext uri="{FF2B5EF4-FFF2-40B4-BE49-F238E27FC236}">
                    <a16:creationId xmlns:a16="http://schemas.microsoft.com/office/drawing/2014/main" id="{E695ADFB-4FEE-ED9F-F239-4BA969F43ABE}"/>
                  </a:ext>
                </a:extLst>
              </p:cNvPr>
              <p:cNvSpPr/>
              <p:nvPr/>
            </p:nvSpPr>
            <p:spPr>
              <a:xfrm>
                <a:off x="6933514" y="48617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0" name="Flowchart: Connector 1119">
                <a:extLst>
                  <a:ext uri="{FF2B5EF4-FFF2-40B4-BE49-F238E27FC236}">
                    <a16:creationId xmlns:a16="http://schemas.microsoft.com/office/drawing/2014/main" id="{78F22E8C-E443-401F-A893-DB1E999330E5}"/>
                  </a:ext>
                </a:extLst>
              </p:cNvPr>
              <p:cNvSpPr/>
              <p:nvPr/>
            </p:nvSpPr>
            <p:spPr>
              <a:xfrm>
                <a:off x="6672482" y="48263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1" name="Flowchart: Connector 1120">
                <a:extLst>
                  <a:ext uri="{FF2B5EF4-FFF2-40B4-BE49-F238E27FC236}">
                    <a16:creationId xmlns:a16="http://schemas.microsoft.com/office/drawing/2014/main" id="{E96107D5-D4D5-BDFC-444A-244207AEE86B}"/>
                  </a:ext>
                </a:extLst>
              </p:cNvPr>
              <p:cNvSpPr/>
              <p:nvPr/>
            </p:nvSpPr>
            <p:spPr>
              <a:xfrm>
                <a:off x="6700157" y="48571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2" name="Flowchart: Connector 1121">
                <a:extLst>
                  <a:ext uri="{FF2B5EF4-FFF2-40B4-BE49-F238E27FC236}">
                    <a16:creationId xmlns:a16="http://schemas.microsoft.com/office/drawing/2014/main" id="{ECA308A2-D794-516C-C494-C00D452AE591}"/>
                  </a:ext>
                </a:extLst>
              </p:cNvPr>
              <p:cNvSpPr/>
              <p:nvPr/>
            </p:nvSpPr>
            <p:spPr>
              <a:xfrm>
                <a:off x="6903133" y="464997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3" name="Flowchart: Connector 1122">
                <a:extLst>
                  <a:ext uri="{FF2B5EF4-FFF2-40B4-BE49-F238E27FC236}">
                    <a16:creationId xmlns:a16="http://schemas.microsoft.com/office/drawing/2014/main" id="{88BA85FC-A213-A8BC-4507-E45B1BFEEDB7}"/>
                  </a:ext>
                </a:extLst>
              </p:cNvPr>
              <p:cNvSpPr/>
              <p:nvPr/>
            </p:nvSpPr>
            <p:spPr>
              <a:xfrm>
                <a:off x="6930808" y="468078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4" name="Rectangle 1123">
                <a:extLst>
                  <a:ext uri="{FF2B5EF4-FFF2-40B4-BE49-F238E27FC236}">
                    <a16:creationId xmlns:a16="http://schemas.microsoft.com/office/drawing/2014/main" id="{55644037-A961-13EC-E32D-DA0D58BBFDB9}"/>
                  </a:ext>
                </a:extLst>
              </p:cNvPr>
              <p:cNvSpPr/>
              <p:nvPr/>
            </p:nvSpPr>
            <p:spPr>
              <a:xfrm>
                <a:off x="7123422" y="459168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5" name="Flowchart: Connector 1124">
                <a:extLst>
                  <a:ext uri="{FF2B5EF4-FFF2-40B4-BE49-F238E27FC236}">
                    <a16:creationId xmlns:a16="http://schemas.microsoft.com/office/drawing/2014/main" id="{256230F8-567E-708A-2C65-5DB8F38A2EC4}"/>
                  </a:ext>
                </a:extLst>
              </p:cNvPr>
              <p:cNvSpPr/>
              <p:nvPr/>
            </p:nvSpPr>
            <p:spPr>
              <a:xfrm>
                <a:off x="7177472" y="464568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6" name="Flowchart: Connector 1125">
                <a:extLst>
                  <a:ext uri="{FF2B5EF4-FFF2-40B4-BE49-F238E27FC236}">
                    <a16:creationId xmlns:a16="http://schemas.microsoft.com/office/drawing/2014/main" id="{F801EA5B-CEB1-F3D3-3BEF-31869FC1E9C0}"/>
                  </a:ext>
                </a:extLst>
              </p:cNvPr>
              <p:cNvSpPr/>
              <p:nvPr/>
            </p:nvSpPr>
            <p:spPr>
              <a:xfrm>
                <a:off x="7205147" y="46776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7" name="Flowchart: Connector 1126">
                <a:extLst>
                  <a:ext uri="{FF2B5EF4-FFF2-40B4-BE49-F238E27FC236}">
                    <a16:creationId xmlns:a16="http://schemas.microsoft.com/office/drawing/2014/main" id="{9AEA7043-04A7-8761-9E68-FF12CCFE5188}"/>
                  </a:ext>
                </a:extLst>
              </p:cNvPr>
              <p:cNvSpPr/>
              <p:nvPr/>
            </p:nvSpPr>
            <p:spPr>
              <a:xfrm>
                <a:off x="7410829" y="48308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8" name="Flowchart: Connector 1127">
                <a:extLst>
                  <a:ext uri="{FF2B5EF4-FFF2-40B4-BE49-F238E27FC236}">
                    <a16:creationId xmlns:a16="http://schemas.microsoft.com/office/drawing/2014/main" id="{1390A309-84E6-8E02-F79B-23229D65BA1D}"/>
                  </a:ext>
                </a:extLst>
              </p:cNvPr>
              <p:cNvSpPr/>
              <p:nvPr/>
            </p:nvSpPr>
            <p:spPr>
              <a:xfrm>
                <a:off x="7438504" y="48617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29" name="Flowchart: Connector 1128">
                <a:extLst>
                  <a:ext uri="{FF2B5EF4-FFF2-40B4-BE49-F238E27FC236}">
                    <a16:creationId xmlns:a16="http://schemas.microsoft.com/office/drawing/2014/main" id="{202DD315-9D8C-E54A-9631-A716CBDF5F0B}"/>
                  </a:ext>
                </a:extLst>
              </p:cNvPr>
              <p:cNvSpPr/>
              <p:nvPr/>
            </p:nvSpPr>
            <p:spPr>
              <a:xfrm>
                <a:off x="7177472" y="48263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0" name="Flowchart: Connector 1129">
                <a:extLst>
                  <a:ext uri="{FF2B5EF4-FFF2-40B4-BE49-F238E27FC236}">
                    <a16:creationId xmlns:a16="http://schemas.microsoft.com/office/drawing/2014/main" id="{92439353-3170-934A-2363-9DBF5A388D28}"/>
                  </a:ext>
                </a:extLst>
              </p:cNvPr>
              <p:cNvSpPr/>
              <p:nvPr/>
            </p:nvSpPr>
            <p:spPr>
              <a:xfrm>
                <a:off x="7205147" y="48571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1" name="Flowchart: Connector 1130">
                <a:extLst>
                  <a:ext uri="{FF2B5EF4-FFF2-40B4-BE49-F238E27FC236}">
                    <a16:creationId xmlns:a16="http://schemas.microsoft.com/office/drawing/2014/main" id="{D297DD12-FFE7-EB52-AD9C-D106B685F721}"/>
                  </a:ext>
                </a:extLst>
              </p:cNvPr>
              <p:cNvSpPr/>
              <p:nvPr/>
            </p:nvSpPr>
            <p:spPr>
              <a:xfrm>
                <a:off x="7408123" y="464997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2" name="Flowchart: Connector 1131">
                <a:extLst>
                  <a:ext uri="{FF2B5EF4-FFF2-40B4-BE49-F238E27FC236}">
                    <a16:creationId xmlns:a16="http://schemas.microsoft.com/office/drawing/2014/main" id="{2398F302-ED63-8AA6-2431-DEDBB113079E}"/>
                  </a:ext>
                </a:extLst>
              </p:cNvPr>
              <p:cNvSpPr/>
              <p:nvPr/>
            </p:nvSpPr>
            <p:spPr>
              <a:xfrm>
                <a:off x="7435798" y="468078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0" name="Rectangle 1149">
                <a:extLst>
                  <a:ext uri="{FF2B5EF4-FFF2-40B4-BE49-F238E27FC236}">
                    <a16:creationId xmlns:a16="http://schemas.microsoft.com/office/drawing/2014/main" id="{F4C752F8-F044-FE82-D46A-1AC0D245ED27}"/>
                  </a:ext>
                </a:extLst>
              </p:cNvPr>
              <p:cNvSpPr/>
              <p:nvPr/>
            </p:nvSpPr>
            <p:spPr>
              <a:xfrm>
                <a:off x="6153389" y="4116425"/>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1" name="Flowchart: Connector 1150">
                <a:extLst>
                  <a:ext uri="{FF2B5EF4-FFF2-40B4-BE49-F238E27FC236}">
                    <a16:creationId xmlns:a16="http://schemas.microsoft.com/office/drawing/2014/main" id="{F3722A46-4780-5F33-011A-84D9BD5CCB2E}"/>
                  </a:ext>
                </a:extLst>
              </p:cNvPr>
              <p:cNvSpPr/>
              <p:nvPr/>
            </p:nvSpPr>
            <p:spPr>
              <a:xfrm>
                <a:off x="6207439" y="417042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2" name="Flowchart: Connector 1151">
                <a:extLst>
                  <a:ext uri="{FF2B5EF4-FFF2-40B4-BE49-F238E27FC236}">
                    <a16:creationId xmlns:a16="http://schemas.microsoft.com/office/drawing/2014/main" id="{2C5B644A-6B01-CE74-F31E-87AF0CED1372}"/>
                  </a:ext>
                </a:extLst>
              </p:cNvPr>
              <p:cNvSpPr/>
              <p:nvPr/>
            </p:nvSpPr>
            <p:spPr>
              <a:xfrm>
                <a:off x="6235114" y="420244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3" name="Flowchart: Connector 1152">
                <a:extLst>
                  <a:ext uri="{FF2B5EF4-FFF2-40B4-BE49-F238E27FC236}">
                    <a16:creationId xmlns:a16="http://schemas.microsoft.com/office/drawing/2014/main" id="{9DB7C637-58F1-5593-9098-82A326FC5FFC}"/>
                  </a:ext>
                </a:extLst>
              </p:cNvPr>
              <p:cNvSpPr/>
              <p:nvPr/>
            </p:nvSpPr>
            <p:spPr>
              <a:xfrm>
                <a:off x="6440796" y="435563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4" name="Flowchart: Connector 1153">
                <a:extLst>
                  <a:ext uri="{FF2B5EF4-FFF2-40B4-BE49-F238E27FC236}">
                    <a16:creationId xmlns:a16="http://schemas.microsoft.com/office/drawing/2014/main" id="{DC872D7F-6BF1-63E7-6454-B4023D2DAB52}"/>
                  </a:ext>
                </a:extLst>
              </p:cNvPr>
              <p:cNvSpPr/>
              <p:nvPr/>
            </p:nvSpPr>
            <p:spPr>
              <a:xfrm>
                <a:off x="6468471" y="438644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5" name="Flowchart: Connector 1154">
                <a:extLst>
                  <a:ext uri="{FF2B5EF4-FFF2-40B4-BE49-F238E27FC236}">
                    <a16:creationId xmlns:a16="http://schemas.microsoft.com/office/drawing/2014/main" id="{1AA70145-5701-79E9-3E24-52F678F8B9C1}"/>
                  </a:ext>
                </a:extLst>
              </p:cNvPr>
              <p:cNvSpPr/>
              <p:nvPr/>
            </p:nvSpPr>
            <p:spPr>
              <a:xfrm>
                <a:off x="6207439" y="435108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6" name="Flowchart: Connector 1155">
                <a:extLst>
                  <a:ext uri="{FF2B5EF4-FFF2-40B4-BE49-F238E27FC236}">
                    <a16:creationId xmlns:a16="http://schemas.microsoft.com/office/drawing/2014/main" id="{5626A1C6-071B-D971-5374-D208D090928C}"/>
                  </a:ext>
                </a:extLst>
              </p:cNvPr>
              <p:cNvSpPr/>
              <p:nvPr/>
            </p:nvSpPr>
            <p:spPr>
              <a:xfrm>
                <a:off x="6235114" y="4381883"/>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7" name="Flowchart: Connector 1156">
                <a:extLst>
                  <a:ext uri="{FF2B5EF4-FFF2-40B4-BE49-F238E27FC236}">
                    <a16:creationId xmlns:a16="http://schemas.microsoft.com/office/drawing/2014/main" id="{6834EF6A-7B12-2282-81CE-AB8F33F8AB2E}"/>
                  </a:ext>
                </a:extLst>
              </p:cNvPr>
              <p:cNvSpPr/>
              <p:nvPr/>
            </p:nvSpPr>
            <p:spPr>
              <a:xfrm>
                <a:off x="6438090" y="417471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8" name="Flowchart: Connector 1157">
                <a:extLst>
                  <a:ext uri="{FF2B5EF4-FFF2-40B4-BE49-F238E27FC236}">
                    <a16:creationId xmlns:a16="http://schemas.microsoft.com/office/drawing/2014/main" id="{0936F02D-A439-74B2-67B8-65058136A5B9}"/>
                  </a:ext>
                </a:extLst>
              </p:cNvPr>
              <p:cNvSpPr/>
              <p:nvPr/>
            </p:nvSpPr>
            <p:spPr>
              <a:xfrm>
                <a:off x="6465765" y="420552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9" name="Rectangle 1158">
                <a:extLst>
                  <a:ext uri="{FF2B5EF4-FFF2-40B4-BE49-F238E27FC236}">
                    <a16:creationId xmlns:a16="http://schemas.microsoft.com/office/drawing/2014/main" id="{063EBB01-D4DA-73CB-AD03-83C61AB7E2F8}"/>
                  </a:ext>
                </a:extLst>
              </p:cNvPr>
              <p:cNvSpPr/>
              <p:nvPr/>
            </p:nvSpPr>
            <p:spPr>
              <a:xfrm>
                <a:off x="8127005" y="3653403"/>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0" name="Flowchart: Connector 1159">
                <a:extLst>
                  <a:ext uri="{FF2B5EF4-FFF2-40B4-BE49-F238E27FC236}">
                    <a16:creationId xmlns:a16="http://schemas.microsoft.com/office/drawing/2014/main" id="{B2A729D5-FD05-CE3B-E138-DC02DCF44595}"/>
                  </a:ext>
                </a:extLst>
              </p:cNvPr>
              <p:cNvSpPr/>
              <p:nvPr/>
            </p:nvSpPr>
            <p:spPr>
              <a:xfrm>
                <a:off x="8181055" y="370740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1" name="Flowchart: Connector 1160">
                <a:extLst>
                  <a:ext uri="{FF2B5EF4-FFF2-40B4-BE49-F238E27FC236}">
                    <a16:creationId xmlns:a16="http://schemas.microsoft.com/office/drawing/2014/main" id="{F1B0EB6A-742D-D9FD-AC1C-1F81FAD98E7F}"/>
                  </a:ext>
                </a:extLst>
              </p:cNvPr>
              <p:cNvSpPr/>
              <p:nvPr/>
            </p:nvSpPr>
            <p:spPr>
              <a:xfrm>
                <a:off x="8208730" y="373941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2" name="Flowchart: Connector 1161">
                <a:extLst>
                  <a:ext uri="{FF2B5EF4-FFF2-40B4-BE49-F238E27FC236}">
                    <a16:creationId xmlns:a16="http://schemas.microsoft.com/office/drawing/2014/main" id="{7338E277-FD71-DF98-47E0-4812BCD5ACDB}"/>
                  </a:ext>
                </a:extLst>
              </p:cNvPr>
              <p:cNvSpPr/>
              <p:nvPr/>
            </p:nvSpPr>
            <p:spPr>
              <a:xfrm>
                <a:off x="8414412" y="389261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3" name="Flowchart: Connector 1162">
                <a:extLst>
                  <a:ext uri="{FF2B5EF4-FFF2-40B4-BE49-F238E27FC236}">
                    <a16:creationId xmlns:a16="http://schemas.microsoft.com/office/drawing/2014/main" id="{F9865971-BA4A-FAE7-750F-D8FD49774DBF}"/>
                  </a:ext>
                </a:extLst>
              </p:cNvPr>
              <p:cNvSpPr/>
              <p:nvPr/>
            </p:nvSpPr>
            <p:spPr>
              <a:xfrm>
                <a:off x="8442087" y="392342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4" name="Flowchart: Connector 1163">
                <a:extLst>
                  <a:ext uri="{FF2B5EF4-FFF2-40B4-BE49-F238E27FC236}">
                    <a16:creationId xmlns:a16="http://schemas.microsoft.com/office/drawing/2014/main" id="{31A97F0E-C34F-417E-4D23-87104DB09372}"/>
                  </a:ext>
                </a:extLst>
              </p:cNvPr>
              <p:cNvSpPr/>
              <p:nvPr/>
            </p:nvSpPr>
            <p:spPr>
              <a:xfrm>
                <a:off x="8181055" y="388805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5" name="Flowchart: Connector 1164">
                <a:extLst>
                  <a:ext uri="{FF2B5EF4-FFF2-40B4-BE49-F238E27FC236}">
                    <a16:creationId xmlns:a16="http://schemas.microsoft.com/office/drawing/2014/main" id="{4042150F-EC98-4B1F-0CDB-AB4EEA739FAD}"/>
                  </a:ext>
                </a:extLst>
              </p:cNvPr>
              <p:cNvSpPr/>
              <p:nvPr/>
            </p:nvSpPr>
            <p:spPr>
              <a:xfrm>
                <a:off x="8208730" y="391886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6" name="Flowchart: Connector 1165">
                <a:extLst>
                  <a:ext uri="{FF2B5EF4-FFF2-40B4-BE49-F238E27FC236}">
                    <a16:creationId xmlns:a16="http://schemas.microsoft.com/office/drawing/2014/main" id="{27B3B5A6-6DF6-CF0E-060E-1D200F443BA8}"/>
                  </a:ext>
                </a:extLst>
              </p:cNvPr>
              <p:cNvSpPr/>
              <p:nvPr/>
            </p:nvSpPr>
            <p:spPr>
              <a:xfrm>
                <a:off x="8411706" y="371169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7" name="Flowchart: Connector 1166">
                <a:extLst>
                  <a:ext uri="{FF2B5EF4-FFF2-40B4-BE49-F238E27FC236}">
                    <a16:creationId xmlns:a16="http://schemas.microsoft.com/office/drawing/2014/main" id="{BE3151DB-413D-A7D8-8C69-2044F67A12F5}"/>
                  </a:ext>
                </a:extLst>
              </p:cNvPr>
              <p:cNvSpPr/>
              <p:nvPr/>
            </p:nvSpPr>
            <p:spPr>
              <a:xfrm>
                <a:off x="8439381" y="374249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7" name="Rectangle 1176">
                <a:extLst>
                  <a:ext uri="{FF2B5EF4-FFF2-40B4-BE49-F238E27FC236}">
                    <a16:creationId xmlns:a16="http://schemas.microsoft.com/office/drawing/2014/main" id="{0C7B8A81-E0C9-551B-9F3C-1CAED82D8078}"/>
                  </a:ext>
                </a:extLst>
              </p:cNvPr>
              <p:cNvSpPr/>
              <p:nvPr/>
            </p:nvSpPr>
            <p:spPr>
              <a:xfrm>
                <a:off x="8126285" y="3179999"/>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8" name="Flowchart: Connector 1177">
                <a:extLst>
                  <a:ext uri="{FF2B5EF4-FFF2-40B4-BE49-F238E27FC236}">
                    <a16:creationId xmlns:a16="http://schemas.microsoft.com/office/drawing/2014/main" id="{C2921B42-B906-C26F-77B1-332415F0C325}"/>
                  </a:ext>
                </a:extLst>
              </p:cNvPr>
              <p:cNvSpPr/>
              <p:nvPr/>
            </p:nvSpPr>
            <p:spPr>
              <a:xfrm>
                <a:off x="8180335" y="323400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9" name="Flowchart: Connector 1178">
                <a:extLst>
                  <a:ext uri="{FF2B5EF4-FFF2-40B4-BE49-F238E27FC236}">
                    <a16:creationId xmlns:a16="http://schemas.microsoft.com/office/drawing/2014/main" id="{B7F5F074-24EE-6FFA-806C-6D29514B9293}"/>
                  </a:ext>
                </a:extLst>
              </p:cNvPr>
              <p:cNvSpPr/>
              <p:nvPr/>
            </p:nvSpPr>
            <p:spPr>
              <a:xfrm>
                <a:off x="8208010" y="3266014"/>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0" name="Flowchart: Connector 1179">
                <a:extLst>
                  <a:ext uri="{FF2B5EF4-FFF2-40B4-BE49-F238E27FC236}">
                    <a16:creationId xmlns:a16="http://schemas.microsoft.com/office/drawing/2014/main" id="{DA66C5E4-CB3D-5FD6-CDAF-894514B47256}"/>
                  </a:ext>
                </a:extLst>
              </p:cNvPr>
              <p:cNvSpPr/>
              <p:nvPr/>
            </p:nvSpPr>
            <p:spPr>
              <a:xfrm>
                <a:off x="8413692" y="341921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1" name="Flowchart: Connector 1180">
                <a:extLst>
                  <a:ext uri="{FF2B5EF4-FFF2-40B4-BE49-F238E27FC236}">
                    <a16:creationId xmlns:a16="http://schemas.microsoft.com/office/drawing/2014/main" id="{C8A1CAA8-83BD-B030-E08F-7E393D8C2683}"/>
                  </a:ext>
                </a:extLst>
              </p:cNvPr>
              <p:cNvSpPr/>
              <p:nvPr/>
            </p:nvSpPr>
            <p:spPr>
              <a:xfrm>
                <a:off x="8441367" y="345001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2" name="Flowchart: Connector 1181">
                <a:extLst>
                  <a:ext uri="{FF2B5EF4-FFF2-40B4-BE49-F238E27FC236}">
                    <a16:creationId xmlns:a16="http://schemas.microsoft.com/office/drawing/2014/main" id="{FE372DCE-C41F-8661-4581-B9F998C48CB2}"/>
                  </a:ext>
                </a:extLst>
              </p:cNvPr>
              <p:cNvSpPr/>
              <p:nvPr/>
            </p:nvSpPr>
            <p:spPr>
              <a:xfrm>
                <a:off x="8180335" y="341465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3" name="Flowchart: Connector 1182">
                <a:extLst>
                  <a:ext uri="{FF2B5EF4-FFF2-40B4-BE49-F238E27FC236}">
                    <a16:creationId xmlns:a16="http://schemas.microsoft.com/office/drawing/2014/main" id="{17070504-AAD3-3B7E-E833-AE6032A49322}"/>
                  </a:ext>
                </a:extLst>
              </p:cNvPr>
              <p:cNvSpPr/>
              <p:nvPr/>
            </p:nvSpPr>
            <p:spPr>
              <a:xfrm>
                <a:off x="8208010" y="344545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4" name="Flowchart: Connector 1183">
                <a:extLst>
                  <a:ext uri="{FF2B5EF4-FFF2-40B4-BE49-F238E27FC236}">
                    <a16:creationId xmlns:a16="http://schemas.microsoft.com/office/drawing/2014/main" id="{795C2E24-61EF-37D2-AD1C-37628B031758}"/>
                  </a:ext>
                </a:extLst>
              </p:cNvPr>
              <p:cNvSpPr/>
              <p:nvPr/>
            </p:nvSpPr>
            <p:spPr>
              <a:xfrm>
                <a:off x="8410986" y="323829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5" name="Flowchart: Connector 1184">
                <a:extLst>
                  <a:ext uri="{FF2B5EF4-FFF2-40B4-BE49-F238E27FC236}">
                    <a16:creationId xmlns:a16="http://schemas.microsoft.com/office/drawing/2014/main" id="{1CD8E544-B8C8-9BAF-A8E6-CB23F5420D3F}"/>
                  </a:ext>
                </a:extLst>
              </p:cNvPr>
              <p:cNvSpPr/>
              <p:nvPr/>
            </p:nvSpPr>
            <p:spPr>
              <a:xfrm>
                <a:off x="8438661" y="326909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6" name="Rectangle 1185">
                <a:extLst>
                  <a:ext uri="{FF2B5EF4-FFF2-40B4-BE49-F238E27FC236}">
                    <a16:creationId xmlns:a16="http://schemas.microsoft.com/office/drawing/2014/main" id="{0B630C79-16FE-2611-6C42-9DBE86C2CE3D}"/>
                  </a:ext>
                </a:extLst>
              </p:cNvPr>
              <p:cNvSpPr/>
              <p:nvPr/>
            </p:nvSpPr>
            <p:spPr>
              <a:xfrm>
                <a:off x="8125766" y="2721879"/>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7" name="Flowchart: Connector 1186">
                <a:extLst>
                  <a:ext uri="{FF2B5EF4-FFF2-40B4-BE49-F238E27FC236}">
                    <a16:creationId xmlns:a16="http://schemas.microsoft.com/office/drawing/2014/main" id="{9D2815F9-C280-0148-48B7-D9D870CBAD35}"/>
                  </a:ext>
                </a:extLst>
              </p:cNvPr>
              <p:cNvSpPr/>
              <p:nvPr/>
            </p:nvSpPr>
            <p:spPr>
              <a:xfrm>
                <a:off x="8179816" y="2775880"/>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8" name="Flowchart: Connector 1187">
                <a:extLst>
                  <a:ext uri="{FF2B5EF4-FFF2-40B4-BE49-F238E27FC236}">
                    <a16:creationId xmlns:a16="http://schemas.microsoft.com/office/drawing/2014/main" id="{A056E0E2-25F5-8236-BF2B-E22BB2AC848A}"/>
                  </a:ext>
                </a:extLst>
              </p:cNvPr>
              <p:cNvSpPr/>
              <p:nvPr/>
            </p:nvSpPr>
            <p:spPr>
              <a:xfrm>
                <a:off x="8207491" y="2807894"/>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9" name="Flowchart: Connector 1188">
                <a:extLst>
                  <a:ext uri="{FF2B5EF4-FFF2-40B4-BE49-F238E27FC236}">
                    <a16:creationId xmlns:a16="http://schemas.microsoft.com/office/drawing/2014/main" id="{763AF775-93E6-9E35-C666-65B08D35884A}"/>
                  </a:ext>
                </a:extLst>
              </p:cNvPr>
              <p:cNvSpPr/>
              <p:nvPr/>
            </p:nvSpPr>
            <p:spPr>
              <a:xfrm>
                <a:off x="8413173" y="296109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0" name="Flowchart: Connector 1189">
                <a:extLst>
                  <a:ext uri="{FF2B5EF4-FFF2-40B4-BE49-F238E27FC236}">
                    <a16:creationId xmlns:a16="http://schemas.microsoft.com/office/drawing/2014/main" id="{A9FFE9C9-7E71-42B9-589E-3395DAA52471}"/>
                  </a:ext>
                </a:extLst>
              </p:cNvPr>
              <p:cNvSpPr/>
              <p:nvPr/>
            </p:nvSpPr>
            <p:spPr>
              <a:xfrm>
                <a:off x="8440848" y="299189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1" name="Flowchart: Connector 1190">
                <a:extLst>
                  <a:ext uri="{FF2B5EF4-FFF2-40B4-BE49-F238E27FC236}">
                    <a16:creationId xmlns:a16="http://schemas.microsoft.com/office/drawing/2014/main" id="{E2852D72-24DA-BCF1-4712-C6C90894A263}"/>
                  </a:ext>
                </a:extLst>
              </p:cNvPr>
              <p:cNvSpPr/>
              <p:nvPr/>
            </p:nvSpPr>
            <p:spPr>
              <a:xfrm>
                <a:off x="8179816" y="295653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2" name="Flowchart: Connector 1191">
                <a:extLst>
                  <a:ext uri="{FF2B5EF4-FFF2-40B4-BE49-F238E27FC236}">
                    <a16:creationId xmlns:a16="http://schemas.microsoft.com/office/drawing/2014/main" id="{493F4642-58F7-2D89-EE4E-E8D4D491C223}"/>
                  </a:ext>
                </a:extLst>
              </p:cNvPr>
              <p:cNvSpPr/>
              <p:nvPr/>
            </p:nvSpPr>
            <p:spPr>
              <a:xfrm>
                <a:off x="8207491" y="298733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3" name="Flowchart: Connector 1192">
                <a:extLst>
                  <a:ext uri="{FF2B5EF4-FFF2-40B4-BE49-F238E27FC236}">
                    <a16:creationId xmlns:a16="http://schemas.microsoft.com/office/drawing/2014/main" id="{36861240-0AF6-BFA4-E8BA-66CC1AD726E4}"/>
                  </a:ext>
                </a:extLst>
              </p:cNvPr>
              <p:cNvSpPr/>
              <p:nvPr/>
            </p:nvSpPr>
            <p:spPr>
              <a:xfrm>
                <a:off x="8410467" y="2780172"/>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4" name="Flowchart: Connector 1193">
                <a:extLst>
                  <a:ext uri="{FF2B5EF4-FFF2-40B4-BE49-F238E27FC236}">
                    <a16:creationId xmlns:a16="http://schemas.microsoft.com/office/drawing/2014/main" id="{2D144E2C-958F-2DA0-6D03-818E2CCA2524}"/>
                  </a:ext>
                </a:extLst>
              </p:cNvPr>
              <p:cNvSpPr/>
              <p:nvPr/>
            </p:nvSpPr>
            <p:spPr>
              <a:xfrm>
                <a:off x="8438142" y="2810975"/>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4" name="Rectangle 1203">
                <a:extLst>
                  <a:ext uri="{FF2B5EF4-FFF2-40B4-BE49-F238E27FC236}">
                    <a16:creationId xmlns:a16="http://schemas.microsoft.com/office/drawing/2014/main" id="{7C5B856A-D243-7E3A-E679-C271482457EA}"/>
                  </a:ext>
                </a:extLst>
              </p:cNvPr>
              <p:cNvSpPr/>
              <p:nvPr/>
            </p:nvSpPr>
            <p:spPr>
              <a:xfrm>
                <a:off x="8127077" y="1797731"/>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5" name="Flowchart: Connector 1204">
                <a:extLst>
                  <a:ext uri="{FF2B5EF4-FFF2-40B4-BE49-F238E27FC236}">
                    <a16:creationId xmlns:a16="http://schemas.microsoft.com/office/drawing/2014/main" id="{BA2E6D9A-085D-72A3-75CB-427AA6F03C6C}"/>
                  </a:ext>
                </a:extLst>
              </p:cNvPr>
              <p:cNvSpPr/>
              <p:nvPr/>
            </p:nvSpPr>
            <p:spPr>
              <a:xfrm>
                <a:off x="8181127" y="1851732"/>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6" name="Flowchart: Connector 1205">
                <a:extLst>
                  <a:ext uri="{FF2B5EF4-FFF2-40B4-BE49-F238E27FC236}">
                    <a16:creationId xmlns:a16="http://schemas.microsoft.com/office/drawing/2014/main" id="{2AF01FF7-F4AD-F202-61F3-F6EC53EE32E4}"/>
                  </a:ext>
                </a:extLst>
              </p:cNvPr>
              <p:cNvSpPr/>
              <p:nvPr/>
            </p:nvSpPr>
            <p:spPr>
              <a:xfrm>
                <a:off x="8208802" y="188374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7" name="Flowchart: Connector 1206">
                <a:extLst>
                  <a:ext uri="{FF2B5EF4-FFF2-40B4-BE49-F238E27FC236}">
                    <a16:creationId xmlns:a16="http://schemas.microsoft.com/office/drawing/2014/main" id="{9FF17941-2F3E-B85D-97DB-37139942F206}"/>
                  </a:ext>
                </a:extLst>
              </p:cNvPr>
              <p:cNvSpPr/>
              <p:nvPr/>
            </p:nvSpPr>
            <p:spPr>
              <a:xfrm>
                <a:off x="8414484" y="203694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8" name="Flowchart: Connector 1207">
                <a:extLst>
                  <a:ext uri="{FF2B5EF4-FFF2-40B4-BE49-F238E27FC236}">
                    <a16:creationId xmlns:a16="http://schemas.microsoft.com/office/drawing/2014/main" id="{3356EF08-4298-D1D9-8EEB-AD3AB50BAB57}"/>
                  </a:ext>
                </a:extLst>
              </p:cNvPr>
              <p:cNvSpPr/>
              <p:nvPr/>
            </p:nvSpPr>
            <p:spPr>
              <a:xfrm>
                <a:off x="8442159" y="206774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9" name="Flowchart: Connector 1208">
                <a:extLst>
                  <a:ext uri="{FF2B5EF4-FFF2-40B4-BE49-F238E27FC236}">
                    <a16:creationId xmlns:a16="http://schemas.microsoft.com/office/drawing/2014/main" id="{33BB4E84-2929-6899-A0C4-9C00C6FE84C8}"/>
                  </a:ext>
                </a:extLst>
              </p:cNvPr>
              <p:cNvSpPr/>
              <p:nvPr/>
            </p:nvSpPr>
            <p:spPr>
              <a:xfrm>
                <a:off x="8181127" y="203238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0" name="Flowchart: Connector 1209">
                <a:extLst>
                  <a:ext uri="{FF2B5EF4-FFF2-40B4-BE49-F238E27FC236}">
                    <a16:creationId xmlns:a16="http://schemas.microsoft.com/office/drawing/2014/main" id="{26FC8491-15F3-BCD1-37D4-599BF6931F2F}"/>
                  </a:ext>
                </a:extLst>
              </p:cNvPr>
              <p:cNvSpPr/>
              <p:nvPr/>
            </p:nvSpPr>
            <p:spPr>
              <a:xfrm>
                <a:off x="8208802" y="206318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1" name="Flowchart: Connector 1210">
                <a:extLst>
                  <a:ext uri="{FF2B5EF4-FFF2-40B4-BE49-F238E27FC236}">
                    <a16:creationId xmlns:a16="http://schemas.microsoft.com/office/drawing/2014/main" id="{C61348E6-D276-26A0-C1AB-DC3BBDCEC508}"/>
                  </a:ext>
                </a:extLst>
              </p:cNvPr>
              <p:cNvSpPr/>
              <p:nvPr/>
            </p:nvSpPr>
            <p:spPr>
              <a:xfrm>
                <a:off x="8411778" y="185602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2" name="Flowchart: Connector 1211">
                <a:extLst>
                  <a:ext uri="{FF2B5EF4-FFF2-40B4-BE49-F238E27FC236}">
                    <a16:creationId xmlns:a16="http://schemas.microsoft.com/office/drawing/2014/main" id="{75418EA8-3D8C-B1A4-DD93-1C94B0FD478E}"/>
                  </a:ext>
                </a:extLst>
              </p:cNvPr>
              <p:cNvSpPr/>
              <p:nvPr/>
            </p:nvSpPr>
            <p:spPr>
              <a:xfrm>
                <a:off x="8439453" y="188682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3" name="Rectangle 1212">
                <a:extLst>
                  <a:ext uri="{FF2B5EF4-FFF2-40B4-BE49-F238E27FC236}">
                    <a16:creationId xmlns:a16="http://schemas.microsoft.com/office/drawing/2014/main" id="{1B4D63E7-D9FE-6B80-8EC8-402008CAFA2D}"/>
                  </a:ext>
                </a:extLst>
              </p:cNvPr>
              <p:cNvSpPr/>
              <p:nvPr/>
            </p:nvSpPr>
            <p:spPr>
              <a:xfrm>
                <a:off x="8125766" y="1323962"/>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4" name="Flowchart: Connector 1213">
                <a:extLst>
                  <a:ext uri="{FF2B5EF4-FFF2-40B4-BE49-F238E27FC236}">
                    <a16:creationId xmlns:a16="http://schemas.microsoft.com/office/drawing/2014/main" id="{C2445D76-B2B1-A880-9B35-F8450EFBF71F}"/>
                  </a:ext>
                </a:extLst>
              </p:cNvPr>
              <p:cNvSpPr/>
              <p:nvPr/>
            </p:nvSpPr>
            <p:spPr>
              <a:xfrm>
                <a:off x="8179816" y="137796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5" name="Flowchart: Connector 1214">
                <a:extLst>
                  <a:ext uri="{FF2B5EF4-FFF2-40B4-BE49-F238E27FC236}">
                    <a16:creationId xmlns:a16="http://schemas.microsoft.com/office/drawing/2014/main" id="{3A53D1DC-B9A1-0A6A-BC77-7268EC60C1CB}"/>
                  </a:ext>
                </a:extLst>
              </p:cNvPr>
              <p:cNvSpPr/>
              <p:nvPr/>
            </p:nvSpPr>
            <p:spPr>
              <a:xfrm>
                <a:off x="8207491" y="140997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6" name="Flowchart: Connector 1215">
                <a:extLst>
                  <a:ext uri="{FF2B5EF4-FFF2-40B4-BE49-F238E27FC236}">
                    <a16:creationId xmlns:a16="http://schemas.microsoft.com/office/drawing/2014/main" id="{25C01565-A117-4EF7-BACD-7B1D08DA651E}"/>
                  </a:ext>
                </a:extLst>
              </p:cNvPr>
              <p:cNvSpPr/>
              <p:nvPr/>
            </p:nvSpPr>
            <p:spPr>
              <a:xfrm>
                <a:off x="8413173" y="156317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7" name="Flowchart: Connector 1216">
                <a:extLst>
                  <a:ext uri="{FF2B5EF4-FFF2-40B4-BE49-F238E27FC236}">
                    <a16:creationId xmlns:a16="http://schemas.microsoft.com/office/drawing/2014/main" id="{01F6304E-DCDF-7D2C-AE65-1A56B10F5A43}"/>
                  </a:ext>
                </a:extLst>
              </p:cNvPr>
              <p:cNvSpPr/>
              <p:nvPr/>
            </p:nvSpPr>
            <p:spPr>
              <a:xfrm>
                <a:off x="8440848" y="159397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8" name="Flowchart: Connector 1217">
                <a:extLst>
                  <a:ext uri="{FF2B5EF4-FFF2-40B4-BE49-F238E27FC236}">
                    <a16:creationId xmlns:a16="http://schemas.microsoft.com/office/drawing/2014/main" id="{AC2F767E-A6BF-D625-BD36-A04632DC7733}"/>
                  </a:ext>
                </a:extLst>
              </p:cNvPr>
              <p:cNvSpPr/>
              <p:nvPr/>
            </p:nvSpPr>
            <p:spPr>
              <a:xfrm>
                <a:off x="8179816" y="155861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9" name="Flowchart: Connector 1218">
                <a:extLst>
                  <a:ext uri="{FF2B5EF4-FFF2-40B4-BE49-F238E27FC236}">
                    <a16:creationId xmlns:a16="http://schemas.microsoft.com/office/drawing/2014/main" id="{B8BB2260-F6CA-1CDF-5D86-A99CACDC68FE}"/>
                  </a:ext>
                </a:extLst>
              </p:cNvPr>
              <p:cNvSpPr/>
              <p:nvPr/>
            </p:nvSpPr>
            <p:spPr>
              <a:xfrm>
                <a:off x="8207491" y="1589420"/>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0" name="Flowchart: Connector 1219">
                <a:extLst>
                  <a:ext uri="{FF2B5EF4-FFF2-40B4-BE49-F238E27FC236}">
                    <a16:creationId xmlns:a16="http://schemas.microsoft.com/office/drawing/2014/main" id="{56D0357E-2984-F6FF-B1B9-4BBC26CF9DB9}"/>
                  </a:ext>
                </a:extLst>
              </p:cNvPr>
              <p:cNvSpPr/>
              <p:nvPr/>
            </p:nvSpPr>
            <p:spPr>
              <a:xfrm>
                <a:off x="8410467" y="138225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1" name="Flowchart: Connector 1220">
                <a:extLst>
                  <a:ext uri="{FF2B5EF4-FFF2-40B4-BE49-F238E27FC236}">
                    <a16:creationId xmlns:a16="http://schemas.microsoft.com/office/drawing/2014/main" id="{C0E06C29-C1A6-8C98-C23C-0EEC244AFB5F}"/>
                  </a:ext>
                </a:extLst>
              </p:cNvPr>
              <p:cNvSpPr/>
              <p:nvPr/>
            </p:nvSpPr>
            <p:spPr>
              <a:xfrm>
                <a:off x="8438142" y="141305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2" name="Rectangle 1221">
                <a:extLst>
                  <a:ext uri="{FF2B5EF4-FFF2-40B4-BE49-F238E27FC236}">
                    <a16:creationId xmlns:a16="http://schemas.microsoft.com/office/drawing/2014/main" id="{BAF417AA-7D29-00B8-04B6-D94642B206E7}"/>
                  </a:ext>
                </a:extLst>
              </p:cNvPr>
              <p:cNvSpPr/>
              <p:nvPr/>
            </p:nvSpPr>
            <p:spPr>
              <a:xfrm>
                <a:off x="8130145" y="226276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3" name="Flowchart: Connector 1222">
                <a:extLst>
                  <a:ext uri="{FF2B5EF4-FFF2-40B4-BE49-F238E27FC236}">
                    <a16:creationId xmlns:a16="http://schemas.microsoft.com/office/drawing/2014/main" id="{A313A8B0-F447-4C0C-FBF2-D2972F79D4E6}"/>
                  </a:ext>
                </a:extLst>
              </p:cNvPr>
              <p:cNvSpPr/>
              <p:nvPr/>
            </p:nvSpPr>
            <p:spPr>
              <a:xfrm>
                <a:off x="8184195" y="231676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4" name="Flowchart: Connector 1223">
                <a:extLst>
                  <a:ext uri="{FF2B5EF4-FFF2-40B4-BE49-F238E27FC236}">
                    <a16:creationId xmlns:a16="http://schemas.microsoft.com/office/drawing/2014/main" id="{FC4609D3-E459-E90C-28C8-E357CB3650FF}"/>
                  </a:ext>
                </a:extLst>
              </p:cNvPr>
              <p:cNvSpPr/>
              <p:nvPr/>
            </p:nvSpPr>
            <p:spPr>
              <a:xfrm>
                <a:off x="8211870" y="234878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5" name="Flowchart: Connector 1224">
                <a:extLst>
                  <a:ext uri="{FF2B5EF4-FFF2-40B4-BE49-F238E27FC236}">
                    <a16:creationId xmlns:a16="http://schemas.microsoft.com/office/drawing/2014/main" id="{2C5D7829-5DE6-F2F9-0AAE-26BD82F83F6E}"/>
                  </a:ext>
                </a:extLst>
              </p:cNvPr>
              <p:cNvSpPr/>
              <p:nvPr/>
            </p:nvSpPr>
            <p:spPr>
              <a:xfrm>
                <a:off x="8417552" y="250198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6" name="Flowchart: Connector 1225">
                <a:extLst>
                  <a:ext uri="{FF2B5EF4-FFF2-40B4-BE49-F238E27FC236}">
                    <a16:creationId xmlns:a16="http://schemas.microsoft.com/office/drawing/2014/main" id="{2EF3A005-4061-C7F1-4BE5-F55F82813E46}"/>
                  </a:ext>
                </a:extLst>
              </p:cNvPr>
              <p:cNvSpPr/>
              <p:nvPr/>
            </p:nvSpPr>
            <p:spPr>
              <a:xfrm>
                <a:off x="8445227" y="253278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7" name="Flowchart: Connector 1226">
                <a:extLst>
                  <a:ext uri="{FF2B5EF4-FFF2-40B4-BE49-F238E27FC236}">
                    <a16:creationId xmlns:a16="http://schemas.microsoft.com/office/drawing/2014/main" id="{5BAB2B27-02C6-0AAB-A0EC-48E92D4A102A}"/>
                  </a:ext>
                </a:extLst>
              </p:cNvPr>
              <p:cNvSpPr/>
              <p:nvPr/>
            </p:nvSpPr>
            <p:spPr>
              <a:xfrm>
                <a:off x="8184195" y="249742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8" name="Flowchart: Connector 1227">
                <a:extLst>
                  <a:ext uri="{FF2B5EF4-FFF2-40B4-BE49-F238E27FC236}">
                    <a16:creationId xmlns:a16="http://schemas.microsoft.com/office/drawing/2014/main" id="{64C3B482-6215-2DBC-9FCB-D5A3AACDBC23}"/>
                  </a:ext>
                </a:extLst>
              </p:cNvPr>
              <p:cNvSpPr/>
              <p:nvPr/>
            </p:nvSpPr>
            <p:spPr>
              <a:xfrm>
                <a:off x="8211870" y="252822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9" name="Flowchart: Connector 1228">
                <a:extLst>
                  <a:ext uri="{FF2B5EF4-FFF2-40B4-BE49-F238E27FC236}">
                    <a16:creationId xmlns:a16="http://schemas.microsoft.com/office/drawing/2014/main" id="{4009BCA8-CBA1-A4DD-2203-04C560E1FC23}"/>
                  </a:ext>
                </a:extLst>
              </p:cNvPr>
              <p:cNvSpPr/>
              <p:nvPr/>
            </p:nvSpPr>
            <p:spPr>
              <a:xfrm>
                <a:off x="8414846" y="232105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0" name="Flowchart: Connector 1229">
                <a:extLst>
                  <a:ext uri="{FF2B5EF4-FFF2-40B4-BE49-F238E27FC236}">
                    <a16:creationId xmlns:a16="http://schemas.microsoft.com/office/drawing/2014/main" id="{3B44A3CC-B320-201F-FAD4-949D19AF4460}"/>
                  </a:ext>
                </a:extLst>
              </p:cNvPr>
              <p:cNvSpPr/>
              <p:nvPr/>
            </p:nvSpPr>
            <p:spPr>
              <a:xfrm>
                <a:off x="8442521" y="235186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1" name="Rectangle 1230">
                <a:extLst>
                  <a:ext uri="{FF2B5EF4-FFF2-40B4-BE49-F238E27FC236}">
                    <a16:creationId xmlns:a16="http://schemas.microsoft.com/office/drawing/2014/main" id="{018BF872-E711-AF29-E14F-7086B6FBE7E2}"/>
                  </a:ext>
                </a:extLst>
              </p:cNvPr>
              <p:cNvSpPr/>
              <p:nvPr/>
            </p:nvSpPr>
            <p:spPr>
              <a:xfrm>
                <a:off x="7609736" y="1327189"/>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2" name="Flowchart: Connector 1231">
                <a:extLst>
                  <a:ext uri="{FF2B5EF4-FFF2-40B4-BE49-F238E27FC236}">
                    <a16:creationId xmlns:a16="http://schemas.microsoft.com/office/drawing/2014/main" id="{1E6ECEE9-23BB-925E-CF3E-DD26A0460230}"/>
                  </a:ext>
                </a:extLst>
              </p:cNvPr>
              <p:cNvSpPr/>
              <p:nvPr/>
            </p:nvSpPr>
            <p:spPr>
              <a:xfrm>
                <a:off x="7663786" y="138119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3" name="Flowchart: Connector 1232">
                <a:extLst>
                  <a:ext uri="{FF2B5EF4-FFF2-40B4-BE49-F238E27FC236}">
                    <a16:creationId xmlns:a16="http://schemas.microsoft.com/office/drawing/2014/main" id="{123404A0-4C79-0876-4DF0-466EC09E9284}"/>
                  </a:ext>
                </a:extLst>
              </p:cNvPr>
              <p:cNvSpPr/>
              <p:nvPr/>
            </p:nvSpPr>
            <p:spPr>
              <a:xfrm>
                <a:off x="7691461" y="141320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4" name="Flowchart: Connector 1233">
                <a:extLst>
                  <a:ext uri="{FF2B5EF4-FFF2-40B4-BE49-F238E27FC236}">
                    <a16:creationId xmlns:a16="http://schemas.microsoft.com/office/drawing/2014/main" id="{A6BADECD-EE54-C523-BB28-14E9BCCDAC67}"/>
                  </a:ext>
                </a:extLst>
              </p:cNvPr>
              <p:cNvSpPr/>
              <p:nvPr/>
            </p:nvSpPr>
            <p:spPr>
              <a:xfrm>
                <a:off x="7895051" y="156322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5" name="Flowchart: Connector 1234">
                <a:extLst>
                  <a:ext uri="{FF2B5EF4-FFF2-40B4-BE49-F238E27FC236}">
                    <a16:creationId xmlns:a16="http://schemas.microsoft.com/office/drawing/2014/main" id="{221ADFB0-B175-6918-9DC4-61A78A76228B}"/>
                  </a:ext>
                </a:extLst>
              </p:cNvPr>
              <p:cNvSpPr/>
              <p:nvPr/>
            </p:nvSpPr>
            <p:spPr>
              <a:xfrm>
                <a:off x="7924818" y="159720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6" name="Flowchart: Connector 1235">
                <a:extLst>
                  <a:ext uri="{FF2B5EF4-FFF2-40B4-BE49-F238E27FC236}">
                    <a16:creationId xmlns:a16="http://schemas.microsoft.com/office/drawing/2014/main" id="{4F908B4A-3813-9577-A1D1-4A090791F365}"/>
                  </a:ext>
                </a:extLst>
              </p:cNvPr>
              <p:cNvSpPr/>
              <p:nvPr/>
            </p:nvSpPr>
            <p:spPr>
              <a:xfrm>
                <a:off x="7663786" y="156184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7" name="Flowchart: Connector 1236">
                <a:extLst>
                  <a:ext uri="{FF2B5EF4-FFF2-40B4-BE49-F238E27FC236}">
                    <a16:creationId xmlns:a16="http://schemas.microsoft.com/office/drawing/2014/main" id="{DAA8A913-DEBA-CAB1-6758-22AF3509CE20}"/>
                  </a:ext>
                </a:extLst>
              </p:cNvPr>
              <p:cNvSpPr/>
              <p:nvPr/>
            </p:nvSpPr>
            <p:spPr>
              <a:xfrm>
                <a:off x="7691461" y="159264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8" name="Flowchart: Connector 1237">
                <a:extLst>
                  <a:ext uri="{FF2B5EF4-FFF2-40B4-BE49-F238E27FC236}">
                    <a16:creationId xmlns:a16="http://schemas.microsoft.com/office/drawing/2014/main" id="{C402DE53-5D5A-DC54-6863-DBB3F087E937}"/>
                  </a:ext>
                </a:extLst>
              </p:cNvPr>
              <p:cNvSpPr/>
              <p:nvPr/>
            </p:nvSpPr>
            <p:spPr>
              <a:xfrm>
                <a:off x="7894437" y="138108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9" name="Flowchart: Connector 1238">
                <a:extLst>
                  <a:ext uri="{FF2B5EF4-FFF2-40B4-BE49-F238E27FC236}">
                    <a16:creationId xmlns:a16="http://schemas.microsoft.com/office/drawing/2014/main" id="{23B07AD3-6A5B-433C-6DBD-A98D1CD6ECD8}"/>
                  </a:ext>
                </a:extLst>
              </p:cNvPr>
              <p:cNvSpPr/>
              <p:nvPr/>
            </p:nvSpPr>
            <p:spPr>
              <a:xfrm>
                <a:off x="7922112" y="141628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1" name="Flowchart: Connector 1240">
                <a:extLst>
                  <a:ext uri="{FF2B5EF4-FFF2-40B4-BE49-F238E27FC236}">
                    <a16:creationId xmlns:a16="http://schemas.microsoft.com/office/drawing/2014/main" id="{D821125A-BC56-FDD0-D02B-73241D785690}"/>
                  </a:ext>
                </a:extLst>
              </p:cNvPr>
              <p:cNvSpPr/>
              <p:nvPr/>
            </p:nvSpPr>
            <p:spPr>
              <a:xfrm>
                <a:off x="7671610" y="915534"/>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2" name="Flowchart: Connector 1241">
                <a:extLst>
                  <a:ext uri="{FF2B5EF4-FFF2-40B4-BE49-F238E27FC236}">
                    <a16:creationId xmlns:a16="http://schemas.microsoft.com/office/drawing/2014/main" id="{95E0D435-9F0E-8066-F477-260BE0C6444D}"/>
                  </a:ext>
                </a:extLst>
              </p:cNvPr>
              <p:cNvSpPr/>
              <p:nvPr/>
            </p:nvSpPr>
            <p:spPr>
              <a:xfrm>
                <a:off x="7699285" y="947548"/>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3" name="Flowchart: Connector 1242">
                <a:extLst>
                  <a:ext uri="{FF2B5EF4-FFF2-40B4-BE49-F238E27FC236}">
                    <a16:creationId xmlns:a16="http://schemas.microsoft.com/office/drawing/2014/main" id="{0999705B-9928-F594-D6B4-8CF81F833580}"/>
                  </a:ext>
                </a:extLst>
              </p:cNvPr>
              <p:cNvSpPr/>
              <p:nvPr/>
            </p:nvSpPr>
            <p:spPr>
              <a:xfrm>
                <a:off x="7902875" y="1097569"/>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4" name="Flowchart: Connector 1243">
                <a:extLst>
                  <a:ext uri="{FF2B5EF4-FFF2-40B4-BE49-F238E27FC236}">
                    <a16:creationId xmlns:a16="http://schemas.microsoft.com/office/drawing/2014/main" id="{1C35BD5C-D176-9252-C7DA-059050839FC3}"/>
                  </a:ext>
                </a:extLst>
              </p:cNvPr>
              <p:cNvSpPr/>
              <p:nvPr/>
            </p:nvSpPr>
            <p:spPr>
              <a:xfrm>
                <a:off x="7932642" y="1131550"/>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5" name="Flowchart: Connector 1244">
                <a:extLst>
                  <a:ext uri="{FF2B5EF4-FFF2-40B4-BE49-F238E27FC236}">
                    <a16:creationId xmlns:a16="http://schemas.microsoft.com/office/drawing/2014/main" id="{08E8BA5E-1D55-ED64-70FA-100A8A39B0D8}"/>
                  </a:ext>
                </a:extLst>
              </p:cNvPr>
              <p:cNvSpPr/>
              <p:nvPr/>
            </p:nvSpPr>
            <p:spPr>
              <a:xfrm>
                <a:off x="7671610" y="1096188"/>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6" name="Flowchart: Connector 1245">
                <a:extLst>
                  <a:ext uri="{FF2B5EF4-FFF2-40B4-BE49-F238E27FC236}">
                    <a16:creationId xmlns:a16="http://schemas.microsoft.com/office/drawing/2014/main" id="{02AB1054-BD81-22A7-1557-4C30A52251CF}"/>
                  </a:ext>
                </a:extLst>
              </p:cNvPr>
              <p:cNvSpPr/>
              <p:nvPr/>
            </p:nvSpPr>
            <p:spPr>
              <a:xfrm>
                <a:off x="7699285" y="1126991"/>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7" name="Flowchart: Connector 1246">
                <a:extLst>
                  <a:ext uri="{FF2B5EF4-FFF2-40B4-BE49-F238E27FC236}">
                    <a16:creationId xmlns:a16="http://schemas.microsoft.com/office/drawing/2014/main" id="{EA27F325-26CF-8419-921A-C4482EC4700C}"/>
                  </a:ext>
                </a:extLst>
              </p:cNvPr>
              <p:cNvSpPr/>
              <p:nvPr/>
            </p:nvSpPr>
            <p:spPr>
              <a:xfrm>
                <a:off x="7902261" y="915431"/>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8" name="Flowchart: Connector 1247">
                <a:extLst>
                  <a:ext uri="{FF2B5EF4-FFF2-40B4-BE49-F238E27FC236}">
                    <a16:creationId xmlns:a16="http://schemas.microsoft.com/office/drawing/2014/main" id="{06263493-1F70-4DFB-A21C-A864BF9E8AA1}"/>
                  </a:ext>
                </a:extLst>
              </p:cNvPr>
              <p:cNvSpPr/>
              <p:nvPr/>
            </p:nvSpPr>
            <p:spPr>
              <a:xfrm>
                <a:off x="7929936" y="950629"/>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49" name="Rectangle 1248">
                <a:extLst>
                  <a:ext uri="{FF2B5EF4-FFF2-40B4-BE49-F238E27FC236}">
                    <a16:creationId xmlns:a16="http://schemas.microsoft.com/office/drawing/2014/main" id="{715B9B58-9006-E124-2362-B2197A70B947}"/>
                  </a:ext>
                </a:extLst>
              </p:cNvPr>
              <p:cNvSpPr/>
              <p:nvPr/>
            </p:nvSpPr>
            <p:spPr>
              <a:xfrm>
                <a:off x="8632320" y="227087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0" name="Flowchart: Connector 1249">
                <a:extLst>
                  <a:ext uri="{FF2B5EF4-FFF2-40B4-BE49-F238E27FC236}">
                    <a16:creationId xmlns:a16="http://schemas.microsoft.com/office/drawing/2014/main" id="{7FFDAD15-879F-63BE-4740-3D5091F7D08A}"/>
                  </a:ext>
                </a:extLst>
              </p:cNvPr>
              <p:cNvSpPr/>
              <p:nvPr/>
            </p:nvSpPr>
            <p:spPr>
              <a:xfrm>
                <a:off x="8686370" y="232487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1" name="Flowchart: Connector 1250">
                <a:extLst>
                  <a:ext uri="{FF2B5EF4-FFF2-40B4-BE49-F238E27FC236}">
                    <a16:creationId xmlns:a16="http://schemas.microsoft.com/office/drawing/2014/main" id="{318F128D-D450-D613-5A7F-87A59194CC4F}"/>
                  </a:ext>
                </a:extLst>
              </p:cNvPr>
              <p:cNvSpPr/>
              <p:nvPr/>
            </p:nvSpPr>
            <p:spPr>
              <a:xfrm>
                <a:off x="8714045" y="235689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2" name="Flowchart: Connector 1251">
                <a:extLst>
                  <a:ext uri="{FF2B5EF4-FFF2-40B4-BE49-F238E27FC236}">
                    <a16:creationId xmlns:a16="http://schemas.microsoft.com/office/drawing/2014/main" id="{EF022F1C-4BE0-1133-B08C-DA6C56AFB115}"/>
                  </a:ext>
                </a:extLst>
              </p:cNvPr>
              <p:cNvSpPr/>
              <p:nvPr/>
            </p:nvSpPr>
            <p:spPr>
              <a:xfrm>
                <a:off x="8919727" y="251009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3" name="Flowchart: Connector 1252">
                <a:extLst>
                  <a:ext uri="{FF2B5EF4-FFF2-40B4-BE49-F238E27FC236}">
                    <a16:creationId xmlns:a16="http://schemas.microsoft.com/office/drawing/2014/main" id="{51AC8634-1D01-9411-9841-2BCCD96EEE6F}"/>
                  </a:ext>
                </a:extLst>
              </p:cNvPr>
              <p:cNvSpPr/>
              <p:nvPr/>
            </p:nvSpPr>
            <p:spPr>
              <a:xfrm>
                <a:off x="8947402" y="254089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4" name="Flowchart: Connector 1253">
                <a:extLst>
                  <a:ext uri="{FF2B5EF4-FFF2-40B4-BE49-F238E27FC236}">
                    <a16:creationId xmlns:a16="http://schemas.microsoft.com/office/drawing/2014/main" id="{052119D5-93B6-4C3F-621A-7236CD2A4BBB}"/>
                  </a:ext>
                </a:extLst>
              </p:cNvPr>
              <p:cNvSpPr/>
              <p:nvPr/>
            </p:nvSpPr>
            <p:spPr>
              <a:xfrm>
                <a:off x="8686370" y="250553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5" name="Flowchart: Connector 1254">
                <a:extLst>
                  <a:ext uri="{FF2B5EF4-FFF2-40B4-BE49-F238E27FC236}">
                    <a16:creationId xmlns:a16="http://schemas.microsoft.com/office/drawing/2014/main" id="{1A216A15-CBA5-C1E7-5FAC-9DEB127598A5}"/>
                  </a:ext>
                </a:extLst>
              </p:cNvPr>
              <p:cNvSpPr/>
              <p:nvPr/>
            </p:nvSpPr>
            <p:spPr>
              <a:xfrm>
                <a:off x="8714045" y="253633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6" name="Flowchart: Connector 1255">
                <a:extLst>
                  <a:ext uri="{FF2B5EF4-FFF2-40B4-BE49-F238E27FC236}">
                    <a16:creationId xmlns:a16="http://schemas.microsoft.com/office/drawing/2014/main" id="{E10976CD-BB14-BB67-EB9F-7C6E22DA8362}"/>
                  </a:ext>
                </a:extLst>
              </p:cNvPr>
              <p:cNvSpPr/>
              <p:nvPr/>
            </p:nvSpPr>
            <p:spPr>
              <a:xfrm>
                <a:off x="8917021" y="2329169"/>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7" name="Flowchart: Connector 1256">
                <a:extLst>
                  <a:ext uri="{FF2B5EF4-FFF2-40B4-BE49-F238E27FC236}">
                    <a16:creationId xmlns:a16="http://schemas.microsoft.com/office/drawing/2014/main" id="{895E71AE-2CF7-D218-AD36-EE4CA8A9BDA3}"/>
                  </a:ext>
                </a:extLst>
              </p:cNvPr>
              <p:cNvSpPr/>
              <p:nvPr/>
            </p:nvSpPr>
            <p:spPr>
              <a:xfrm>
                <a:off x="8944696" y="235997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8" name="Rectangle 1257">
                <a:extLst>
                  <a:ext uri="{FF2B5EF4-FFF2-40B4-BE49-F238E27FC236}">
                    <a16:creationId xmlns:a16="http://schemas.microsoft.com/office/drawing/2014/main" id="{45EB824F-0CEE-BC80-AAC0-E41E47C6FD34}"/>
                  </a:ext>
                </a:extLst>
              </p:cNvPr>
              <p:cNvSpPr/>
              <p:nvPr/>
            </p:nvSpPr>
            <p:spPr>
              <a:xfrm>
                <a:off x="9141050" y="2271145"/>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9" name="Flowchart: Connector 1258">
                <a:extLst>
                  <a:ext uri="{FF2B5EF4-FFF2-40B4-BE49-F238E27FC236}">
                    <a16:creationId xmlns:a16="http://schemas.microsoft.com/office/drawing/2014/main" id="{4C4C892E-482B-8490-17BD-805F11C7E74D}"/>
                  </a:ext>
                </a:extLst>
              </p:cNvPr>
              <p:cNvSpPr/>
              <p:nvPr/>
            </p:nvSpPr>
            <p:spPr>
              <a:xfrm>
                <a:off x="9195100" y="2325146"/>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0" name="Flowchart: Connector 1259">
                <a:extLst>
                  <a:ext uri="{FF2B5EF4-FFF2-40B4-BE49-F238E27FC236}">
                    <a16:creationId xmlns:a16="http://schemas.microsoft.com/office/drawing/2014/main" id="{C7B66E39-3477-08AD-41C6-04A947CFCB10}"/>
                  </a:ext>
                </a:extLst>
              </p:cNvPr>
              <p:cNvSpPr/>
              <p:nvPr/>
            </p:nvSpPr>
            <p:spPr>
              <a:xfrm>
                <a:off x="9222775" y="2357160"/>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1" name="Flowchart: Connector 1260">
                <a:extLst>
                  <a:ext uri="{FF2B5EF4-FFF2-40B4-BE49-F238E27FC236}">
                    <a16:creationId xmlns:a16="http://schemas.microsoft.com/office/drawing/2014/main" id="{6C5D4DD6-8CB5-C3DD-FE2B-1BE1A34793FB}"/>
                  </a:ext>
                </a:extLst>
              </p:cNvPr>
              <p:cNvSpPr/>
              <p:nvPr/>
            </p:nvSpPr>
            <p:spPr>
              <a:xfrm>
                <a:off x="9428457" y="251035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2" name="Flowchart: Connector 1261">
                <a:extLst>
                  <a:ext uri="{FF2B5EF4-FFF2-40B4-BE49-F238E27FC236}">
                    <a16:creationId xmlns:a16="http://schemas.microsoft.com/office/drawing/2014/main" id="{BD7383B7-13E2-1398-3071-39C4D4CA3ECC}"/>
                  </a:ext>
                </a:extLst>
              </p:cNvPr>
              <p:cNvSpPr/>
              <p:nvPr/>
            </p:nvSpPr>
            <p:spPr>
              <a:xfrm>
                <a:off x="9456132" y="254116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3" name="Flowchart: Connector 1262">
                <a:extLst>
                  <a:ext uri="{FF2B5EF4-FFF2-40B4-BE49-F238E27FC236}">
                    <a16:creationId xmlns:a16="http://schemas.microsoft.com/office/drawing/2014/main" id="{4C99B2C8-4B57-40DE-33BC-1CD9C6425E5A}"/>
                  </a:ext>
                </a:extLst>
              </p:cNvPr>
              <p:cNvSpPr/>
              <p:nvPr/>
            </p:nvSpPr>
            <p:spPr>
              <a:xfrm>
                <a:off x="9195100" y="250580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4" name="Flowchart: Connector 1263">
                <a:extLst>
                  <a:ext uri="{FF2B5EF4-FFF2-40B4-BE49-F238E27FC236}">
                    <a16:creationId xmlns:a16="http://schemas.microsoft.com/office/drawing/2014/main" id="{481524CD-7977-E8E2-AD73-925A7F9D91FC}"/>
                  </a:ext>
                </a:extLst>
              </p:cNvPr>
              <p:cNvSpPr/>
              <p:nvPr/>
            </p:nvSpPr>
            <p:spPr>
              <a:xfrm>
                <a:off x="9222775" y="253660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5" name="Flowchart: Connector 1264">
                <a:extLst>
                  <a:ext uri="{FF2B5EF4-FFF2-40B4-BE49-F238E27FC236}">
                    <a16:creationId xmlns:a16="http://schemas.microsoft.com/office/drawing/2014/main" id="{89888C9D-1D8E-74EE-6105-763F15EDE823}"/>
                  </a:ext>
                </a:extLst>
              </p:cNvPr>
              <p:cNvSpPr/>
              <p:nvPr/>
            </p:nvSpPr>
            <p:spPr>
              <a:xfrm>
                <a:off x="9425751" y="2329438"/>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6" name="Flowchart: Connector 1265">
                <a:extLst>
                  <a:ext uri="{FF2B5EF4-FFF2-40B4-BE49-F238E27FC236}">
                    <a16:creationId xmlns:a16="http://schemas.microsoft.com/office/drawing/2014/main" id="{6A55F495-1A69-163C-AE45-17ED53E61009}"/>
                  </a:ext>
                </a:extLst>
              </p:cNvPr>
              <p:cNvSpPr/>
              <p:nvPr/>
            </p:nvSpPr>
            <p:spPr>
              <a:xfrm>
                <a:off x="9453426" y="236024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7" name="Rectangle 1266">
                <a:extLst>
                  <a:ext uri="{FF2B5EF4-FFF2-40B4-BE49-F238E27FC236}">
                    <a16:creationId xmlns:a16="http://schemas.microsoft.com/office/drawing/2014/main" id="{BD837D0D-DF5A-C479-9E1D-3EEA2AF4F3DA}"/>
                  </a:ext>
                </a:extLst>
              </p:cNvPr>
              <p:cNvSpPr/>
              <p:nvPr/>
            </p:nvSpPr>
            <p:spPr>
              <a:xfrm>
                <a:off x="9644247" y="2269821"/>
                <a:ext cx="451465" cy="415309"/>
              </a:xfrm>
              <a:prstGeom prst="rect">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8" name="Flowchart: Connector 1267">
                <a:extLst>
                  <a:ext uri="{FF2B5EF4-FFF2-40B4-BE49-F238E27FC236}">
                    <a16:creationId xmlns:a16="http://schemas.microsoft.com/office/drawing/2014/main" id="{5707CB32-344C-B59E-F8B0-972788F032FE}"/>
                  </a:ext>
                </a:extLst>
              </p:cNvPr>
              <p:cNvSpPr/>
              <p:nvPr/>
            </p:nvSpPr>
            <p:spPr>
              <a:xfrm>
                <a:off x="9698297" y="2323822"/>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269" name="Flowchart: Connector 1268">
                <a:extLst>
                  <a:ext uri="{FF2B5EF4-FFF2-40B4-BE49-F238E27FC236}">
                    <a16:creationId xmlns:a16="http://schemas.microsoft.com/office/drawing/2014/main" id="{4653214F-7142-72FA-5BA7-4929EBFE57A7}"/>
                  </a:ext>
                </a:extLst>
              </p:cNvPr>
              <p:cNvSpPr/>
              <p:nvPr/>
            </p:nvSpPr>
            <p:spPr>
              <a:xfrm>
                <a:off x="9725972" y="235583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0" name="Flowchart: Connector 1269">
                <a:extLst>
                  <a:ext uri="{FF2B5EF4-FFF2-40B4-BE49-F238E27FC236}">
                    <a16:creationId xmlns:a16="http://schemas.microsoft.com/office/drawing/2014/main" id="{C4C0D0A8-4FEA-8572-6EE1-3696F00BD7AF}"/>
                  </a:ext>
                </a:extLst>
              </p:cNvPr>
              <p:cNvSpPr/>
              <p:nvPr/>
            </p:nvSpPr>
            <p:spPr>
              <a:xfrm>
                <a:off x="9931654" y="250903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1" name="Flowchart: Connector 1270">
                <a:extLst>
                  <a:ext uri="{FF2B5EF4-FFF2-40B4-BE49-F238E27FC236}">
                    <a16:creationId xmlns:a16="http://schemas.microsoft.com/office/drawing/2014/main" id="{9B6932FE-456B-9C6D-3D3D-8431AB6565F5}"/>
                  </a:ext>
                </a:extLst>
              </p:cNvPr>
              <p:cNvSpPr/>
              <p:nvPr/>
            </p:nvSpPr>
            <p:spPr>
              <a:xfrm>
                <a:off x="9959329" y="253983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2" name="Flowchart: Connector 1271">
                <a:extLst>
                  <a:ext uri="{FF2B5EF4-FFF2-40B4-BE49-F238E27FC236}">
                    <a16:creationId xmlns:a16="http://schemas.microsoft.com/office/drawing/2014/main" id="{1F8C7186-242B-F9A5-41EB-394467D9DA29}"/>
                  </a:ext>
                </a:extLst>
              </p:cNvPr>
              <p:cNvSpPr/>
              <p:nvPr/>
            </p:nvSpPr>
            <p:spPr>
              <a:xfrm>
                <a:off x="9698297" y="2504476"/>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3" name="Flowchart: Connector 1272">
                <a:extLst>
                  <a:ext uri="{FF2B5EF4-FFF2-40B4-BE49-F238E27FC236}">
                    <a16:creationId xmlns:a16="http://schemas.microsoft.com/office/drawing/2014/main" id="{A46F87C1-42AC-B2D4-F49F-C87BEA157A4D}"/>
                  </a:ext>
                </a:extLst>
              </p:cNvPr>
              <p:cNvSpPr/>
              <p:nvPr/>
            </p:nvSpPr>
            <p:spPr>
              <a:xfrm>
                <a:off x="9725972" y="2535279"/>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4" name="Flowchart: Connector 1273">
                <a:extLst>
                  <a:ext uri="{FF2B5EF4-FFF2-40B4-BE49-F238E27FC236}">
                    <a16:creationId xmlns:a16="http://schemas.microsoft.com/office/drawing/2014/main" id="{D40A9892-5D71-0156-1619-ED4DF36097BA}"/>
                  </a:ext>
                </a:extLst>
              </p:cNvPr>
              <p:cNvSpPr/>
              <p:nvPr/>
            </p:nvSpPr>
            <p:spPr>
              <a:xfrm>
                <a:off x="9928948" y="2328114"/>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5" name="Flowchart: Connector 1274">
                <a:extLst>
                  <a:ext uri="{FF2B5EF4-FFF2-40B4-BE49-F238E27FC236}">
                    <a16:creationId xmlns:a16="http://schemas.microsoft.com/office/drawing/2014/main" id="{5896E319-0E7B-753E-D473-00055825F979}"/>
                  </a:ext>
                </a:extLst>
              </p:cNvPr>
              <p:cNvSpPr/>
              <p:nvPr/>
            </p:nvSpPr>
            <p:spPr>
              <a:xfrm>
                <a:off x="9956623" y="235891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6" name="Rectangle 1275">
                <a:extLst>
                  <a:ext uri="{FF2B5EF4-FFF2-40B4-BE49-F238E27FC236}">
                    <a16:creationId xmlns:a16="http://schemas.microsoft.com/office/drawing/2014/main" id="{8AF2C30E-3847-4DAD-D8F0-992B625FE3F4}"/>
                  </a:ext>
                </a:extLst>
              </p:cNvPr>
              <p:cNvSpPr/>
              <p:nvPr/>
            </p:nvSpPr>
            <p:spPr>
              <a:xfrm>
                <a:off x="7612555" y="2262766"/>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7" name="Flowchart: Connector 1276">
                <a:extLst>
                  <a:ext uri="{FF2B5EF4-FFF2-40B4-BE49-F238E27FC236}">
                    <a16:creationId xmlns:a16="http://schemas.microsoft.com/office/drawing/2014/main" id="{7886F225-809B-F3B5-1F8C-43C8463C306C}"/>
                  </a:ext>
                </a:extLst>
              </p:cNvPr>
              <p:cNvSpPr/>
              <p:nvPr/>
            </p:nvSpPr>
            <p:spPr>
              <a:xfrm>
                <a:off x="7666605" y="2316767"/>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8" name="Flowchart: Connector 1277">
                <a:extLst>
                  <a:ext uri="{FF2B5EF4-FFF2-40B4-BE49-F238E27FC236}">
                    <a16:creationId xmlns:a16="http://schemas.microsoft.com/office/drawing/2014/main" id="{9C0C0C07-2D78-95EC-2F77-DDE46FA4057B}"/>
                  </a:ext>
                </a:extLst>
              </p:cNvPr>
              <p:cNvSpPr/>
              <p:nvPr/>
            </p:nvSpPr>
            <p:spPr>
              <a:xfrm>
                <a:off x="7694280" y="234878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79" name="Flowchart: Connector 1278">
                <a:extLst>
                  <a:ext uri="{FF2B5EF4-FFF2-40B4-BE49-F238E27FC236}">
                    <a16:creationId xmlns:a16="http://schemas.microsoft.com/office/drawing/2014/main" id="{FCE2DF6E-3181-5480-7D52-618B1D17F4B6}"/>
                  </a:ext>
                </a:extLst>
              </p:cNvPr>
              <p:cNvSpPr/>
              <p:nvPr/>
            </p:nvSpPr>
            <p:spPr>
              <a:xfrm>
                <a:off x="7899962" y="250198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0" name="Flowchart: Connector 1279">
                <a:extLst>
                  <a:ext uri="{FF2B5EF4-FFF2-40B4-BE49-F238E27FC236}">
                    <a16:creationId xmlns:a16="http://schemas.microsoft.com/office/drawing/2014/main" id="{E4A10F84-11F3-188A-745C-22F4221737D6}"/>
                  </a:ext>
                </a:extLst>
              </p:cNvPr>
              <p:cNvSpPr/>
              <p:nvPr/>
            </p:nvSpPr>
            <p:spPr>
              <a:xfrm>
                <a:off x="7927637" y="253278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1" name="Flowchart: Connector 1280">
                <a:extLst>
                  <a:ext uri="{FF2B5EF4-FFF2-40B4-BE49-F238E27FC236}">
                    <a16:creationId xmlns:a16="http://schemas.microsoft.com/office/drawing/2014/main" id="{5482B5D0-6338-C217-46F7-78FD85EB1A81}"/>
                  </a:ext>
                </a:extLst>
              </p:cNvPr>
              <p:cNvSpPr/>
              <p:nvPr/>
            </p:nvSpPr>
            <p:spPr>
              <a:xfrm>
                <a:off x="7666605" y="2497421"/>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2" name="Flowchart: Connector 1281">
                <a:extLst>
                  <a:ext uri="{FF2B5EF4-FFF2-40B4-BE49-F238E27FC236}">
                    <a16:creationId xmlns:a16="http://schemas.microsoft.com/office/drawing/2014/main" id="{6C0E364F-687E-9006-8C75-4969B0F03CA8}"/>
                  </a:ext>
                </a:extLst>
              </p:cNvPr>
              <p:cNvSpPr/>
              <p:nvPr/>
            </p:nvSpPr>
            <p:spPr>
              <a:xfrm>
                <a:off x="7694280" y="252822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3" name="Flowchart: Connector 1282">
                <a:extLst>
                  <a:ext uri="{FF2B5EF4-FFF2-40B4-BE49-F238E27FC236}">
                    <a16:creationId xmlns:a16="http://schemas.microsoft.com/office/drawing/2014/main" id="{182D7D18-5E90-B460-C063-57E9E78F1F61}"/>
                  </a:ext>
                </a:extLst>
              </p:cNvPr>
              <p:cNvSpPr/>
              <p:nvPr/>
            </p:nvSpPr>
            <p:spPr>
              <a:xfrm>
                <a:off x="7897256" y="232105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4" name="Flowchart: Connector 1283">
                <a:extLst>
                  <a:ext uri="{FF2B5EF4-FFF2-40B4-BE49-F238E27FC236}">
                    <a16:creationId xmlns:a16="http://schemas.microsoft.com/office/drawing/2014/main" id="{E22E6923-8910-F720-449B-658AB5B7CB18}"/>
                  </a:ext>
                </a:extLst>
              </p:cNvPr>
              <p:cNvSpPr/>
              <p:nvPr/>
            </p:nvSpPr>
            <p:spPr>
              <a:xfrm>
                <a:off x="7924931" y="235186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5" name="Rectangle 1284">
                <a:extLst>
                  <a:ext uri="{FF2B5EF4-FFF2-40B4-BE49-F238E27FC236}">
                    <a16:creationId xmlns:a16="http://schemas.microsoft.com/office/drawing/2014/main" id="{C197C5CE-9C8B-F5E6-2042-21082BC8CD6E}"/>
                  </a:ext>
                </a:extLst>
              </p:cNvPr>
              <p:cNvSpPr/>
              <p:nvPr/>
            </p:nvSpPr>
            <p:spPr>
              <a:xfrm>
                <a:off x="7140980" y="1797739"/>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6" name="Flowchart: Connector 1285">
                <a:extLst>
                  <a:ext uri="{FF2B5EF4-FFF2-40B4-BE49-F238E27FC236}">
                    <a16:creationId xmlns:a16="http://schemas.microsoft.com/office/drawing/2014/main" id="{08F17213-FECB-847B-D407-F1CF7C460DEF}"/>
                  </a:ext>
                </a:extLst>
              </p:cNvPr>
              <p:cNvSpPr/>
              <p:nvPr/>
            </p:nvSpPr>
            <p:spPr>
              <a:xfrm>
                <a:off x="7195030" y="1851740"/>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7" name="Flowchart: Connector 1286">
                <a:extLst>
                  <a:ext uri="{FF2B5EF4-FFF2-40B4-BE49-F238E27FC236}">
                    <a16:creationId xmlns:a16="http://schemas.microsoft.com/office/drawing/2014/main" id="{868B7C39-8879-EE2B-FF61-6049E87066D0}"/>
                  </a:ext>
                </a:extLst>
              </p:cNvPr>
              <p:cNvSpPr/>
              <p:nvPr/>
            </p:nvSpPr>
            <p:spPr>
              <a:xfrm>
                <a:off x="7222705" y="1883754"/>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8" name="Flowchart: Connector 1287">
                <a:extLst>
                  <a:ext uri="{FF2B5EF4-FFF2-40B4-BE49-F238E27FC236}">
                    <a16:creationId xmlns:a16="http://schemas.microsoft.com/office/drawing/2014/main" id="{C42C2D40-9D3E-B297-105E-AC4F3586CE4C}"/>
                  </a:ext>
                </a:extLst>
              </p:cNvPr>
              <p:cNvSpPr/>
              <p:nvPr/>
            </p:nvSpPr>
            <p:spPr>
              <a:xfrm>
                <a:off x="7428387" y="2036953"/>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89" name="Flowchart: Connector 1288">
                <a:extLst>
                  <a:ext uri="{FF2B5EF4-FFF2-40B4-BE49-F238E27FC236}">
                    <a16:creationId xmlns:a16="http://schemas.microsoft.com/office/drawing/2014/main" id="{F3E51EFB-3910-DBD5-8795-CA9B19A49C73}"/>
                  </a:ext>
                </a:extLst>
              </p:cNvPr>
              <p:cNvSpPr/>
              <p:nvPr/>
            </p:nvSpPr>
            <p:spPr>
              <a:xfrm>
                <a:off x="7456062" y="206775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0" name="Flowchart: Connector 1289">
                <a:extLst>
                  <a:ext uri="{FF2B5EF4-FFF2-40B4-BE49-F238E27FC236}">
                    <a16:creationId xmlns:a16="http://schemas.microsoft.com/office/drawing/2014/main" id="{8F8423BD-EAC1-EE97-AAD8-20923CB6FB55}"/>
                  </a:ext>
                </a:extLst>
              </p:cNvPr>
              <p:cNvSpPr/>
              <p:nvPr/>
            </p:nvSpPr>
            <p:spPr>
              <a:xfrm>
                <a:off x="7195030" y="203239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1" name="Flowchart: Connector 1290">
                <a:extLst>
                  <a:ext uri="{FF2B5EF4-FFF2-40B4-BE49-F238E27FC236}">
                    <a16:creationId xmlns:a16="http://schemas.microsoft.com/office/drawing/2014/main" id="{D3FD6B68-216C-47BC-AA2F-8C3733D9782D}"/>
                  </a:ext>
                </a:extLst>
              </p:cNvPr>
              <p:cNvSpPr/>
              <p:nvPr/>
            </p:nvSpPr>
            <p:spPr>
              <a:xfrm>
                <a:off x="7222705" y="206319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2" name="Flowchart: Connector 1291">
                <a:extLst>
                  <a:ext uri="{FF2B5EF4-FFF2-40B4-BE49-F238E27FC236}">
                    <a16:creationId xmlns:a16="http://schemas.microsoft.com/office/drawing/2014/main" id="{3065B9CC-0536-A658-EC5D-1E0AEC6AB211}"/>
                  </a:ext>
                </a:extLst>
              </p:cNvPr>
              <p:cNvSpPr/>
              <p:nvPr/>
            </p:nvSpPr>
            <p:spPr>
              <a:xfrm>
                <a:off x="7425681" y="185603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3" name="Flowchart: Connector 1292">
                <a:extLst>
                  <a:ext uri="{FF2B5EF4-FFF2-40B4-BE49-F238E27FC236}">
                    <a16:creationId xmlns:a16="http://schemas.microsoft.com/office/drawing/2014/main" id="{874F59A3-DC94-735E-55EA-7196C4C7A510}"/>
                  </a:ext>
                </a:extLst>
              </p:cNvPr>
              <p:cNvSpPr/>
              <p:nvPr/>
            </p:nvSpPr>
            <p:spPr>
              <a:xfrm>
                <a:off x="7453356" y="1886835"/>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4" name="Rectangle 1293">
                <a:extLst>
                  <a:ext uri="{FF2B5EF4-FFF2-40B4-BE49-F238E27FC236}">
                    <a16:creationId xmlns:a16="http://schemas.microsoft.com/office/drawing/2014/main" id="{28BAB1F6-19CC-4EB8-3236-2507C77EA842}"/>
                  </a:ext>
                </a:extLst>
              </p:cNvPr>
              <p:cNvSpPr/>
              <p:nvPr/>
            </p:nvSpPr>
            <p:spPr>
              <a:xfrm>
                <a:off x="6656601" y="2265311"/>
                <a:ext cx="451465" cy="415309"/>
              </a:xfrm>
              <a:prstGeom prst="rect">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5" name="Flowchart: Connector 1294">
                <a:extLst>
                  <a:ext uri="{FF2B5EF4-FFF2-40B4-BE49-F238E27FC236}">
                    <a16:creationId xmlns:a16="http://schemas.microsoft.com/office/drawing/2014/main" id="{B49DD4D9-9CF8-8BC4-07FC-5E6F327C3AA0}"/>
                  </a:ext>
                </a:extLst>
              </p:cNvPr>
              <p:cNvSpPr/>
              <p:nvPr/>
            </p:nvSpPr>
            <p:spPr>
              <a:xfrm>
                <a:off x="6710651" y="2319312"/>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6" name="Flowchart: Connector 1295">
                <a:extLst>
                  <a:ext uri="{FF2B5EF4-FFF2-40B4-BE49-F238E27FC236}">
                    <a16:creationId xmlns:a16="http://schemas.microsoft.com/office/drawing/2014/main" id="{C49001DD-140B-DB8D-CA08-259408F96A81}"/>
                  </a:ext>
                </a:extLst>
              </p:cNvPr>
              <p:cNvSpPr/>
              <p:nvPr/>
            </p:nvSpPr>
            <p:spPr>
              <a:xfrm>
                <a:off x="6738326" y="2351326"/>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7" name="Flowchart: Connector 1296">
                <a:extLst>
                  <a:ext uri="{FF2B5EF4-FFF2-40B4-BE49-F238E27FC236}">
                    <a16:creationId xmlns:a16="http://schemas.microsoft.com/office/drawing/2014/main" id="{5FB9D816-B4FB-EF09-A7E7-7B29EDC25283}"/>
                  </a:ext>
                </a:extLst>
              </p:cNvPr>
              <p:cNvSpPr/>
              <p:nvPr/>
            </p:nvSpPr>
            <p:spPr>
              <a:xfrm>
                <a:off x="6944008" y="2504525"/>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8" name="Flowchart: Connector 1297">
                <a:extLst>
                  <a:ext uri="{FF2B5EF4-FFF2-40B4-BE49-F238E27FC236}">
                    <a16:creationId xmlns:a16="http://schemas.microsoft.com/office/drawing/2014/main" id="{B2283399-D90C-6E73-30D1-E36B0DCFACEB}"/>
                  </a:ext>
                </a:extLst>
              </p:cNvPr>
              <p:cNvSpPr/>
              <p:nvPr/>
            </p:nvSpPr>
            <p:spPr>
              <a:xfrm>
                <a:off x="6971683" y="2535328"/>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99" name="Flowchart: Connector 1298">
                <a:extLst>
                  <a:ext uri="{FF2B5EF4-FFF2-40B4-BE49-F238E27FC236}">
                    <a16:creationId xmlns:a16="http://schemas.microsoft.com/office/drawing/2014/main" id="{9F85C7BD-FD9F-704A-4152-70A582EC46BE}"/>
                  </a:ext>
                </a:extLst>
              </p:cNvPr>
              <p:cNvSpPr/>
              <p:nvPr/>
            </p:nvSpPr>
            <p:spPr>
              <a:xfrm>
                <a:off x="6710651" y="2499966"/>
                <a:ext cx="119476" cy="125659"/>
              </a:xfrm>
              <a:prstGeom prst="flowChartConnector">
                <a:avLst/>
              </a:prstGeom>
              <a:solidFill>
                <a:schemeClr val="bg1"/>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sp>
            <p:nvSpPr>
              <p:cNvPr id="1300" name="Flowchart: Connector 1299">
                <a:extLst>
                  <a:ext uri="{FF2B5EF4-FFF2-40B4-BE49-F238E27FC236}">
                    <a16:creationId xmlns:a16="http://schemas.microsoft.com/office/drawing/2014/main" id="{963B4E76-A9DB-6596-EFDF-7AD1A2875FCE}"/>
                  </a:ext>
                </a:extLst>
              </p:cNvPr>
              <p:cNvSpPr/>
              <p:nvPr/>
            </p:nvSpPr>
            <p:spPr>
              <a:xfrm>
                <a:off x="6738326" y="2530769"/>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1" name="Flowchart: Connector 1300">
                <a:extLst>
                  <a:ext uri="{FF2B5EF4-FFF2-40B4-BE49-F238E27FC236}">
                    <a16:creationId xmlns:a16="http://schemas.microsoft.com/office/drawing/2014/main" id="{527F1548-360D-F0DD-2985-842D23FF1B26}"/>
                  </a:ext>
                </a:extLst>
              </p:cNvPr>
              <p:cNvSpPr/>
              <p:nvPr/>
            </p:nvSpPr>
            <p:spPr>
              <a:xfrm>
                <a:off x="6941302" y="2323604"/>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2" name="Flowchart: Connector 1301">
                <a:extLst>
                  <a:ext uri="{FF2B5EF4-FFF2-40B4-BE49-F238E27FC236}">
                    <a16:creationId xmlns:a16="http://schemas.microsoft.com/office/drawing/2014/main" id="{74D76BD7-9176-0DB1-EA44-2AC08BE7AC6E}"/>
                  </a:ext>
                </a:extLst>
              </p:cNvPr>
              <p:cNvSpPr/>
              <p:nvPr/>
            </p:nvSpPr>
            <p:spPr>
              <a:xfrm>
                <a:off x="6968977" y="2354407"/>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3" name="Rectangle 1302">
                <a:extLst>
                  <a:ext uri="{FF2B5EF4-FFF2-40B4-BE49-F238E27FC236}">
                    <a16:creationId xmlns:a16="http://schemas.microsoft.com/office/drawing/2014/main" id="{D12E4C37-4AFB-193C-85FB-057561A38D60}"/>
                  </a:ext>
                </a:extLst>
              </p:cNvPr>
              <p:cNvSpPr/>
              <p:nvPr/>
            </p:nvSpPr>
            <p:spPr>
              <a:xfrm>
                <a:off x="6659969" y="1333425"/>
                <a:ext cx="451465" cy="415309"/>
              </a:xfrm>
              <a:prstGeom prst="rect">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4" name="Flowchart: Connector 1303">
                <a:extLst>
                  <a:ext uri="{FF2B5EF4-FFF2-40B4-BE49-F238E27FC236}">
                    <a16:creationId xmlns:a16="http://schemas.microsoft.com/office/drawing/2014/main" id="{9E236982-FD5D-82CE-BCF4-5D85E8F1AD0E}"/>
                  </a:ext>
                </a:extLst>
              </p:cNvPr>
              <p:cNvSpPr/>
              <p:nvPr/>
            </p:nvSpPr>
            <p:spPr>
              <a:xfrm>
                <a:off x="6714019" y="1387426"/>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5" name="Flowchart: Connector 1304">
                <a:extLst>
                  <a:ext uri="{FF2B5EF4-FFF2-40B4-BE49-F238E27FC236}">
                    <a16:creationId xmlns:a16="http://schemas.microsoft.com/office/drawing/2014/main" id="{C0054F37-05FE-3735-92E7-274D2D359A09}"/>
                  </a:ext>
                </a:extLst>
              </p:cNvPr>
              <p:cNvSpPr/>
              <p:nvPr/>
            </p:nvSpPr>
            <p:spPr>
              <a:xfrm>
                <a:off x="6741694" y="1419440"/>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6" name="Flowchart: Connector 1305">
                <a:extLst>
                  <a:ext uri="{FF2B5EF4-FFF2-40B4-BE49-F238E27FC236}">
                    <a16:creationId xmlns:a16="http://schemas.microsoft.com/office/drawing/2014/main" id="{A1645B27-ECE3-E237-251F-44AE342A62CD}"/>
                  </a:ext>
                </a:extLst>
              </p:cNvPr>
              <p:cNvSpPr/>
              <p:nvPr/>
            </p:nvSpPr>
            <p:spPr>
              <a:xfrm>
                <a:off x="6947376" y="1572639"/>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7" name="Flowchart: Connector 1306">
                <a:extLst>
                  <a:ext uri="{FF2B5EF4-FFF2-40B4-BE49-F238E27FC236}">
                    <a16:creationId xmlns:a16="http://schemas.microsoft.com/office/drawing/2014/main" id="{26245157-A4E6-AE7D-2DD4-91F458B459B1}"/>
                  </a:ext>
                </a:extLst>
              </p:cNvPr>
              <p:cNvSpPr/>
              <p:nvPr/>
            </p:nvSpPr>
            <p:spPr>
              <a:xfrm>
                <a:off x="6975051" y="1603442"/>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8" name="Flowchart: Connector 1307">
                <a:extLst>
                  <a:ext uri="{FF2B5EF4-FFF2-40B4-BE49-F238E27FC236}">
                    <a16:creationId xmlns:a16="http://schemas.microsoft.com/office/drawing/2014/main" id="{88F40A89-2357-E117-DF54-29AE83BB1314}"/>
                  </a:ext>
                </a:extLst>
              </p:cNvPr>
              <p:cNvSpPr/>
              <p:nvPr/>
            </p:nvSpPr>
            <p:spPr>
              <a:xfrm>
                <a:off x="6714019" y="1568080"/>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09" name="Flowchart: Connector 1308">
                <a:extLst>
                  <a:ext uri="{FF2B5EF4-FFF2-40B4-BE49-F238E27FC236}">
                    <a16:creationId xmlns:a16="http://schemas.microsoft.com/office/drawing/2014/main" id="{03DACD5F-26AB-159B-77FA-DA902C0E93ED}"/>
                  </a:ext>
                </a:extLst>
              </p:cNvPr>
              <p:cNvSpPr/>
              <p:nvPr/>
            </p:nvSpPr>
            <p:spPr>
              <a:xfrm>
                <a:off x="6741694" y="1598883"/>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0" name="Flowchart: Connector 1309">
                <a:extLst>
                  <a:ext uri="{FF2B5EF4-FFF2-40B4-BE49-F238E27FC236}">
                    <a16:creationId xmlns:a16="http://schemas.microsoft.com/office/drawing/2014/main" id="{340AE38E-4E31-D507-1EB1-D6C9363F7360}"/>
                  </a:ext>
                </a:extLst>
              </p:cNvPr>
              <p:cNvSpPr/>
              <p:nvPr/>
            </p:nvSpPr>
            <p:spPr>
              <a:xfrm>
                <a:off x="6944670" y="1391718"/>
                <a:ext cx="119476" cy="125659"/>
              </a:xfrm>
              <a:prstGeom prst="flowChartConnector">
                <a:avLst/>
              </a:prstGeom>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1" name="Flowchart: Connector 1310">
                <a:extLst>
                  <a:ext uri="{FF2B5EF4-FFF2-40B4-BE49-F238E27FC236}">
                    <a16:creationId xmlns:a16="http://schemas.microsoft.com/office/drawing/2014/main" id="{F77DAAEA-8A80-E542-A59F-55BC006B56E9}"/>
                  </a:ext>
                </a:extLst>
              </p:cNvPr>
              <p:cNvSpPr/>
              <p:nvPr/>
            </p:nvSpPr>
            <p:spPr>
              <a:xfrm>
                <a:off x="6972345" y="1422521"/>
                <a:ext cx="64125" cy="61951"/>
              </a:xfrm>
              <a:prstGeom prst="flowChartConnector">
                <a:avLst/>
              </a:prstGeom>
              <a:solidFill>
                <a:srgbClr val="E90BD4"/>
              </a:solidFill>
              <a:ln>
                <a:solidFill>
                  <a:srgbClr val="E90BD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2" name="Rectangle 1311">
                <a:extLst>
                  <a:ext uri="{FF2B5EF4-FFF2-40B4-BE49-F238E27FC236}">
                    <a16:creationId xmlns:a16="http://schemas.microsoft.com/office/drawing/2014/main" id="{C71B8CCC-6906-C49D-D283-6564DAA93A14}"/>
                  </a:ext>
                </a:extLst>
              </p:cNvPr>
              <p:cNvSpPr/>
              <p:nvPr/>
            </p:nvSpPr>
            <p:spPr>
              <a:xfrm>
                <a:off x="10142573" y="2259685"/>
                <a:ext cx="451465" cy="41530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3" name="Flowchart: Connector 1312">
                <a:extLst>
                  <a:ext uri="{FF2B5EF4-FFF2-40B4-BE49-F238E27FC236}">
                    <a16:creationId xmlns:a16="http://schemas.microsoft.com/office/drawing/2014/main" id="{A453BC5A-021C-EBCF-68F2-F905FB3B8334}"/>
                  </a:ext>
                </a:extLst>
              </p:cNvPr>
              <p:cNvSpPr/>
              <p:nvPr/>
            </p:nvSpPr>
            <p:spPr>
              <a:xfrm>
                <a:off x="10196623" y="2313686"/>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4" name="Flowchart: Connector 1313">
                <a:extLst>
                  <a:ext uri="{FF2B5EF4-FFF2-40B4-BE49-F238E27FC236}">
                    <a16:creationId xmlns:a16="http://schemas.microsoft.com/office/drawing/2014/main" id="{336B9D15-03A9-6F41-C8F7-0A92BC4DB796}"/>
                  </a:ext>
                </a:extLst>
              </p:cNvPr>
              <p:cNvSpPr/>
              <p:nvPr/>
            </p:nvSpPr>
            <p:spPr>
              <a:xfrm>
                <a:off x="10224298" y="2345700"/>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5" name="Flowchart: Connector 1314">
                <a:extLst>
                  <a:ext uri="{FF2B5EF4-FFF2-40B4-BE49-F238E27FC236}">
                    <a16:creationId xmlns:a16="http://schemas.microsoft.com/office/drawing/2014/main" id="{05AC40BE-66EC-2C13-BB70-F8BE39EE8C9F}"/>
                  </a:ext>
                </a:extLst>
              </p:cNvPr>
              <p:cNvSpPr/>
              <p:nvPr/>
            </p:nvSpPr>
            <p:spPr>
              <a:xfrm>
                <a:off x="10427888" y="2495721"/>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6" name="Flowchart: Connector 1315">
                <a:extLst>
                  <a:ext uri="{FF2B5EF4-FFF2-40B4-BE49-F238E27FC236}">
                    <a16:creationId xmlns:a16="http://schemas.microsoft.com/office/drawing/2014/main" id="{A3F745A5-98C3-625F-AFAB-C3ECCC37825A}"/>
                  </a:ext>
                </a:extLst>
              </p:cNvPr>
              <p:cNvSpPr/>
              <p:nvPr/>
            </p:nvSpPr>
            <p:spPr>
              <a:xfrm>
                <a:off x="10457655" y="2529702"/>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7" name="Flowchart: Connector 1316">
                <a:extLst>
                  <a:ext uri="{FF2B5EF4-FFF2-40B4-BE49-F238E27FC236}">
                    <a16:creationId xmlns:a16="http://schemas.microsoft.com/office/drawing/2014/main" id="{7F919DFF-0013-BBD5-CE1C-F79DCC33595F}"/>
                  </a:ext>
                </a:extLst>
              </p:cNvPr>
              <p:cNvSpPr/>
              <p:nvPr/>
            </p:nvSpPr>
            <p:spPr>
              <a:xfrm>
                <a:off x="10196623" y="2494340"/>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8" name="Flowchart: Connector 1317">
                <a:extLst>
                  <a:ext uri="{FF2B5EF4-FFF2-40B4-BE49-F238E27FC236}">
                    <a16:creationId xmlns:a16="http://schemas.microsoft.com/office/drawing/2014/main" id="{331FB413-E731-EFB3-99BE-98C0BCAD9606}"/>
                  </a:ext>
                </a:extLst>
              </p:cNvPr>
              <p:cNvSpPr/>
              <p:nvPr/>
            </p:nvSpPr>
            <p:spPr>
              <a:xfrm>
                <a:off x="10224298" y="2525143"/>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9" name="Flowchart: Connector 1318">
                <a:extLst>
                  <a:ext uri="{FF2B5EF4-FFF2-40B4-BE49-F238E27FC236}">
                    <a16:creationId xmlns:a16="http://schemas.microsoft.com/office/drawing/2014/main" id="{D5788EDD-691A-5569-0460-279EA8E01E80}"/>
                  </a:ext>
                </a:extLst>
              </p:cNvPr>
              <p:cNvSpPr/>
              <p:nvPr/>
            </p:nvSpPr>
            <p:spPr>
              <a:xfrm>
                <a:off x="10427274" y="2313583"/>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0" name="Flowchart: Connector 1319">
                <a:extLst>
                  <a:ext uri="{FF2B5EF4-FFF2-40B4-BE49-F238E27FC236}">
                    <a16:creationId xmlns:a16="http://schemas.microsoft.com/office/drawing/2014/main" id="{43AF9221-F4AC-D48A-7EE0-A6EA99DBDD98}"/>
                  </a:ext>
                </a:extLst>
              </p:cNvPr>
              <p:cNvSpPr/>
              <p:nvPr/>
            </p:nvSpPr>
            <p:spPr>
              <a:xfrm>
                <a:off x="10454949" y="2348781"/>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2" name="Flowchart: Connector 1321">
                <a:extLst>
                  <a:ext uri="{FF2B5EF4-FFF2-40B4-BE49-F238E27FC236}">
                    <a16:creationId xmlns:a16="http://schemas.microsoft.com/office/drawing/2014/main" id="{5F9AFA6A-C58F-2FF3-3F6A-F1CFAB804FA5}"/>
                  </a:ext>
                </a:extLst>
              </p:cNvPr>
              <p:cNvSpPr/>
              <p:nvPr/>
            </p:nvSpPr>
            <p:spPr>
              <a:xfrm>
                <a:off x="6709643" y="915632"/>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3" name="Flowchart: Connector 1322">
                <a:extLst>
                  <a:ext uri="{FF2B5EF4-FFF2-40B4-BE49-F238E27FC236}">
                    <a16:creationId xmlns:a16="http://schemas.microsoft.com/office/drawing/2014/main" id="{E992BE2C-1D41-C1D9-E825-18C669DBFF66}"/>
                  </a:ext>
                </a:extLst>
              </p:cNvPr>
              <p:cNvSpPr/>
              <p:nvPr/>
            </p:nvSpPr>
            <p:spPr>
              <a:xfrm>
                <a:off x="6737318" y="947646"/>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4" name="Flowchart: Connector 1323">
                <a:extLst>
                  <a:ext uri="{FF2B5EF4-FFF2-40B4-BE49-F238E27FC236}">
                    <a16:creationId xmlns:a16="http://schemas.microsoft.com/office/drawing/2014/main" id="{17D4703B-5E54-6F07-DF10-4F5AC9B6D32A}"/>
                  </a:ext>
                </a:extLst>
              </p:cNvPr>
              <p:cNvSpPr/>
              <p:nvPr/>
            </p:nvSpPr>
            <p:spPr>
              <a:xfrm>
                <a:off x="6940908" y="1097667"/>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5" name="Flowchart: Connector 1324">
                <a:extLst>
                  <a:ext uri="{FF2B5EF4-FFF2-40B4-BE49-F238E27FC236}">
                    <a16:creationId xmlns:a16="http://schemas.microsoft.com/office/drawing/2014/main" id="{576F07AC-F7D4-BB42-8B8C-DFD657CCF6B4}"/>
                  </a:ext>
                </a:extLst>
              </p:cNvPr>
              <p:cNvSpPr/>
              <p:nvPr/>
            </p:nvSpPr>
            <p:spPr>
              <a:xfrm>
                <a:off x="6970675" y="1131648"/>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6" name="Flowchart: Connector 1325">
                <a:extLst>
                  <a:ext uri="{FF2B5EF4-FFF2-40B4-BE49-F238E27FC236}">
                    <a16:creationId xmlns:a16="http://schemas.microsoft.com/office/drawing/2014/main" id="{30DD64F0-876E-0835-2C19-82152C86511C}"/>
                  </a:ext>
                </a:extLst>
              </p:cNvPr>
              <p:cNvSpPr/>
              <p:nvPr/>
            </p:nvSpPr>
            <p:spPr>
              <a:xfrm>
                <a:off x="6709643" y="1096286"/>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7" name="Flowchart: Connector 1326">
                <a:extLst>
                  <a:ext uri="{FF2B5EF4-FFF2-40B4-BE49-F238E27FC236}">
                    <a16:creationId xmlns:a16="http://schemas.microsoft.com/office/drawing/2014/main" id="{B8CF6CA0-A285-3443-77EA-C34B476D7FC6}"/>
                  </a:ext>
                </a:extLst>
              </p:cNvPr>
              <p:cNvSpPr/>
              <p:nvPr/>
            </p:nvSpPr>
            <p:spPr>
              <a:xfrm>
                <a:off x="6737318" y="1127089"/>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8" name="Flowchart: Connector 1327">
                <a:extLst>
                  <a:ext uri="{FF2B5EF4-FFF2-40B4-BE49-F238E27FC236}">
                    <a16:creationId xmlns:a16="http://schemas.microsoft.com/office/drawing/2014/main" id="{54BEACF3-B782-180B-B809-34B72E316716}"/>
                  </a:ext>
                </a:extLst>
              </p:cNvPr>
              <p:cNvSpPr/>
              <p:nvPr/>
            </p:nvSpPr>
            <p:spPr>
              <a:xfrm>
                <a:off x="6940294" y="915529"/>
                <a:ext cx="119476" cy="125659"/>
              </a:xfrm>
              <a:prstGeom prst="flowChartConnector">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9" name="Flowchart: Connector 1328">
                <a:extLst>
                  <a:ext uri="{FF2B5EF4-FFF2-40B4-BE49-F238E27FC236}">
                    <a16:creationId xmlns:a16="http://schemas.microsoft.com/office/drawing/2014/main" id="{6BE4E2A1-63BA-3492-FCED-4628094ED566}"/>
                  </a:ext>
                </a:extLst>
              </p:cNvPr>
              <p:cNvSpPr/>
              <p:nvPr/>
            </p:nvSpPr>
            <p:spPr>
              <a:xfrm>
                <a:off x="6967969" y="950727"/>
                <a:ext cx="64125" cy="61951"/>
              </a:xfrm>
              <a:prstGeom prst="flowChartConnector">
                <a:avLst/>
              </a:prstGeom>
              <a:solidFill>
                <a:schemeClr val="accent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7" name="Rectangle 1386">
                <a:extLst>
                  <a:ext uri="{FF2B5EF4-FFF2-40B4-BE49-F238E27FC236}">
                    <a16:creationId xmlns:a16="http://schemas.microsoft.com/office/drawing/2014/main" id="{9A885D6F-9DD9-2229-6056-CA17EC594D12}"/>
                  </a:ext>
                </a:extLst>
              </p:cNvPr>
              <p:cNvSpPr/>
              <p:nvPr/>
            </p:nvSpPr>
            <p:spPr>
              <a:xfrm>
                <a:off x="6154811" y="3658636"/>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8" name="Flowchart: Connector 1387">
                <a:extLst>
                  <a:ext uri="{FF2B5EF4-FFF2-40B4-BE49-F238E27FC236}">
                    <a16:creationId xmlns:a16="http://schemas.microsoft.com/office/drawing/2014/main" id="{49FBDA2A-DCC0-2EB2-B506-B607D0C522DA}"/>
                  </a:ext>
                </a:extLst>
              </p:cNvPr>
              <p:cNvSpPr/>
              <p:nvPr/>
            </p:nvSpPr>
            <p:spPr>
              <a:xfrm>
                <a:off x="6208861" y="371263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9" name="Flowchart: Connector 1388">
                <a:extLst>
                  <a:ext uri="{FF2B5EF4-FFF2-40B4-BE49-F238E27FC236}">
                    <a16:creationId xmlns:a16="http://schemas.microsoft.com/office/drawing/2014/main" id="{03CC238E-771A-0434-032E-2DF304B3217E}"/>
                  </a:ext>
                </a:extLst>
              </p:cNvPr>
              <p:cNvSpPr/>
              <p:nvPr/>
            </p:nvSpPr>
            <p:spPr>
              <a:xfrm>
                <a:off x="6236536" y="3744651"/>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0" name="Flowchart: Connector 1389">
                <a:extLst>
                  <a:ext uri="{FF2B5EF4-FFF2-40B4-BE49-F238E27FC236}">
                    <a16:creationId xmlns:a16="http://schemas.microsoft.com/office/drawing/2014/main" id="{61B11D1A-5633-6B4E-F27D-1C68C9AC92D8}"/>
                  </a:ext>
                </a:extLst>
              </p:cNvPr>
              <p:cNvSpPr/>
              <p:nvPr/>
            </p:nvSpPr>
            <p:spPr>
              <a:xfrm>
                <a:off x="6442218" y="3897850"/>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1" name="Flowchart: Connector 1390">
                <a:extLst>
                  <a:ext uri="{FF2B5EF4-FFF2-40B4-BE49-F238E27FC236}">
                    <a16:creationId xmlns:a16="http://schemas.microsoft.com/office/drawing/2014/main" id="{58E75F8F-8071-9962-BCD0-074D1774FA7D}"/>
                  </a:ext>
                </a:extLst>
              </p:cNvPr>
              <p:cNvSpPr/>
              <p:nvPr/>
            </p:nvSpPr>
            <p:spPr>
              <a:xfrm>
                <a:off x="6469893" y="3928653"/>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2" name="Flowchart: Connector 1391">
                <a:extLst>
                  <a:ext uri="{FF2B5EF4-FFF2-40B4-BE49-F238E27FC236}">
                    <a16:creationId xmlns:a16="http://schemas.microsoft.com/office/drawing/2014/main" id="{1635EA77-2508-FAB6-0E43-1402BAD3A1BC}"/>
                  </a:ext>
                </a:extLst>
              </p:cNvPr>
              <p:cNvSpPr/>
              <p:nvPr/>
            </p:nvSpPr>
            <p:spPr>
              <a:xfrm>
                <a:off x="6208861" y="3893291"/>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3" name="Flowchart: Connector 1392">
                <a:extLst>
                  <a:ext uri="{FF2B5EF4-FFF2-40B4-BE49-F238E27FC236}">
                    <a16:creationId xmlns:a16="http://schemas.microsoft.com/office/drawing/2014/main" id="{DBDA5CB0-AC32-51A5-2341-9953CD43DD4C}"/>
                  </a:ext>
                </a:extLst>
              </p:cNvPr>
              <p:cNvSpPr/>
              <p:nvPr/>
            </p:nvSpPr>
            <p:spPr>
              <a:xfrm>
                <a:off x="6236536" y="3924094"/>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4" name="Flowchart: Connector 1393">
                <a:extLst>
                  <a:ext uri="{FF2B5EF4-FFF2-40B4-BE49-F238E27FC236}">
                    <a16:creationId xmlns:a16="http://schemas.microsoft.com/office/drawing/2014/main" id="{3700618B-96E4-70EE-3FF3-EFAB53016E30}"/>
                  </a:ext>
                </a:extLst>
              </p:cNvPr>
              <p:cNvSpPr/>
              <p:nvPr/>
            </p:nvSpPr>
            <p:spPr>
              <a:xfrm>
                <a:off x="6439512" y="3716929"/>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5" name="Flowchart: Connector 1394">
                <a:extLst>
                  <a:ext uri="{FF2B5EF4-FFF2-40B4-BE49-F238E27FC236}">
                    <a16:creationId xmlns:a16="http://schemas.microsoft.com/office/drawing/2014/main" id="{5210A520-0E82-2FA7-191D-F15B9847BD91}"/>
                  </a:ext>
                </a:extLst>
              </p:cNvPr>
              <p:cNvSpPr/>
              <p:nvPr/>
            </p:nvSpPr>
            <p:spPr>
              <a:xfrm>
                <a:off x="6467187" y="3747732"/>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6" name="Rectangle 1395">
                <a:extLst>
                  <a:ext uri="{FF2B5EF4-FFF2-40B4-BE49-F238E27FC236}">
                    <a16:creationId xmlns:a16="http://schemas.microsoft.com/office/drawing/2014/main" id="{3CDC5AAD-EE80-D9FA-2F7C-E5DA8BE79DC4}"/>
                  </a:ext>
                </a:extLst>
              </p:cNvPr>
              <p:cNvSpPr/>
              <p:nvPr/>
            </p:nvSpPr>
            <p:spPr>
              <a:xfrm>
                <a:off x="6154091" y="3185232"/>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7" name="Flowchart: Connector 1396">
                <a:extLst>
                  <a:ext uri="{FF2B5EF4-FFF2-40B4-BE49-F238E27FC236}">
                    <a16:creationId xmlns:a16="http://schemas.microsoft.com/office/drawing/2014/main" id="{AD0F6251-A5CC-34FB-69CD-5FDDF2410ED8}"/>
                  </a:ext>
                </a:extLst>
              </p:cNvPr>
              <p:cNvSpPr/>
              <p:nvPr/>
            </p:nvSpPr>
            <p:spPr>
              <a:xfrm>
                <a:off x="6208141" y="323923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8" name="Flowchart: Connector 1397">
                <a:extLst>
                  <a:ext uri="{FF2B5EF4-FFF2-40B4-BE49-F238E27FC236}">
                    <a16:creationId xmlns:a16="http://schemas.microsoft.com/office/drawing/2014/main" id="{2D51750E-858D-0760-1ED8-CC52363A345D}"/>
                  </a:ext>
                </a:extLst>
              </p:cNvPr>
              <p:cNvSpPr/>
              <p:nvPr/>
            </p:nvSpPr>
            <p:spPr>
              <a:xfrm>
                <a:off x="6235816" y="327124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99" name="Flowchart: Connector 1398">
                <a:extLst>
                  <a:ext uri="{FF2B5EF4-FFF2-40B4-BE49-F238E27FC236}">
                    <a16:creationId xmlns:a16="http://schemas.microsoft.com/office/drawing/2014/main" id="{B0BA634E-61CE-3951-4B18-61D7BD264A28}"/>
                  </a:ext>
                </a:extLst>
              </p:cNvPr>
              <p:cNvSpPr/>
              <p:nvPr/>
            </p:nvSpPr>
            <p:spPr>
              <a:xfrm>
                <a:off x="6441498" y="342444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0" name="Flowchart: Connector 1399">
                <a:extLst>
                  <a:ext uri="{FF2B5EF4-FFF2-40B4-BE49-F238E27FC236}">
                    <a16:creationId xmlns:a16="http://schemas.microsoft.com/office/drawing/2014/main" id="{671729AC-59EC-5FCB-C18B-6FAB2CCAFE64}"/>
                  </a:ext>
                </a:extLst>
              </p:cNvPr>
              <p:cNvSpPr/>
              <p:nvPr/>
            </p:nvSpPr>
            <p:spPr>
              <a:xfrm>
                <a:off x="6469173" y="345524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1" name="Flowchart: Connector 1400">
                <a:extLst>
                  <a:ext uri="{FF2B5EF4-FFF2-40B4-BE49-F238E27FC236}">
                    <a16:creationId xmlns:a16="http://schemas.microsoft.com/office/drawing/2014/main" id="{AC5438EA-0681-8946-C1D0-B6514D4B275D}"/>
                  </a:ext>
                </a:extLst>
              </p:cNvPr>
              <p:cNvSpPr/>
              <p:nvPr/>
            </p:nvSpPr>
            <p:spPr>
              <a:xfrm>
                <a:off x="6208141" y="341988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2" name="Flowchart: Connector 1401">
                <a:extLst>
                  <a:ext uri="{FF2B5EF4-FFF2-40B4-BE49-F238E27FC236}">
                    <a16:creationId xmlns:a16="http://schemas.microsoft.com/office/drawing/2014/main" id="{7C1887A6-0886-428A-53D2-3CD09985634B}"/>
                  </a:ext>
                </a:extLst>
              </p:cNvPr>
              <p:cNvSpPr/>
              <p:nvPr/>
            </p:nvSpPr>
            <p:spPr>
              <a:xfrm>
                <a:off x="6235816" y="3450690"/>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3" name="Flowchart: Connector 1402">
                <a:extLst>
                  <a:ext uri="{FF2B5EF4-FFF2-40B4-BE49-F238E27FC236}">
                    <a16:creationId xmlns:a16="http://schemas.microsoft.com/office/drawing/2014/main" id="{5B7A4715-51D2-D1DD-6140-32BF20142450}"/>
                  </a:ext>
                </a:extLst>
              </p:cNvPr>
              <p:cNvSpPr/>
              <p:nvPr/>
            </p:nvSpPr>
            <p:spPr>
              <a:xfrm>
                <a:off x="6438792" y="324352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4" name="Flowchart: Connector 1403">
                <a:extLst>
                  <a:ext uri="{FF2B5EF4-FFF2-40B4-BE49-F238E27FC236}">
                    <a16:creationId xmlns:a16="http://schemas.microsoft.com/office/drawing/2014/main" id="{0C58AFDF-C1A6-C00A-8F78-0BDCE71B2933}"/>
                  </a:ext>
                </a:extLst>
              </p:cNvPr>
              <p:cNvSpPr/>
              <p:nvPr/>
            </p:nvSpPr>
            <p:spPr>
              <a:xfrm>
                <a:off x="6466467" y="327432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5" name="Rectangle 1404">
                <a:extLst>
                  <a:ext uri="{FF2B5EF4-FFF2-40B4-BE49-F238E27FC236}">
                    <a16:creationId xmlns:a16="http://schemas.microsoft.com/office/drawing/2014/main" id="{07257EAC-0593-80E9-5871-F69A027D1EA6}"/>
                  </a:ext>
                </a:extLst>
              </p:cNvPr>
              <p:cNvSpPr/>
              <p:nvPr/>
            </p:nvSpPr>
            <p:spPr>
              <a:xfrm>
                <a:off x="6153572" y="2727112"/>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6" name="Flowchart: Connector 1405">
                <a:extLst>
                  <a:ext uri="{FF2B5EF4-FFF2-40B4-BE49-F238E27FC236}">
                    <a16:creationId xmlns:a16="http://schemas.microsoft.com/office/drawing/2014/main" id="{D1C91FCC-8905-1AB0-BFA4-9EA1A361612D}"/>
                  </a:ext>
                </a:extLst>
              </p:cNvPr>
              <p:cNvSpPr/>
              <p:nvPr/>
            </p:nvSpPr>
            <p:spPr>
              <a:xfrm>
                <a:off x="6207622" y="278111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7" name="Flowchart: Connector 1406">
                <a:extLst>
                  <a:ext uri="{FF2B5EF4-FFF2-40B4-BE49-F238E27FC236}">
                    <a16:creationId xmlns:a16="http://schemas.microsoft.com/office/drawing/2014/main" id="{A454A979-6AC4-6A61-C4CF-5C0E0B1A20D7}"/>
                  </a:ext>
                </a:extLst>
              </p:cNvPr>
              <p:cNvSpPr/>
              <p:nvPr/>
            </p:nvSpPr>
            <p:spPr>
              <a:xfrm>
                <a:off x="6235297" y="281312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8" name="Flowchart: Connector 1407">
                <a:extLst>
                  <a:ext uri="{FF2B5EF4-FFF2-40B4-BE49-F238E27FC236}">
                    <a16:creationId xmlns:a16="http://schemas.microsoft.com/office/drawing/2014/main" id="{39CDBBF5-3756-B82A-B3E4-AB771ACAE7CF}"/>
                  </a:ext>
                </a:extLst>
              </p:cNvPr>
              <p:cNvSpPr/>
              <p:nvPr/>
            </p:nvSpPr>
            <p:spPr>
              <a:xfrm>
                <a:off x="6440979" y="296632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9" name="Flowchart: Connector 1408">
                <a:extLst>
                  <a:ext uri="{FF2B5EF4-FFF2-40B4-BE49-F238E27FC236}">
                    <a16:creationId xmlns:a16="http://schemas.microsoft.com/office/drawing/2014/main" id="{57CC9CBF-6831-8E28-92A8-5CBB4135292D}"/>
                  </a:ext>
                </a:extLst>
              </p:cNvPr>
              <p:cNvSpPr/>
              <p:nvPr/>
            </p:nvSpPr>
            <p:spPr>
              <a:xfrm>
                <a:off x="6468654" y="299712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0" name="Flowchart: Connector 1409">
                <a:extLst>
                  <a:ext uri="{FF2B5EF4-FFF2-40B4-BE49-F238E27FC236}">
                    <a16:creationId xmlns:a16="http://schemas.microsoft.com/office/drawing/2014/main" id="{F520C507-B60C-3182-6095-E7072505BBD6}"/>
                  </a:ext>
                </a:extLst>
              </p:cNvPr>
              <p:cNvSpPr/>
              <p:nvPr/>
            </p:nvSpPr>
            <p:spPr>
              <a:xfrm>
                <a:off x="6207622" y="2961767"/>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1" name="Flowchart: Connector 1410">
                <a:extLst>
                  <a:ext uri="{FF2B5EF4-FFF2-40B4-BE49-F238E27FC236}">
                    <a16:creationId xmlns:a16="http://schemas.microsoft.com/office/drawing/2014/main" id="{250E45E4-E912-1D2C-C52C-9D77937010AB}"/>
                  </a:ext>
                </a:extLst>
              </p:cNvPr>
              <p:cNvSpPr/>
              <p:nvPr/>
            </p:nvSpPr>
            <p:spPr>
              <a:xfrm>
                <a:off x="6235297" y="2992570"/>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2" name="Flowchart: Connector 1411">
                <a:extLst>
                  <a:ext uri="{FF2B5EF4-FFF2-40B4-BE49-F238E27FC236}">
                    <a16:creationId xmlns:a16="http://schemas.microsoft.com/office/drawing/2014/main" id="{8781AEFB-0B40-D4C1-7759-6612D6719F8F}"/>
                  </a:ext>
                </a:extLst>
              </p:cNvPr>
              <p:cNvSpPr/>
              <p:nvPr/>
            </p:nvSpPr>
            <p:spPr>
              <a:xfrm>
                <a:off x="6438273" y="278540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3" name="Flowchart: Connector 1412">
                <a:extLst>
                  <a:ext uri="{FF2B5EF4-FFF2-40B4-BE49-F238E27FC236}">
                    <a16:creationId xmlns:a16="http://schemas.microsoft.com/office/drawing/2014/main" id="{BD2F2115-A0D0-A964-B284-DD8F29165DB7}"/>
                  </a:ext>
                </a:extLst>
              </p:cNvPr>
              <p:cNvSpPr/>
              <p:nvPr/>
            </p:nvSpPr>
            <p:spPr>
              <a:xfrm>
                <a:off x="6465948" y="281620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4" name="Rectangle 1413">
                <a:extLst>
                  <a:ext uri="{FF2B5EF4-FFF2-40B4-BE49-F238E27FC236}">
                    <a16:creationId xmlns:a16="http://schemas.microsoft.com/office/drawing/2014/main" id="{A83239B7-2E1A-18A7-D262-45F22248A4FD}"/>
                  </a:ext>
                </a:extLst>
              </p:cNvPr>
              <p:cNvSpPr/>
              <p:nvPr/>
            </p:nvSpPr>
            <p:spPr>
              <a:xfrm>
                <a:off x="6164274" y="1803140"/>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5" name="Flowchart: Connector 1414">
                <a:extLst>
                  <a:ext uri="{FF2B5EF4-FFF2-40B4-BE49-F238E27FC236}">
                    <a16:creationId xmlns:a16="http://schemas.microsoft.com/office/drawing/2014/main" id="{6B532C00-05F6-956A-BC3C-18F575DC9D89}"/>
                  </a:ext>
                </a:extLst>
              </p:cNvPr>
              <p:cNvSpPr/>
              <p:nvPr/>
            </p:nvSpPr>
            <p:spPr>
              <a:xfrm>
                <a:off x="6218324" y="1857141"/>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6" name="Flowchart: Connector 1415">
                <a:extLst>
                  <a:ext uri="{FF2B5EF4-FFF2-40B4-BE49-F238E27FC236}">
                    <a16:creationId xmlns:a16="http://schemas.microsoft.com/office/drawing/2014/main" id="{35AF7C7B-B762-7AAA-9AA0-02E91C57C1C3}"/>
                  </a:ext>
                </a:extLst>
              </p:cNvPr>
              <p:cNvSpPr/>
              <p:nvPr/>
            </p:nvSpPr>
            <p:spPr>
              <a:xfrm>
                <a:off x="6245999" y="1889155"/>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7" name="Flowchart: Connector 1416">
                <a:extLst>
                  <a:ext uri="{FF2B5EF4-FFF2-40B4-BE49-F238E27FC236}">
                    <a16:creationId xmlns:a16="http://schemas.microsoft.com/office/drawing/2014/main" id="{79FA6250-CF4D-8A84-8535-E6C96A3976D6}"/>
                  </a:ext>
                </a:extLst>
              </p:cNvPr>
              <p:cNvSpPr/>
              <p:nvPr/>
            </p:nvSpPr>
            <p:spPr>
              <a:xfrm>
                <a:off x="6451681" y="204235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8" name="Flowchart: Connector 1417">
                <a:extLst>
                  <a:ext uri="{FF2B5EF4-FFF2-40B4-BE49-F238E27FC236}">
                    <a16:creationId xmlns:a16="http://schemas.microsoft.com/office/drawing/2014/main" id="{B6907B1F-C0B0-5B80-C727-65FD039DBF95}"/>
                  </a:ext>
                </a:extLst>
              </p:cNvPr>
              <p:cNvSpPr/>
              <p:nvPr/>
            </p:nvSpPr>
            <p:spPr>
              <a:xfrm>
                <a:off x="6479356" y="207315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9" name="Flowchart: Connector 1418">
                <a:extLst>
                  <a:ext uri="{FF2B5EF4-FFF2-40B4-BE49-F238E27FC236}">
                    <a16:creationId xmlns:a16="http://schemas.microsoft.com/office/drawing/2014/main" id="{63DC01E8-9BA9-18ED-2B51-506CDC311002}"/>
                  </a:ext>
                </a:extLst>
              </p:cNvPr>
              <p:cNvSpPr/>
              <p:nvPr/>
            </p:nvSpPr>
            <p:spPr>
              <a:xfrm>
                <a:off x="6218324" y="203779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0" name="Flowchart: Connector 1419">
                <a:extLst>
                  <a:ext uri="{FF2B5EF4-FFF2-40B4-BE49-F238E27FC236}">
                    <a16:creationId xmlns:a16="http://schemas.microsoft.com/office/drawing/2014/main" id="{13E012D2-641B-35D5-58CF-F8217E996BDF}"/>
                  </a:ext>
                </a:extLst>
              </p:cNvPr>
              <p:cNvSpPr/>
              <p:nvPr/>
            </p:nvSpPr>
            <p:spPr>
              <a:xfrm>
                <a:off x="6245999" y="206859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1" name="Flowchart: Connector 1420">
                <a:extLst>
                  <a:ext uri="{FF2B5EF4-FFF2-40B4-BE49-F238E27FC236}">
                    <a16:creationId xmlns:a16="http://schemas.microsoft.com/office/drawing/2014/main" id="{523E8CEC-8D70-19E0-CC2E-6245E2E2B00F}"/>
                  </a:ext>
                </a:extLst>
              </p:cNvPr>
              <p:cNvSpPr/>
              <p:nvPr/>
            </p:nvSpPr>
            <p:spPr>
              <a:xfrm>
                <a:off x="6448975" y="1861433"/>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2" name="Flowchart: Connector 1421">
                <a:extLst>
                  <a:ext uri="{FF2B5EF4-FFF2-40B4-BE49-F238E27FC236}">
                    <a16:creationId xmlns:a16="http://schemas.microsoft.com/office/drawing/2014/main" id="{DF4B2F4F-7F13-2E9D-CD4A-FC326532843A}"/>
                  </a:ext>
                </a:extLst>
              </p:cNvPr>
              <p:cNvSpPr/>
              <p:nvPr/>
            </p:nvSpPr>
            <p:spPr>
              <a:xfrm>
                <a:off x="6476650" y="189223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3" name="Rectangle 1422">
                <a:extLst>
                  <a:ext uri="{FF2B5EF4-FFF2-40B4-BE49-F238E27FC236}">
                    <a16:creationId xmlns:a16="http://schemas.microsoft.com/office/drawing/2014/main" id="{8AEC3B0F-BEF9-8D5E-2057-AD3FAC84D7D1}"/>
                  </a:ext>
                </a:extLst>
              </p:cNvPr>
              <p:cNvSpPr/>
              <p:nvPr/>
            </p:nvSpPr>
            <p:spPr>
              <a:xfrm>
                <a:off x="6162963" y="1329371"/>
                <a:ext cx="451465" cy="415309"/>
              </a:xfrm>
              <a:prstGeom prst="rect">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4" name="Flowchart: Connector 1423">
                <a:extLst>
                  <a:ext uri="{FF2B5EF4-FFF2-40B4-BE49-F238E27FC236}">
                    <a16:creationId xmlns:a16="http://schemas.microsoft.com/office/drawing/2014/main" id="{8346CB62-2A2A-0789-E059-0EA90B91357C}"/>
                  </a:ext>
                </a:extLst>
              </p:cNvPr>
              <p:cNvSpPr/>
              <p:nvPr/>
            </p:nvSpPr>
            <p:spPr>
              <a:xfrm>
                <a:off x="6217013" y="1383372"/>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5" name="Flowchart: Connector 1424">
                <a:extLst>
                  <a:ext uri="{FF2B5EF4-FFF2-40B4-BE49-F238E27FC236}">
                    <a16:creationId xmlns:a16="http://schemas.microsoft.com/office/drawing/2014/main" id="{012D6433-6B1A-66D9-54DC-9EA162F9AD01}"/>
                  </a:ext>
                </a:extLst>
              </p:cNvPr>
              <p:cNvSpPr/>
              <p:nvPr/>
            </p:nvSpPr>
            <p:spPr>
              <a:xfrm>
                <a:off x="6244688" y="1415386"/>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6" name="Flowchart: Connector 1425">
                <a:extLst>
                  <a:ext uri="{FF2B5EF4-FFF2-40B4-BE49-F238E27FC236}">
                    <a16:creationId xmlns:a16="http://schemas.microsoft.com/office/drawing/2014/main" id="{D66FF1B0-89EC-AFB6-6245-00F415D35AA3}"/>
                  </a:ext>
                </a:extLst>
              </p:cNvPr>
              <p:cNvSpPr/>
              <p:nvPr/>
            </p:nvSpPr>
            <p:spPr>
              <a:xfrm>
                <a:off x="6450370" y="1568585"/>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7" name="Flowchart: Connector 1426">
                <a:extLst>
                  <a:ext uri="{FF2B5EF4-FFF2-40B4-BE49-F238E27FC236}">
                    <a16:creationId xmlns:a16="http://schemas.microsoft.com/office/drawing/2014/main" id="{A62CE2CE-6F12-5A06-34C6-0ECC41D115F1}"/>
                  </a:ext>
                </a:extLst>
              </p:cNvPr>
              <p:cNvSpPr/>
              <p:nvPr/>
            </p:nvSpPr>
            <p:spPr>
              <a:xfrm>
                <a:off x="6478045" y="1599388"/>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8" name="Flowchart: Connector 1427">
                <a:extLst>
                  <a:ext uri="{FF2B5EF4-FFF2-40B4-BE49-F238E27FC236}">
                    <a16:creationId xmlns:a16="http://schemas.microsoft.com/office/drawing/2014/main" id="{9536081F-A82C-C566-E84B-A8598934D82F}"/>
                  </a:ext>
                </a:extLst>
              </p:cNvPr>
              <p:cNvSpPr/>
              <p:nvPr/>
            </p:nvSpPr>
            <p:spPr>
              <a:xfrm>
                <a:off x="6217013" y="1564026"/>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9" name="Flowchart: Connector 1428">
                <a:extLst>
                  <a:ext uri="{FF2B5EF4-FFF2-40B4-BE49-F238E27FC236}">
                    <a16:creationId xmlns:a16="http://schemas.microsoft.com/office/drawing/2014/main" id="{2E58FB95-B914-0060-E39A-439320CD80DD}"/>
                  </a:ext>
                </a:extLst>
              </p:cNvPr>
              <p:cNvSpPr/>
              <p:nvPr/>
            </p:nvSpPr>
            <p:spPr>
              <a:xfrm>
                <a:off x="6244688" y="1594829"/>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0" name="Flowchart: Connector 1429">
                <a:extLst>
                  <a:ext uri="{FF2B5EF4-FFF2-40B4-BE49-F238E27FC236}">
                    <a16:creationId xmlns:a16="http://schemas.microsoft.com/office/drawing/2014/main" id="{CAD6E12F-2BA7-4DB4-2D0C-0CA9DBD362B4}"/>
                  </a:ext>
                </a:extLst>
              </p:cNvPr>
              <p:cNvSpPr/>
              <p:nvPr/>
            </p:nvSpPr>
            <p:spPr>
              <a:xfrm>
                <a:off x="6447664" y="1387664"/>
                <a:ext cx="119476" cy="125659"/>
              </a:xfrm>
              <a:prstGeom prst="flowChartConnector">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1" name="Flowchart: Connector 1430">
                <a:extLst>
                  <a:ext uri="{FF2B5EF4-FFF2-40B4-BE49-F238E27FC236}">
                    <a16:creationId xmlns:a16="http://schemas.microsoft.com/office/drawing/2014/main" id="{82E1833D-01BC-1A07-69F3-34F4CB4F5894}"/>
                  </a:ext>
                </a:extLst>
              </p:cNvPr>
              <p:cNvSpPr/>
              <p:nvPr/>
            </p:nvSpPr>
            <p:spPr>
              <a:xfrm>
                <a:off x="6475339" y="1418467"/>
                <a:ext cx="64125" cy="61951"/>
              </a:xfrm>
              <a:prstGeom prst="flowChartConnector">
                <a:avLst/>
              </a:prstGeom>
              <a:solidFill>
                <a:schemeClr val="accent3"/>
              </a:solid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2" name="Rectangle 1431">
                <a:extLst>
                  <a:ext uri="{FF2B5EF4-FFF2-40B4-BE49-F238E27FC236}">
                    <a16:creationId xmlns:a16="http://schemas.microsoft.com/office/drawing/2014/main" id="{43163D04-163E-376E-BCC2-40FFFC605879}"/>
                  </a:ext>
                </a:extLst>
              </p:cNvPr>
              <p:cNvSpPr/>
              <p:nvPr/>
            </p:nvSpPr>
            <p:spPr>
              <a:xfrm>
                <a:off x="6157951" y="2267999"/>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3" name="Flowchart: Connector 1432">
                <a:extLst>
                  <a:ext uri="{FF2B5EF4-FFF2-40B4-BE49-F238E27FC236}">
                    <a16:creationId xmlns:a16="http://schemas.microsoft.com/office/drawing/2014/main" id="{777D44DC-285F-A88D-47E6-F0D253953A08}"/>
                  </a:ext>
                </a:extLst>
              </p:cNvPr>
              <p:cNvSpPr/>
              <p:nvPr/>
            </p:nvSpPr>
            <p:spPr>
              <a:xfrm>
                <a:off x="6212001" y="232200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4" name="Flowchart: Connector 1433">
                <a:extLst>
                  <a:ext uri="{FF2B5EF4-FFF2-40B4-BE49-F238E27FC236}">
                    <a16:creationId xmlns:a16="http://schemas.microsoft.com/office/drawing/2014/main" id="{C362E300-A6B0-B7FF-FFA9-158A26089464}"/>
                  </a:ext>
                </a:extLst>
              </p:cNvPr>
              <p:cNvSpPr/>
              <p:nvPr/>
            </p:nvSpPr>
            <p:spPr>
              <a:xfrm>
                <a:off x="6239676" y="2354014"/>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5" name="Flowchart: Connector 1434">
                <a:extLst>
                  <a:ext uri="{FF2B5EF4-FFF2-40B4-BE49-F238E27FC236}">
                    <a16:creationId xmlns:a16="http://schemas.microsoft.com/office/drawing/2014/main" id="{55CEDEA1-858F-50E7-9FAB-57D93ADC10F4}"/>
                  </a:ext>
                </a:extLst>
              </p:cNvPr>
              <p:cNvSpPr/>
              <p:nvPr/>
            </p:nvSpPr>
            <p:spPr>
              <a:xfrm>
                <a:off x="6445358" y="250721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6" name="Flowchart: Connector 1435">
                <a:extLst>
                  <a:ext uri="{FF2B5EF4-FFF2-40B4-BE49-F238E27FC236}">
                    <a16:creationId xmlns:a16="http://schemas.microsoft.com/office/drawing/2014/main" id="{56E58EB2-D3AA-5FD0-5D6C-B4848719B1D8}"/>
                  </a:ext>
                </a:extLst>
              </p:cNvPr>
              <p:cNvSpPr/>
              <p:nvPr/>
            </p:nvSpPr>
            <p:spPr>
              <a:xfrm>
                <a:off x="6473033" y="253801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7" name="Flowchart: Connector 1436">
                <a:extLst>
                  <a:ext uri="{FF2B5EF4-FFF2-40B4-BE49-F238E27FC236}">
                    <a16:creationId xmlns:a16="http://schemas.microsoft.com/office/drawing/2014/main" id="{636C50D6-C498-A900-1C93-10255714B244}"/>
                  </a:ext>
                </a:extLst>
              </p:cNvPr>
              <p:cNvSpPr/>
              <p:nvPr/>
            </p:nvSpPr>
            <p:spPr>
              <a:xfrm>
                <a:off x="6212001" y="250265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8" name="Flowchart: Connector 1437">
                <a:extLst>
                  <a:ext uri="{FF2B5EF4-FFF2-40B4-BE49-F238E27FC236}">
                    <a16:creationId xmlns:a16="http://schemas.microsoft.com/office/drawing/2014/main" id="{4AB31D1D-E955-F906-C3B5-E3D01A8C8A2A}"/>
                  </a:ext>
                </a:extLst>
              </p:cNvPr>
              <p:cNvSpPr/>
              <p:nvPr/>
            </p:nvSpPr>
            <p:spPr>
              <a:xfrm>
                <a:off x="6239676" y="253345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9" name="Flowchart: Connector 1438">
                <a:extLst>
                  <a:ext uri="{FF2B5EF4-FFF2-40B4-BE49-F238E27FC236}">
                    <a16:creationId xmlns:a16="http://schemas.microsoft.com/office/drawing/2014/main" id="{E6AFF3D1-F32E-96B3-5138-C2D37797946D}"/>
                  </a:ext>
                </a:extLst>
              </p:cNvPr>
              <p:cNvSpPr/>
              <p:nvPr/>
            </p:nvSpPr>
            <p:spPr>
              <a:xfrm>
                <a:off x="6442652" y="232629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0" name="Flowchart: Connector 1439">
                <a:extLst>
                  <a:ext uri="{FF2B5EF4-FFF2-40B4-BE49-F238E27FC236}">
                    <a16:creationId xmlns:a16="http://schemas.microsoft.com/office/drawing/2014/main" id="{6110DEEC-6CC5-2CF9-B950-13F870ADC805}"/>
                  </a:ext>
                </a:extLst>
              </p:cNvPr>
              <p:cNvSpPr/>
              <p:nvPr/>
            </p:nvSpPr>
            <p:spPr>
              <a:xfrm>
                <a:off x="6470327" y="235709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5" name="Rectangle 1444">
                <a:extLst>
                  <a:ext uri="{FF2B5EF4-FFF2-40B4-BE49-F238E27FC236}">
                    <a16:creationId xmlns:a16="http://schemas.microsoft.com/office/drawing/2014/main" id="{AEE8D368-4346-0824-8CC3-E55C07BB88DD}"/>
                  </a:ext>
                </a:extLst>
              </p:cNvPr>
              <p:cNvSpPr/>
              <p:nvPr/>
            </p:nvSpPr>
            <p:spPr>
              <a:xfrm>
                <a:off x="5656303" y="2269821"/>
                <a:ext cx="451465" cy="415309"/>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6" name="Flowchart: Connector 1445">
                <a:extLst>
                  <a:ext uri="{FF2B5EF4-FFF2-40B4-BE49-F238E27FC236}">
                    <a16:creationId xmlns:a16="http://schemas.microsoft.com/office/drawing/2014/main" id="{D3C07BC4-7BDB-E980-9A47-11DFDF4C5811}"/>
                  </a:ext>
                </a:extLst>
              </p:cNvPr>
              <p:cNvSpPr/>
              <p:nvPr/>
            </p:nvSpPr>
            <p:spPr>
              <a:xfrm>
                <a:off x="5710353" y="2323822"/>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7" name="Flowchart: Connector 1446">
                <a:extLst>
                  <a:ext uri="{FF2B5EF4-FFF2-40B4-BE49-F238E27FC236}">
                    <a16:creationId xmlns:a16="http://schemas.microsoft.com/office/drawing/2014/main" id="{2EAFD3F5-C56F-5890-7BC5-B121B18B1B3A}"/>
                  </a:ext>
                </a:extLst>
              </p:cNvPr>
              <p:cNvSpPr/>
              <p:nvPr/>
            </p:nvSpPr>
            <p:spPr>
              <a:xfrm>
                <a:off x="5738028" y="2355836"/>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8" name="Flowchart: Connector 1447">
                <a:extLst>
                  <a:ext uri="{FF2B5EF4-FFF2-40B4-BE49-F238E27FC236}">
                    <a16:creationId xmlns:a16="http://schemas.microsoft.com/office/drawing/2014/main" id="{E1B98F64-29EF-332B-9172-DB379A863010}"/>
                  </a:ext>
                </a:extLst>
              </p:cNvPr>
              <p:cNvSpPr/>
              <p:nvPr/>
            </p:nvSpPr>
            <p:spPr>
              <a:xfrm>
                <a:off x="5943710" y="2509035"/>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9" name="Flowchart: Connector 1448">
                <a:extLst>
                  <a:ext uri="{FF2B5EF4-FFF2-40B4-BE49-F238E27FC236}">
                    <a16:creationId xmlns:a16="http://schemas.microsoft.com/office/drawing/2014/main" id="{C8D0AAAD-0547-2A6F-BDA3-FF6A5C3183FC}"/>
                  </a:ext>
                </a:extLst>
              </p:cNvPr>
              <p:cNvSpPr/>
              <p:nvPr/>
            </p:nvSpPr>
            <p:spPr>
              <a:xfrm>
                <a:off x="5971385" y="2539838"/>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0" name="Flowchart: Connector 1449">
                <a:extLst>
                  <a:ext uri="{FF2B5EF4-FFF2-40B4-BE49-F238E27FC236}">
                    <a16:creationId xmlns:a16="http://schemas.microsoft.com/office/drawing/2014/main" id="{0A6277A4-E3AC-F632-D0CA-B798F8AE57AD}"/>
                  </a:ext>
                </a:extLst>
              </p:cNvPr>
              <p:cNvSpPr/>
              <p:nvPr/>
            </p:nvSpPr>
            <p:spPr>
              <a:xfrm>
                <a:off x="5710353" y="2504476"/>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1" name="Flowchart: Connector 1450">
                <a:extLst>
                  <a:ext uri="{FF2B5EF4-FFF2-40B4-BE49-F238E27FC236}">
                    <a16:creationId xmlns:a16="http://schemas.microsoft.com/office/drawing/2014/main" id="{7C6F42CD-0156-4CCB-D078-27AA03C2F11D}"/>
                  </a:ext>
                </a:extLst>
              </p:cNvPr>
              <p:cNvSpPr/>
              <p:nvPr/>
            </p:nvSpPr>
            <p:spPr>
              <a:xfrm>
                <a:off x="5738028" y="2535279"/>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2" name="Flowchart: Connector 1451">
                <a:extLst>
                  <a:ext uri="{FF2B5EF4-FFF2-40B4-BE49-F238E27FC236}">
                    <a16:creationId xmlns:a16="http://schemas.microsoft.com/office/drawing/2014/main" id="{CED9D26A-BCC0-ED19-65EC-EFFB1A1B2BB4}"/>
                  </a:ext>
                </a:extLst>
              </p:cNvPr>
              <p:cNvSpPr/>
              <p:nvPr/>
            </p:nvSpPr>
            <p:spPr>
              <a:xfrm>
                <a:off x="5941004" y="2328114"/>
                <a:ext cx="119476" cy="125659"/>
              </a:xfrm>
              <a:prstGeom prst="flowChartConnector">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3" name="Flowchart: Connector 1452">
                <a:extLst>
                  <a:ext uri="{FF2B5EF4-FFF2-40B4-BE49-F238E27FC236}">
                    <a16:creationId xmlns:a16="http://schemas.microsoft.com/office/drawing/2014/main" id="{A44B8FD0-C59D-3B36-F5BF-24146AC72E4D}"/>
                  </a:ext>
                </a:extLst>
              </p:cNvPr>
              <p:cNvSpPr/>
              <p:nvPr/>
            </p:nvSpPr>
            <p:spPr>
              <a:xfrm>
                <a:off x="5968679" y="2358917"/>
                <a:ext cx="64125" cy="61951"/>
              </a:xfrm>
              <a:prstGeom prst="flowChartConnector">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5" name="Rectangle 1484">
                <a:extLst>
                  <a:ext uri="{FF2B5EF4-FFF2-40B4-BE49-F238E27FC236}">
                    <a16:creationId xmlns:a16="http://schemas.microsoft.com/office/drawing/2014/main" id="{554F0A4C-23D5-6F04-7318-BBEECA808C04}"/>
                  </a:ext>
                </a:extLst>
              </p:cNvPr>
              <p:cNvSpPr/>
              <p:nvPr/>
            </p:nvSpPr>
            <p:spPr>
              <a:xfrm>
                <a:off x="10139165" y="4123643"/>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6" name="Flowchart: Connector 1485">
                <a:extLst>
                  <a:ext uri="{FF2B5EF4-FFF2-40B4-BE49-F238E27FC236}">
                    <a16:creationId xmlns:a16="http://schemas.microsoft.com/office/drawing/2014/main" id="{70512AA9-0D40-DB77-84D8-04736BE7C6DF}"/>
                  </a:ext>
                </a:extLst>
              </p:cNvPr>
              <p:cNvSpPr/>
              <p:nvPr/>
            </p:nvSpPr>
            <p:spPr>
              <a:xfrm>
                <a:off x="10193215" y="417764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7" name="Flowchart: Connector 1486">
                <a:extLst>
                  <a:ext uri="{FF2B5EF4-FFF2-40B4-BE49-F238E27FC236}">
                    <a16:creationId xmlns:a16="http://schemas.microsoft.com/office/drawing/2014/main" id="{9F908409-0398-DC3B-F3BC-07973AD010CE}"/>
                  </a:ext>
                </a:extLst>
              </p:cNvPr>
              <p:cNvSpPr/>
              <p:nvPr/>
            </p:nvSpPr>
            <p:spPr>
              <a:xfrm>
                <a:off x="10220890" y="420965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8" name="Flowchart: Connector 1487">
                <a:extLst>
                  <a:ext uri="{FF2B5EF4-FFF2-40B4-BE49-F238E27FC236}">
                    <a16:creationId xmlns:a16="http://schemas.microsoft.com/office/drawing/2014/main" id="{F4B2E87F-BF84-F505-95DB-E1E2C9746331}"/>
                  </a:ext>
                </a:extLst>
              </p:cNvPr>
              <p:cNvSpPr/>
              <p:nvPr/>
            </p:nvSpPr>
            <p:spPr>
              <a:xfrm>
                <a:off x="10426572" y="436285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9" name="Flowchart: Connector 1488">
                <a:extLst>
                  <a:ext uri="{FF2B5EF4-FFF2-40B4-BE49-F238E27FC236}">
                    <a16:creationId xmlns:a16="http://schemas.microsoft.com/office/drawing/2014/main" id="{035CE5EC-19DB-FEC0-2E90-6D06FBAEF232}"/>
                  </a:ext>
                </a:extLst>
              </p:cNvPr>
              <p:cNvSpPr/>
              <p:nvPr/>
            </p:nvSpPr>
            <p:spPr>
              <a:xfrm>
                <a:off x="10454247" y="439366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0" name="Flowchart: Connector 1489">
                <a:extLst>
                  <a:ext uri="{FF2B5EF4-FFF2-40B4-BE49-F238E27FC236}">
                    <a16:creationId xmlns:a16="http://schemas.microsoft.com/office/drawing/2014/main" id="{2A93148A-F177-D8B9-8085-B48F4828B79B}"/>
                  </a:ext>
                </a:extLst>
              </p:cNvPr>
              <p:cNvSpPr/>
              <p:nvPr/>
            </p:nvSpPr>
            <p:spPr>
              <a:xfrm>
                <a:off x="10193215" y="435829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1" name="Flowchart: Connector 1490">
                <a:extLst>
                  <a:ext uri="{FF2B5EF4-FFF2-40B4-BE49-F238E27FC236}">
                    <a16:creationId xmlns:a16="http://schemas.microsoft.com/office/drawing/2014/main" id="{E64F470A-629E-6613-CCE8-8C74A9743FAB}"/>
                  </a:ext>
                </a:extLst>
              </p:cNvPr>
              <p:cNvSpPr/>
              <p:nvPr/>
            </p:nvSpPr>
            <p:spPr>
              <a:xfrm>
                <a:off x="10220890" y="438910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2" name="Flowchart: Connector 1491">
                <a:extLst>
                  <a:ext uri="{FF2B5EF4-FFF2-40B4-BE49-F238E27FC236}">
                    <a16:creationId xmlns:a16="http://schemas.microsoft.com/office/drawing/2014/main" id="{924F50A2-2C44-C33B-62AF-F32ABF00F2DE}"/>
                  </a:ext>
                </a:extLst>
              </p:cNvPr>
              <p:cNvSpPr/>
              <p:nvPr/>
            </p:nvSpPr>
            <p:spPr>
              <a:xfrm>
                <a:off x="10423866" y="4181936"/>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3" name="Flowchart: Connector 1492">
                <a:extLst>
                  <a:ext uri="{FF2B5EF4-FFF2-40B4-BE49-F238E27FC236}">
                    <a16:creationId xmlns:a16="http://schemas.microsoft.com/office/drawing/2014/main" id="{21F7C434-F188-E0F5-05CC-6F76E6C61FE1}"/>
                  </a:ext>
                </a:extLst>
              </p:cNvPr>
              <p:cNvSpPr/>
              <p:nvPr/>
            </p:nvSpPr>
            <p:spPr>
              <a:xfrm>
                <a:off x="10451541" y="421273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4" name="Rectangle 1493">
                <a:extLst>
                  <a:ext uri="{FF2B5EF4-FFF2-40B4-BE49-F238E27FC236}">
                    <a16:creationId xmlns:a16="http://schemas.microsoft.com/office/drawing/2014/main" id="{3CA44CC5-2F41-3ED7-1B3A-0209939E352C}"/>
                  </a:ext>
                </a:extLst>
              </p:cNvPr>
              <p:cNvSpPr/>
              <p:nvPr/>
            </p:nvSpPr>
            <p:spPr>
              <a:xfrm>
                <a:off x="10140587" y="3665854"/>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5" name="Flowchart: Connector 1494">
                <a:extLst>
                  <a:ext uri="{FF2B5EF4-FFF2-40B4-BE49-F238E27FC236}">
                    <a16:creationId xmlns:a16="http://schemas.microsoft.com/office/drawing/2014/main" id="{C9D9C3DC-4601-91FA-699C-E842D47C8D42}"/>
                  </a:ext>
                </a:extLst>
              </p:cNvPr>
              <p:cNvSpPr/>
              <p:nvPr/>
            </p:nvSpPr>
            <p:spPr>
              <a:xfrm>
                <a:off x="10194637" y="371985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6" name="Flowchart: Connector 1495">
                <a:extLst>
                  <a:ext uri="{FF2B5EF4-FFF2-40B4-BE49-F238E27FC236}">
                    <a16:creationId xmlns:a16="http://schemas.microsoft.com/office/drawing/2014/main" id="{8AEFCC25-06A1-DF2A-B342-EC749B80BD75}"/>
                  </a:ext>
                </a:extLst>
              </p:cNvPr>
              <p:cNvSpPr/>
              <p:nvPr/>
            </p:nvSpPr>
            <p:spPr>
              <a:xfrm>
                <a:off x="10222312" y="3751869"/>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7" name="Flowchart: Connector 1496">
                <a:extLst>
                  <a:ext uri="{FF2B5EF4-FFF2-40B4-BE49-F238E27FC236}">
                    <a16:creationId xmlns:a16="http://schemas.microsoft.com/office/drawing/2014/main" id="{5582AEFB-960A-3FF9-6220-BF49F72C3F2A}"/>
                  </a:ext>
                </a:extLst>
              </p:cNvPr>
              <p:cNvSpPr/>
              <p:nvPr/>
            </p:nvSpPr>
            <p:spPr>
              <a:xfrm>
                <a:off x="10427994" y="3905068"/>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8" name="Flowchart: Connector 1497">
                <a:extLst>
                  <a:ext uri="{FF2B5EF4-FFF2-40B4-BE49-F238E27FC236}">
                    <a16:creationId xmlns:a16="http://schemas.microsoft.com/office/drawing/2014/main" id="{3FC1C6DB-7076-E749-A661-13A4923F49B7}"/>
                  </a:ext>
                </a:extLst>
              </p:cNvPr>
              <p:cNvSpPr/>
              <p:nvPr/>
            </p:nvSpPr>
            <p:spPr>
              <a:xfrm>
                <a:off x="10455669" y="3935871"/>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9" name="Flowchart: Connector 1498">
                <a:extLst>
                  <a:ext uri="{FF2B5EF4-FFF2-40B4-BE49-F238E27FC236}">
                    <a16:creationId xmlns:a16="http://schemas.microsoft.com/office/drawing/2014/main" id="{553E998F-ABCF-8AC8-BD6B-5E45BA8C3AB1}"/>
                  </a:ext>
                </a:extLst>
              </p:cNvPr>
              <p:cNvSpPr/>
              <p:nvPr/>
            </p:nvSpPr>
            <p:spPr>
              <a:xfrm>
                <a:off x="10194637" y="3900509"/>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0" name="Flowchart: Connector 1499">
                <a:extLst>
                  <a:ext uri="{FF2B5EF4-FFF2-40B4-BE49-F238E27FC236}">
                    <a16:creationId xmlns:a16="http://schemas.microsoft.com/office/drawing/2014/main" id="{1F50E619-C687-8D86-E0AA-A1BF8519E100}"/>
                  </a:ext>
                </a:extLst>
              </p:cNvPr>
              <p:cNvSpPr/>
              <p:nvPr/>
            </p:nvSpPr>
            <p:spPr>
              <a:xfrm>
                <a:off x="10222312" y="3931312"/>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1" name="Flowchart: Connector 1500">
                <a:extLst>
                  <a:ext uri="{FF2B5EF4-FFF2-40B4-BE49-F238E27FC236}">
                    <a16:creationId xmlns:a16="http://schemas.microsoft.com/office/drawing/2014/main" id="{8B84C944-4D83-CD92-7B49-8C23F59165D1}"/>
                  </a:ext>
                </a:extLst>
              </p:cNvPr>
              <p:cNvSpPr/>
              <p:nvPr/>
            </p:nvSpPr>
            <p:spPr>
              <a:xfrm>
                <a:off x="10425288" y="3724147"/>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2" name="Flowchart: Connector 1501">
                <a:extLst>
                  <a:ext uri="{FF2B5EF4-FFF2-40B4-BE49-F238E27FC236}">
                    <a16:creationId xmlns:a16="http://schemas.microsoft.com/office/drawing/2014/main" id="{0561BADE-D8BC-382D-838E-7B925235748B}"/>
                  </a:ext>
                </a:extLst>
              </p:cNvPr>
              <p:cNvSpPr/>
              <p:nvPr/>
            </p:nvSpPr>
            <p:spPr>
              <a:xfrm>
                <a:off x="10452963" y="3754950"/>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3" name="Rectangle 1502">
                <a:extLst>
                  <a:ext uri="{FF2B5EF4-FFF2-40B4-BE49-F238E27FC236}">
                    <a16:creationId xmlns:a16="http://schemas.microsoft.com/office/drawing/2014/main" id="{540F80E7-B305-8BCB-EAA9-6ABB145CA16F}"/>
                  </a:ext>
                </a:extLst>
              </p:cNvPr>
              <p:cNvSpPr/>
              <p:nvPr/>
            </p:nvSpPr>
            <p:spPr>
              <a:xfrm>
                <a:off x="10139867" y="3192450"/>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4" name="Flowchart: Connector 1503">
                <a:extLst>
                  <a:ext uri="{FF2B5EF4-FFF2-40B4-BE49-F238E27FC236}">
                    <a16:creationId xmlns:a16="http://schemas.microsoft.com/office/drawing/2014/main" id="{A427B2E8-8000-B39A-C761-E6AD638469E9}"/>
                  </a:ext>
                </a:extLst>
              </p:cNvPr>
              <p:cNvSpPr/>
              <p:nvPr/>
            </p:nvSpPr>
            <p:spPr>
              <a:xfrm>
                <a:off x="10193917" y="3246451"/>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5" name="Flowchart: Connector 1504">
                <a:extLst>
                  <a:ext uri="{FF2B5EF4-FFF2-40B4-BE49-F238E27FC236}">
                    <a16:creationId xmlns:a16="http://schemas.microsoft.com/office/drawing/2014/main" id="{CB28FE13-BE7E-13A3-9274-3CA9B64E77C3}"/>
                  </a:ext>
                </a:extLst>
              </p:cNvPr>
              <p:cNvSpPr/>
              <p:nvPr/>
            </p:nvSpPr>
            <p:spPr>
              <a:xfrm>
                <a:off x="10221592" y="327846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6" name="Flowchart: Connector 1505">
                <a:extLst>
                  <a:ext uri="{FF2B5EF4-FFF2-40B4-BE49-F238E27FC236}">
                    <a16:creationId xmlns:a16="http://schemas.microsoft.com/office/drawing/2014/main" id="{C0D41D52-53A8-EFB1-7299-0517E0B187C6}"/>
                  </a:ext>
                </a:extLst>
              </p:cNvPr>
              <p:cNvSpPr/>
              <p:nvPr/>
            </p:nvSpPr>
            <p:spPr>
              <a:xfrm>
                <a:off x="10427274" y="343166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7" name="Flowchart: Connector 1506">
                <a:extLst>
                  <a:ext uri="{FF2B5EF4-FFF2-40B4-BE49-F238E27FC236}">
                    <a16:creationId xmlns:a16="http://schemas.microsoft.com/office/drawing/2014/main" id="{A606A739-CDF6-200B-16B8-CCC6E8DEE1E2}"/>
                  </a:ext>
                </a:extLst>
              </p:cNvPr>
              <p:cNvSpPr/>
              <p:nvPr/>
            </p:nvSpPr>
            <p:spPr>
              <a:xfrm>
                <a:off x="10454949" y="346246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8" name="Flowchart: Connector 1507">
                <a:extLst>
                  <a:ext uri="{FF2B5EF4-FFF2-40B4-BE49-F238E27FC236}">
                    <a16:creationId xmlns:a16="http://schemas.microsoft.com/office/drawing/2014/main" id="{49D4322F-0D6E-0C6D-62A0-D37CFB1F4A7B}"/>
                  </a:ext>
                </a:extLst>
              </p:cNvPr>
              <p:cNvSpPr/>
              <p:nvPr/>
            </p:nvSpPr>
            <p:spPr>
              <a:xfrm>
                <a:off x="10193917" y="3427105"/>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9" name="Flowchart: Connector 1508">
                <a:extLst>
                  <a:ext uri="{FF2B5EF4-FFF2-40B4-BE49-F238E27FC236}">
                    <a16:creationId xmlns:a16="http://schemas.microsoft.com/office/drawing/2014/main" id="{39854B9A-2DF9-C843-5D2B-EBBFEB6D58F7}"/>
                  </a:ext>
                </a:extLst>
              </p:cNvPr>
              <p:cNvSpPr/>
              <p:nvPr/>
            </p:nvSpPr>
            <p:spPr>
              <a:xfrm>
                <a:off x="10221592" y="3457908"/>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10" name="Flowchart: Connector 1509">
                <a:extLst>
                  <a:ext uri="{FF2B5EF4-FFF2-40B4-BE49-F238E27FC236}">
                    <a16:creationId xmlns:a16="http://schemas.microsoft.com/office/drawing/2014/main" id="{5160D202-B1E1-AF2E-67DB-C5FED306C75A}"/>
                  </a:ext>
                </a:extLst>
              </p:cNvPr>
              <p:cNvSpPr/>
              <p:nvPr/>
            </p:nvSpPr>
            <p:spPr>
              <a:xfrm>
                <a:off x="10424568" y="325074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11" name="Flowchart: Connector 1510">
                <a:extLst>
                  <a:ext uri="{FF2B5EF4-FFF2-40B4-BE49-F238E27FC236}">
                    <a16:creationId xmlns:a16="http://schemas.microsoft.com/office/drawing/2014/main" id="{8ED2BD3F-AEA5-8360-C4F5-F515B2F9F984}"/>
                  </a:ext>
                </a:extLst>
              </p:cNvPr>
              <p:cNvSpPr/>
              <p:nvPr/>
            </p:nvSpPr>
            <p:spPr>
              <a:xfrm>
                <a:off x="10452243" y="328154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1" name="Rectangle 1520">
                <a:extLst>
                  <a:ext uri="{FF2B5EF4-FFF2-40B4-BE49-F238E27FC236}">
                    <a16:creationId xmlns:a16="http://schemas.microsoft.com/office/drawing/2014/main" id="{55054701-3B90-2A7D-2409-2EC0B255DDDF}"/>
                  </a:ext>
                </a:extLst>
              </p:cNvPr>
              <p:cNvSpPr/>
              <p:nvPr/>
            </p:nvSpPr>
            <p:spPr>
              <a:xfrm>
                <a:off x="10139867" y="2721879"/>
                <a:ext cx="451465" cy="415309"/>
              </a:xfrm>
              <a:prstGeom prst="rect">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2" name="Flowchart: Connector 1521">
                <a:extLst>
                  <a:ext uri="{FF2B5EF4-FFF2-40B4-BE49-F238E27FC236}">
                    <a16:creationId xmlns:a16="http://schemas.microsoft.com/office/drawing/2014/main" id="{12792CC8-E1D1-7C7F-49CE-0CE2534A711C}"/>
                  </a:ext>
                </a:extLst>
              </p:cNvPr>
              <p:cNvSpPr/>
              <p:nvPr/>
            </p:nvSpPr>
            <p:spPr>
              <a:xfrm>
                <a:off x="10193917" y="2775880"/>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3" name="Flowchart: Connector 1522">
                <a:extLst>
                  <a:ext uri="{FF2B5EF4-FFF2-40B4-BE49-F238E27FC236}">
                    <a16:creationId xmlns:a16="http://schemas.microsoft.com/office/drawing/2014/main" id="{5982EE2B-99B7-7D20-E132-597C7699D46B}"/>
                  </a:ext>
                </a:extLst>
              </p:cNvPr>
              <p:cNvSpPr/>
              <p:nvPr/>
            </p:nvSpPr>
            <p:spPr>
              <a:xfrm>
                <a:off x="10221592" y="2807894"/>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4" name="Flowchart: Connector 1523">
                <a:extLst>
                  <a:ext uri="{FF2B5EF4-FFF2-40B4-BE49-F238E27FC236}">
                    <a16:creationId xmlns:a16="http://schemas.microsoft.com/office/drawing/2014/main" id="{5A27839D-342A-6E16-2122-0810F15FC0C8}"/>
                  </a:ext>
                </a:extLst>
              </p:cNvPr>
              <p:cNvSpPr/>
              <p:nvPr/>
            </p:nvSpPr>
            <p:spPr>
              <a:xfrm>
                <a:off x="10427274" y="2961093"/>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5" name="Flowchart: Connector 1524">
                <a:extLst>
                  <a:ext uri="{FF2B5EF4-FFF2-40B4-BE49-F238E27FC236}">
                    <a16:creationId xmlns:a16="http://schemas.microsoft.com/office/drawing/2014/main" id="{2B2FECB8-3246-EB15-1FFD-FACADE3622D4}"/>
                  </a:ext>
                </a:extLst>
              </p:cNvPr>
              <p:cNvSpPr/>
              <p:nvPr/>
            </p:nvSpPr>
            <p:spPr>
              <a:xfrm>
                <a:off x="10454949" y="2991896"/>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6" name="Flowchart: Connector 1525">
                <a:extLst>
                  <a:ext uri="{FF2B5EF4-FFF2-40B4-BE49-F238E27FC236}">
                    <a16:creationId xmlns:a16="http://schemas.microsoft.com/office/drawing/2014/main" id="{EF85E19C-7CF8-F62D-D7B2-7CB870037A8D}"/>
                  </a:ext>
                </a:extLst>
              </p:cNvPr>
              <p:cNvSpPr/>
              <p:nvPr/>
            </p:nvSpPr>
            <p:spPr>
              <a:xfrm>
                <a:off x="10193917" y="2956534"/>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7" name="Flowchart: Connector 1526">
                <a:extLst>
                  <a:ext uri="{FF2B5EF4-FFF2-40B4-BE49-F238E27FC236}">
                    <a16:creationId xmlns:a16="http://schemas.microsoft.com/office/drawing/2014/main" id="{F57C42DE-D287-43AB-BC46-6C4743F7BE36}"/>
                  </a:ext>
                </a:extLst>
              </p:cNvPr>
              <p:cNvSpPr/>
              <p:nvPr/>
            </p:nvSpPr>
            <p:spPr>
              <a:xfrm>
                <a:off x="10221592" y="2987337"/>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8" name="Flowchart: Connector 1527">
                <a:extLst>
                  <a:ext uri="{FF2B5EF4-FFF2-40B4-BE49-F238E27FC236}">
                    <a16:creationId xmlns:a16="http://schemas.microsoft.com/office/drawing/2014/main" id="{C854C010-E2B4-A113-9F13-B02422CA234E}"/>
                  </a:ext>
                </a:extLst>
              </p:cNvPr>
              <p:cNvSpPr/>
              <p:nvPr/>
            </p:nvSpPr>
            <p:spPr>
              <a:xfrm>
                <a:off x="10424568" y="2780172"/>
                <a:ext cx="119476" cy="125659"/>
              </a:xfrm>
              <a:prstGeom prst="flowChartConnector">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9" name="Flowchart: Connector 1528">
                <a:extLst>
                  <a:ext uri="{FF2B5EF4-FFF2-40B4-BE49-F238E27FC236}">
                    <a16:creationId xmlns:a16="http://schemas.microsoft.com/office/drawing/2014/main" id="{4F8450BF-40FB-CFB2-1B3C-8EE0C4B8CCD7}"/>
                  </a:ext>
                </a:extLst>
              </p:cNvPr>
              <p:cNvSpPr/>
              <p:nvPr/>
            </p:nvSpPr>
            <p:spPr>
              <a:xfrm>
                <a:off x="10452243" y="2810975"/>
                <a:ext cx="64125" cy="61951"/>
              </a:xfrm>
              <a:prstGeom prst="flowChartConnector">
                <a:avLst/>
              </a:prstGeom>
              <a:solidFill>
                <a:schemeClr val="accent6"/>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grpSp>
      </p:grpSp>
      <p:pic>
        <p:nvPicPr>
          <p:cNvPr id="1358" name="Picture 1357">
            <a:extLst>
              <a:ext uri="{FF2B5EF4-FFF2-40B4-BE49-F238E27FC236}">
                <a16:creationId xmlns:a16="http://schemas.microsoft.com/office/drawing/2014/main" id="{11E16121-5C35-7E1F-E368-7FDB625C7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6581" y="3888058"/>
            <a:ext cx="3409950" cy="2228850"/>
          </a:xfrm>
          <a:prstGeom prst="rect">
            <a:avLst/>
          </a:prstGeom>
        </p:spPr>
      </p:pic>
      <p:sp>
        <p:nvSpPr>
          <p:cNvPr id="4" name="TextBox 3">
            <a:extLst>
              <a:ext uri="{FF2B5EF4-FFF2-40B4-BE49-F238E27FC236}">
                <a16:creationId xmlns:a16="http://schemas.microsoft.com/office/drawing/2014/main" id="{8766752C-51C4-B0AD-8C91-ECB0903C3CA3}"/>
              </a:ext>
            </a:extLst>
          </p:cNvPr>
          <p:cNvSpPr txBox="1"/>
          <p:nvPr/>
        </p:nvSpPr>
        <p:spPr>
          <a:xfrm>
            <a:off x="1562091" y="5999080"/>
            <a:ext cx="317940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Truth Table of Full Adder</a:t>
            </a:r>
          </a:p>
        </p:txBody>
      </p:sp>
      <p:pic>
        <p:nvPicPr>
          <p:cNvPr id="11" name="Image 327">
            <a:extLst>
              <a:ext uri="{FF2B5EF4-FFF2-40B4-BE49-F238E27FC236}">
                <a16:creationId xmlns:a16="http://schemas.microsoft.com/office/drawing/2014/main" id="{EE55915C-1DEF-7E1F-4D09-EF21A53A1BC3}"/>
              </a:ext>
            </a:extLst>
          </p:cNvPr>
          <p:cNvPicPr>
            <a:picLocks/>
          </p:cNvPicPr>
          <p:nvPr/>
        </p:nvPicPr>
        <p:blipFill>
          <a:blip r:embed="rId5" cstate="print"/>
          <a:stretch>
            <a:fillRect/>
          </a:stretch>
        </p:blipFill>
        <p:spPr>
          <a:xfrm>
            <a:off x="954839" y="907785"/>
            <a:ext cx="3538855" cy="2618105"/>
          </a:xfrm>
          <a:prstGeom prst="rect">
            <a:avLst/>
          </a:prstGeom>
        </p:spPr>
      </p:pic>
      <p:sp>
        <p:nvSpPr>
          <p:cNvPr id="13" name="TextBox 12">
            <a:extLst>
              <a:ext uri="{FF2B5EF4-FFF2-40B4-BE49-F238E27FC236}">
                <a16:creationId xmlns:a16="http://schemas.microsoft.com/office/drawing/2014/main" id="{3E52FD8B-F296-1B8D-6EB8-737F05B90DBA}"/>
              </a:ext>
            </a:extLst>
          </p:cNvPr>
          <p:cNvSpPr txBox="1"/>
          <p:nvPr/>
        </p:nvSpPr>
        <p:spPr>
          <a:xfrm>
            <a:off x="-54953" y="3505482"/>
            <a:ext cx="6560048"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Fig: Block diagram of Proposed Full Adder</a:t>
            </a:r>
          </a:p>
        </p:txBody>
      </p:sp>
    </p:spTree>
    <p:extLst>
      <p:ext uri="{BB962C8B-B14F-4D97-AF65-F5344CB8AC3E}">
        <p14:creationId xmlns:p14="http://schemas.microsoft.com/office/powerpoint/2010/main" val="33733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39E59-CEEE-4DF9-576A-E2D324638AC8}"/>
              </a:ext>
            </a:extLst>
          </p:cNvPr>
          <p:cNvSpPr txBox="1"/>
          <p:nvPr/>
        </p:nvSpPr>
        <p:spPr>
          <a:xfrm>
            <a:off x="3551071" y="5762436"/>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Waveforms</a:t>
            </a:r>
          </a:p>
        </p:txBody>
      </p:sp>
      <p:pic>
        <p:nvPicPr>
          <p:cNvPr id="4" name="Google Shape;183;p7">
            <a:extLst>
              <a:ext uri="{FF2B5EF4-FFF2-40B4-BE49-F238E27FC236}">
                <a16:creationId xmlns:a16="http://schemas.microsoft.com/office/drawing/2014/main" id="{756AC7DC-A609-9580-F745-B67637CA02DB}"/>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5" name="TextBox 4">
            <a:extLst>
              <a:ext uri="{FF2B5EF4-FFF2-40B4-BE49-F238E27FC236}">
                <a16:creationId xmlns:a16="http://schemas.microsoft.com/office/drawing/2014/main" id="{50EBB3C4-CA4A-95A3-7BEE-C1D3C5E64D74}"/>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a:extLst>
              <a:ext uri="{FF2B5EF4-FFF2-40B4-BE49-F238E27FC236}">
                <a16:creationId xmlns:a16="http://schemas.microsoft.com/office/drawing/2014/main" id="{A3A9FC78-1BBE-39A9-D44E-F0FC86D9D9DD}"/>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7" name="Picture 6">
            <a:extLst>
              <a:ext uri="{FF2B5EF4-FFF2-40B4-BE49-F238E27FC236}">
                <a16:creationId xmlns:a16="http://schemas.microsoft.com/office/drawing/2014/main" id="{F647CF81-1ACF-6735-C624-17BE3B655B82}"/>
              </a:ext>
            </a:extLst>
          </p:cNvPr>
          <p:cNvPicPr>
            <a:picLocks noChangeAspect="1"/>
          </p:cNvPicPr>
          <p:nvPr/>
        </p:nvPicPr>
        <p:blipFill rotWithShape="1">
          <a:blip r:embed="rId3">
            <a:extLst>
              <a:ext uri="{28A0092B-C50C-407E-A947-70E740481C1C}">
                <a14:useLocalDpi xmlns:a14="http://schemas.microsoft.com/office/drawing/2010/main" val="0"/>
              </a:ext>
            </a:extLst>
          </a:blip>
          <a:srcRect l="11193" t="16000" r="8309" b="42867"/>
          <a:stretch/>
        </p:blipFill>
        <p:spPr>
          <a:xfrm>
            <a:off x="298460" y="1057226"/>
            <a:ext cx="5599908" cy="4449158"/>
          </a:xfrm>
          <a:prstGeom prst="rect">
            <a:avLst/>
          </a:prstGeom>
        </p:spPr>
      </p:pic>
      <p:pic>
        <p:nvPicPr>
          <p:cNvPr id="8" name="Picture 7">
            <a:extLst>
              <a:ext uri="{FF2B5EF4-FFF2-40B4-BE49-F238E27FC236}">
                <a16:creationId xmlns:a16="http://schemas.microsoft.com/office/drawing/2014/main" id="{28EC057D-58BF-9B46-8F06-6B12E83E28B0}"/>
              </a:ext>
            </a:extLst>
          </p:cNvPr>
          <p:cNvPicPr>
            <a:picLocks noChangeAspect="1"/>
          </p:cNvPicPr>
          <p:nvPr/>
        </p:nvPicPr>
        <p:blipFill rotWithShape="1">
          <a:blip r:embed="rId3">
            <a:extLst>
              <a:ext uri="{28A0092B-C50C-407E-A947-70E740481C1C}">
                <a14:useLocalDpi xmlns:a14="http://schemas.microsoft.com/office/drawing/2010/main" val="0"/>
              </a:ext>
            </a:extLst>
          </a:blip>
          <a:srcRect l="10210" t="56983" r="7563" b="8070"/>
          <a:stretch/>
        </p:blipFill>
        <p:spPr>
          <a:xfrm>
            <a:off x="6039462" y="1088004"/>
            <a:ext cx="5854078" cy="4712770"/>
          </a:xfrm>
          <a:prstGeom prst="rect">
            <a:avLst/>
          </a:prstGeom>
        </p:spPr>
      </p:pic>
    </p:spTree>
    <p:extLst>
      <p:ext uri="{BB962C8B-B14F-4D97-AF65-F5344CB8AC3E}">
        <p14:creationId xmlns:p14="http://schemas.microsoft.com/office/powerpoint/2010/main" val="77816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Google Shape;183;p7">
            <a:extLst>
              <a:ext uri="{FF2B5EF4-FFF2-40B4-BE49-F238E27FC236}">
                <a16:creationId xmlns:a16="http://schemas.microsoft.com/office/drawing/2014/main" id="{C5195BD2-1DD8-E884-054B-51255E27DE65}"/>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125" name="TextBox 124">
            <a:extLst>
              <a:ext uri="{FF2B5EF4-FFF2-40B4-BE49-F238E27FC236}">
                <a16:creationId xmlns:a16="http://schemas.microsoft.com/office/drawing/2014/main" id="{A607DD6B-4246-7C6C-30E8-18DA0AE49297}"/>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26" name="TextBox 125">
            <a:extLst>
              <a:ext uri="{FF2B5EF4-FFF2-40B4-BE49-F238E27FC236}">
                <a16:creationId xmlns:a16="http://schemas.microsoft.com/office/drawing/2014/main" id="{144E4EC4-ADFA-5D5A-7392-98A9C901F2C4}"/>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14" name="TextBox 13">
            <a:extLst>
              <a:ext uri="{FF2B5EF4-FFF2-40B4-BE49-F238E27FC236}">
                <a16:creationId xmlns:a16="http://schemas.microsoft.com/office/drawing/2014/main" id="{87B76EF4-8E1C-4904-70A4-E86ACD90ED39}"/>
              </a:ext>
            </a:extLst>
          </p:cNvPr>
          <p:cNvSpPr txBox="1"/>
          <p:nvPr/>
        </p:nvSpPr>
        <p:spPr>
          <a:xfrm>
            <a:off x="3670411" y="5474002"/>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Block Diagram of  Proposed 4-Bit RCA in QCA</a:t>
            </a:r>
          </a:p>
        </p:txBody>
      </p:sp>
      <p:grpSp>
        <p:nvGrpSpPr>
          <p:cNvPr id="158" name="Group 157">
            <a:extLst>
              <a:ext uri="{FF2B5EF4-FFF2-40B4-BE49-F238E27FC236}">
                <a16:creationId xmlns:a16="http://schemas.microsoft.com/office/drawing/2014/main" id="{28157052-A8D2-D29F-4775-22DC45B2CB48}"/>
              </a:ext>
            </a:extLst>
          </p:cNvPr>
          <p:cNvGrpSpPr/>
          <p:nvPr/>
        </p:nvGrpSpPr>
        <p:grpSpPr>
          <a:xfrm>
            <a:off x="486761" y="1789220"/>
            <a:ext cx="10828317" cy="3279560"/>
            <a:chOff x="577620" y="2066697"/>
            <a:chExt cx="10560637" cy="3030948"/>
          </a:xfrm>
        </p:grpSpPr>
        <p:grpSp>
          <p:nvGrpSpPr>
            <p:cNvPr id="19" name="Group 18">
              <a:extLst>
                <a:ext uri="{FF2B5EF4-FFF2-40B4-BE49-F238E27FC236}">
                  <a16:creationId xmlns:a16="http://schemas.microsoft.com/office/drawing/2014/main" id="{9C38170D-8C2A-6534-9BEF-7B5462E43DC3}"/>
                </a:ext>
              </a:extLst>
            </p:cNvPr>
            <p:cNvGrpSpPr/>
            <p:nvPr/>
          </p:nvGrpSpPr>
          <p:grpSpPr>
            <a:xfrm>
              <a:off x="577620" y="2088215"/>
              <a:ext cx="3294370" cy="2982459"/>
              <a:chOff x="367458" y="2414580"/>
              <a:chExt cx="3474406" cy="3334779"/>
            </a:xfrm>
          </p:grpSpPr>
          <p:sp>
            <p:nvSpPr>
              <p:cNvPr id="2" name="Arrow: Pentagon 1">
                <a:extLst>
                  <a:ext uri="{FF2B5EF4-FFF2-40B4-BE49-F238E27FC236}">
                    <a16:creationId xmlns:a16="http://schemas.microsoft.com/office/drawing/2014/main" id="{EE75C6B9-F79C-D67F-DEEC-14A8A6562952}"/>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19A23497-BC2C-7DC8-F6D0-5B715F6A0112}"/>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A29D51D6-BA6F-F29C-9758-635D5F409970}"/>
                  </a:ext>
                </a:extLst>
              </p:cNvPr>
              <p:cNvCxnSpPr>
                <a:cxnSpLocks/>
              </p:cNvCxnSpPr>
              <p:nvPr/>
            </p:nvCxnSpPr>
            <p:spPr>
              <a:xfrm flipH="1">
                <a:off x="2880964" y="2690599"/>
                <a:ext cx="900" cy="1619498"/>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15526CD-F49E-E7C1-4887-E3488B338A52}"/>
                  </a:ext>
                </a:extLst>
              </p:cNvPr>
              <p:cNvCxnSpPr>
                <a:cxnSpLocks/>
              </p:cNvCxnSpPr>
              <p:nvPr/>
            </p:nvCxnSpPr>
            <p:spPr>
              <a:xfrm flipH="1">
                <a:off x="3211160" y="2690599"/>
                <a:ext cx="1319" cy="1619498"/>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4743A0B3-8A77-565C-81A5-E7E29DFA67BD}"/>
                  </a:ext>
                </a:extLst>
              </p:cNvPr>
              <p:cNvCxnSpPr>
                <a:cxnSpLocks/>
              </p:cNvCxnSpPr>
              <p:nvPr/>
            </p:nvCxnSpPr>
            <p:spPr>
              <a:xfrm>
                <a:off x="3534966" y="3686030"/>
                <a:ext cx="0" cy="62966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32FBD2A-0633-48DD-DEFD-276B28A641BE}"/>
                  </a:ext>
                </a:extLst>
              </p:cNvPr>
              <p:cNvCxnSpPr>
                <a:cxnSpLocks/>
                <a:stCxn id="2" idx="1"/>
              </p:cNvCxnSpPr>
              <p:nvPr/>
            </p:nvCxnSpPr>
            <p:spPr>
              <a:xfrm flipV="1">
                <a:off x="2446329" y="3682666"/>
                <a:ext cx="764831" cy="420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DA73284-6D3B-115E-C6D6-73E289B85AB4}"/>
                  </a:ext>
                </a:extLst>
              </p:cNvPr>
              <p:cNvCxnSpPr>
                <a:cxnSpLocks/>
              </p:cNvCxnSpPr>
              <p:nvPr/>
            </p:nvCxnSpPr>
            <p:spPr>
              <a:xfrm>
                <a:off x="2446329" y="3468436"/>
                <a:ext cx="43463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4A1C1F9-6705-417D-E4DD-673ECA20431B}"/>
                  </a:ext>
                </a:extLst>
              </p:cNvPr>
              <p:cNvCxnSpPr>
                <a:cxnSpLocks/>
              </p:cNvCxnSpPr>
              <p:nvPr/>
            </p:nvCxnSpPr>
            <p:spPr>
              <a:xfrm>
                <a:off x="2446329" y="3970981"/>
                <a:ext cx="1088637"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4106BE5-B157-E59B-1D96-BA6E19B2316D}"/>
                  </a:ext>
                </a:extLst>
              </p:cNvPr>
              <p:cNvCxnSpPr>
                <a:cxnSpLocks/>
                <a:stCxn id="3" idx="2"/>
              </p:cNvCxnSpPr>
              <p:nvPr/>
            </p:nvCxnSpPr>
            <p:spPr>
              <a:xfrm>
                <a:off x="3230642" y="5054844"/>
                <a:ext cx="0" cy="44930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6F29A84-4FA5-9448-3094-12212C00EB45}"/>
                  </a:ext>
                </a:extLst>
              </p:cNvPr>
              <p:cNvCxnSpPr>
                <a:cxnSpLocks/>
                <a:stCxn id="2" idx="3"/>
              </p:cNvCxnSpPr>
              <p:nvPr/>
            </p:nvCxnSpPr>
            <p:spPr>
              <a:xfrm flipH="1">
                <a:off x="975120" y="3686867"/>
                <a:ext cx="474436" cy="10729"/>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92A1AC7-EEAA-F2DA-9396-00313A07D2C4}"/>
                  </a:ext>
                </a:extLst>
              </p:cNvPr>
              <p:cNvSpPr txBox="1"/>
              <p:nvPr/>
            </p:nvSpPr>
            <p:spPr>
              <a:xfrm>
                <a:off x="2724557" y="2414580"/>
                <a:ext cx="434635" cy="307777"/>
              </a:xfrm>
              <a:prstGeom prst="rect">
                <a:avLst/>
              </a:prstGeom>
              <a:noFill/>
            </p:spPr>
            <p:txBody>
              <a:bodyPr wrap="square">
                <a:spAutoFit/>
              </a:bodyPr>
              <a:lstStyle/>
              <a:p>
                <a:r>
                  <a:rPr lang="en-US" sz="1400" dirty="0">
                    <a:latin typeface="Times New Roman"/>
                    <a:cs typeface="Times New Roman"/>
                  </a:rPr>
                  <a:t>A3</a:t>
                </a:r>
                <a:endParaRPr lang="en-IN" sz="1400" dirty="0"/>
              </a:p>
            </p:txBody>
          </p:sp>
          <p:sp>
            <p:nvSpPr>
              <p:cNvPr id="13" name="TextBox 12">
                <a:extLst>
                  <a:ext uri="{FF2B5EF4-FFF2-40B4-BE49-F238E27FC236}">
                    <a16:creationId xmlns:a16="http://schemas.microsoft.com/office/drawing/2014/main" id="{00197A89-4B54-30C9-0ED0-51542FFFD77F}"/>
                  </a:ext>
                </a:extLst>
              </p:cNvPr>
              <p:cNvSpPr txBox="1"/>
              <p:nvPr/>
            </p:nvSpPr>
            <p:spPr>
              <a:xfrm>
                <a:off x="3077061" y="2421763"/>
                <a:ext cx="431154" cy="307777"/>
              </a:xfrm>
              <a:prstGeom prst="rect">
                <a:avLst/>
              </a:prstGeom>
              <a:noFill/>
            </p:spPr>
            <p:txBody>
              <a:bodyPr wrap="square">
                <a:spAutoFit/>
              </a:bodyPr>
              <a:lstStyle/>
              <a:p>
                <a:r>
                  <a:rPr lang="en-US" sz="1400" dirty="0">
                    <a:latin typeface="Times New Roman"/>
                    <a:cs typeface="Times New Roman"/>
                  </a:rPr>
                  <a:t>B3</a:t>
                </a:r>
                <a:endParaRPr lang="en-IN" sz="1400" dirty="0"/>
              </a:p>
            </p:txBody>
          </p:sp>
          <p:sp>
            <p:nvSpPr>
              <p:cNvPr id="15" name="TextBox 14">
                <a:extLst>
                  <a:ext uri="{FF2B5EF4-FFF2-40B4-BE49-F238E27FC236}">
                    <a16:creationId xmlns:a16="http://schemas.microsoft.com/office/drawing/2014/main" id="{CB03106A-7801-78B0-905F-66153FA40BC2}"/>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16" name="TextBox 15">
                <a:extLst>
                  <a:ext uri="{FF2B5EF4-FFF2-40B4-BE49-F238E27FC236}">
                    <a16:creationId xmlns:a16="http://schemas.microsoft.com/office/drawing/2014/main" id="{208E7AF4-C932-F96F-842B-E4A773FB3296}"/>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17" name="TextBox 16">
                <a:extLst>
                  <a:ext uri="{FF2B5EF4-FFF2-40B4-BE49-F238E27FC236}">
                    <a16:creationId xmlns:a16="http://schemas.microsoft.com/office/drawing/2014/main" id="{41AE23F7-AE9A-AB5E-FFFD-E97921D3626F}"/>
                  </a:ext>
                </a:extLst>
              </p:cNvPr>
              <p:cNvSpPr txBox="1"/>
              <p:nvPr/>
            </p:nvSpPr>
            <p:spPr>
              <a:xfrm>
                <a:off x="3012474" y="5441582"/>
                <a:ext cx="718177" cy="307777"/>
              </a:xfrm>
              <a:prstGeom prst="rect">
                <a:avLst/>
              </a:prstGeom>
              <a:noFill/>
            </p:spPr>
            <p:txBody>
              <a:bodyPr wrap="square">
                <a:spAutoFit/>
              </a:bodyPr>
              <a:lstStyle/>
              <a:p>
                <a:r>
                  <a:rPr lang="en-US" sz="1400" dirty="0">
                    <a:latin typeface="Times New Roman"/>
                    <a:cs typeface="Times New Roman"/>
                  </a:rPr>
                  <a:t>S3</a:t>
                </a:r>
                <a:endParaRPr lang="en-IN" sz="1400" dirty="0"/>
              </a:p>
            </p:txBody>
          </p:sp>
          <p:sp>
            <p:nvSpPr>
              <p:cNvPr id="18" name="TextBox 17">
                <a:extLst>
                  <a:ext uri="{FF2B5EF4-FFF2-40B4-BE49-F238E27FC236}">
                    <a16:creationId xmlns:a16="http://schemas.microsoft.com/office/drawing/2014/main" id="{DA68B2E3-D2E3-2D53-CE7E-2815008DF434}"/>
                  </a:ext>
                </a:extLst>
              </p:cNvPr>
              <p:cNvSpPr txBox="1"/>
              <p:nvPr/>
            </p:nvSpPr>
            <p:spPr>
              <a:xfrm>
                <a:off x="367458" y="3546119"/>
                <a:ext cx="827736" cy="307777"/>
              </a:xfrm>
              <a:prstGeom prst="rect">
                <a:avLst/>
              </a:prstGeom>
              <a:noFill/>
            </p:spPr>
            <p:txBody>
              <a:bodyPr wrap="square">
                <a:spAutoFit/>
              </a:bodyPr>
              <a:lstStyle/>
              <a:p>
                <a:r>
                  <a:rPr lang="en-US" sz="1400" dirty="0">
                    <a:latin typeface="Times New Roman"/>
                    <a:cs typeface="Times New Roman"/>
                  </a:rPr>
                  <a:t>COUT</a:t>
                </a:r>
                <a:endParaRPr lang="en-IN" sz="1400" dirty="0"/>
              </a:p>
            </p:txBody>
          </p:sp>
        </p:grpSp>
        <p:grpSp>
          <p:nvGrpSpPr>
            <p:cNvPr id="21" name="Group 20">
              <a:extLst>
                <a:ext uri="{FF2B5EF4-FFF2-40B4-BE49-F238E27FC236}">
                  <a16:creationId xmlns:a16="http://schemas.microsoft.com/office/drawing/2014/main" id="{EB2995D1-1EB7-0C45-A08A-5DE04A64C21A}"/>
                </a:ext>
              </a:extLst>
            </p:cNvPr>
            <p:cNvGrpSpPr/>
            <p:nvPr/>
          </p:nvGrpSpPr>
          <p:grpSpPr>
            <a:xfrm>
              <a:off x="3577324" y="2082669"/>
              <a:ext cx="2718196" cy="3014976"/>
              <a:chOff x="975120" y="2414580"/>
              <a:chExt cx="2866744" cy="3371137"/>
            </a:xfrm>
          </p:grpSpPr>
          <p:sp>
            <p:nvSpPr>
              <p:cNvPr id="22" name="Arrow: Pentagon 21">
                <a:extLst>
                  <a:ext uri="{FF2B5EF4-FFF2-40B4-BE49-F238E27FC236}">
                    <a16:creationId xmlns:a16="http://schemas.microsoft.com/office/drawing/2014/main" id="{E95E25A4-A3A8-8145-73C2-609FC1EEA972}"/>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5998B3D5-5F89-BA26-D06A-A091F9B2D45D}"/>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4" name="Straight Connector 23">
                <a:extLst>
                  <a:ext uri="{FF2B5EF4-FFF2-40B4-BE49-F238E27FC236}">
                    <a16:creationId xmlns:a16="http://schemas.microsoft.com/office/drawing/2014/main" id="{72528504-70A7-41C9-D92D-68DABBE29B31}"/>
                  </a:ext>
                </a:extLst>
              </p:cNvPr>
              <p:cNvCxnSpPr>
                <a:cxnSpLocks/>
              </p:cNvCxnSpPr>
              <p:nvPr/>
            </p:nvCxnSpPr>
            <p:spPr>
              <a:xfrm flipH="1">
                <a:off x="2880964" y="2690599"/>
                <a:ext cx="900" cy="161949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BC556723-4525-AEC4-69D4-9CA3998E01DB}"/>
                  </a:ext>
                </a:extLst>
              </p:cNvPr>
              <p:cNvCxnSpPr>
                <a:cxnSpLocks/>
              </p:cNvCxnSpPr>
              <p:nvPr/>
            </p:nvCxnSpPr>
            <p:spPr>
              <a:xfrm flipH="1">
                <a:off x="3211160" y="2690599"/>
                <a:ext cx="1319" cy="161949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3CE0E98-2851-FB2F-E9E4-1D6371F6C042}"/>
                  </a:ext>
                </a:extLst>
              </p:cNvPr>
              <p:cNvCxnSpPr>
                <a:cxnSpLocks/>
              </p:cNvCxnSpPr>
              <p:nvPr/>
            </p:nvCxnSpPr>
            <p:spPr>
              <a:xfrm>
                <a:off x="3527265" y="3682587"/>
                <a:ext cx="7701" cy="63310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1B42F2E-B589-DEFE-AFD1-1C42A9359351}"/>
                  </a:ext>
                </a:extLst>
              </p:cNvPr>
              <p:cNvCxnSpPr>
                <a:cxnSpLocks/>
                <a:stCxn id="22" idx="1"/>
              </p:cNvCxnSpPr>
              <p:nvPr/>
            </p:nvCxnSpPr>
            <p:spPr>
              <a:xfrm flipV="1">
                <a:off x="2446329" y="3682666"/>
                <a:ext cx="764831" cy="420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461FF47-1102-79BA-75F3-38FD29879242}"/>
                  </a:ext>
                </a:extLst>
              </p:cNvPr>
              <p:cNvCxnSpPr>
                <a:cxnSpLocks/>
              </p:cNvCxnSpPr>
              <p:nvPr/>
            </p:nvCxnSpPr>
            <p:spPr>
              <a:xfrm>
                <a:off x="2446329" y="3468436"/>
                <a:ext cx="434635"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28047C3-F86B-C0C3-0B26-A85FF7470048}"/>
                  </a:ext>
                </a:extLst>
              </p:cNvPr>
              <p:cNvCxnSpPr>
                <a:cxnSpLocks/>
              </p:cNvCxnSpPr>
              <p:nvPr/>
            </p:nvCxnSpPr>
            <p:spPr>
              <a:xfrm>
                <a:off x="2446329" y="3970981"/>
                <a:ext cx="1088637"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2017162-6D7F-57C7-34F1-8CF088A07396}"/>
                  </a:ext>
                </a:extLst>
              </p:cNvPr>
              <p:cNvCxnSpPr>
                <a:cxnSpLocks/>
                <a:stCxn id="23" idx="2"/>
              </p:cNvCxnSpPr>
              <p:nvPr/>
            </p:nvCxnSpPr>
            <p:spPr>
              <a:xfrm>
                <a:off x="3230642" y="5054844"/>
                <a:ext cx="0" cy="449302"/>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1F8EAFF-D32C-6F10-BB5D-7CDB9B2C7C50}"/>
                  </a:ext>
                </a:extLst>
              </p:cNvPr>
              <p:cNvCxnSpPr>
                <a:cxnSpLocks/>
                <a:stCxn id="22" idx="3"/>
              </p:cNvCxnSpPr>
              <p:nvPr/>
            </p:nvCxnSpPr>
            <p:spPr>
              <a:xfrm flipH="1">
                <a:off x="975120" y="3686867"/>
                <a:ext cx="474436" cy="10729"/>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0EF489A-2E43-C03F-BE9C-5A7E86920962}"/>
                  </a:ext>
                </a:extLst>
              </p:cNvPr>
              <p:cNvSpPr txBox="1"/>
              <p:nvPr/>
            </p:nvSpPr>
            <p:spPr>
              <a:xfrm>
                <a:off x="2724557" y="2414580"/>
                <a:ext cx="434635" cy="344135"/>
              </a:xfrm>
              <a:prstGeom prst="rect">
                <a:avLst/>
              </a:prstGeom>
              <a:noFill/>
            </p:spPr>
            <p:txBody>
              <a:bodyPr wrap="square">
                <a:spAutoFit/>
              </a:bodyPr>
              <a:lstStyle/>
              <a:p>
                <a:r>
                  <a:rPr lang="en-US" sz="1400" dirty="0">
                    <a:latin typeface="Times New Roman"/>
                    <a:cs typeface="Times New Roman"/>
                  </a:rPr>
                  <a:t>A2</a:t>
                </a:r>
                <a:endParaRPr lang="en-IN" sz="1400" dirty="0"/>
              </a:p>
            </p:txBody>
          </p:sp>
          <p:sp>
            <p:nvSpPr>
              <p:cNvPr id="33" name="TextBox 32">
                <a:extLst>
                  <a:ext uri="{FF2B5EF4-FFF2-40B4-BE49-F238E27FC236}">
                    <a16:creationId xmlns:a16="http://schemas.microsoft.com/office/drawing/2014/main" id="{74AD54A0-7DB5-4302-2CE2-09FA124849EA}"/>
                  </a:ext>
                </a:extLst>
              </p:cNvPr>
              <p:cNvSpPr txBox="1"/>
              <p:nvPr/>
            </p:nvSpPr>
            <p:spPr>
              <a:xfrm>
                <a:off x="3077061" y="2421763"/>
                <a:ext cx="431154" cy="344135"/>
              </a:xfrm>
              <a:prstGeom prst="rect">
                <a:avLst/>
              </a:prstGeom>
              <a:noFill/>
            </p:spPr>
            <p:txBody>
              <a:bodyPr wrap="square">
                <a:spAutoFit/>
              </a:bodyPr>
              <a:lstStyle/>
              <a:p>
                <a:r>
                  <a:rPr lang="en-US" sz="1400" dirty="0">
                    <a:latin typeface="Times New Roman"/>
                    <a:cs typeface="Times New Roman"/>
                  </a:rPr>
                  <a:t>B2</a:t>
                </a:r>
                <a:endParaRPr lang="en-IN" sz="1400" dirty="0"/>
              </a:p>
            </p:txBody>
          </p:sp>
          <p:sp>
            <p:nvSpPr>
              <p:cNvPr id="34" name="TextBox 33">
                <a:extLst>
                  <a:ext uri="{FF2B5EF4-FFF2-40B4-BE49-F238E27FC236}">
                    <a16:creationId xmlns:a16="http://schemas.microsoft.com/office/drawing/2014/main" id="{39EAAD17-607C-D2D7-3824-9A8C839A9C65}"/>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35" name="TextBox 34">
                <a:extLst>
                  <a:ext uri="{FF2B5EF4-FFF2-40B4-BE49-F238E27FC236}">
                    <a16:creationId xmlns:a16="http://schemas.microsoft.com/office/drawing/2014/main" id="{38AE55E9-4DF2-8275-F306-3B941ABB284D}"/>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36" name="TextBox 35">
                <a:extLst>
                  <a:ext uri="{FF2B5EF4-FFF2-40B4-BE49-F238E27FC236}">
                    <a16:creationId xmlns:a16="http://schemas.microsoft.com/office/drawing/2014/main" id="{C79B070B-1369-FAF2-8357-19D23711351D}"/>
                  </a:ext>
                </a:extLst>
              </p:cNvPr>
              <p:cNvSpPr txBox="1"/>
              <p:nvPr/>
            </p:nvSpPr>
            <p:spPr>
              <a:xfrm>
                <a:off x="3012474" y="5441582"/>
                <a:ext cx="718177" cy="344135"/>
              </a:xfrm>
              <a:prstGeom prst="rect">
                <a:avLst/>
              </a:prstGeom>
              <a:noFill/>
            </p:spPr>
            <p:txBody>
              <a:bodyPr wrap="square">
                <a:spAutoFit/>
              </a:bodyPr>
              <a:lstStyle/>
              <a:p>
                <a:r>
                  <a:rPr lang="en-US" sz="1400" dirty="0">
                    <a:latin typeface="Times New Roman"/>
                    <a:cs typeface="Times New Roman"/>
                  </a:rPr>
                  <a:t>S2</a:t>
                </a:r>
                <a:endParaRPr lang="en-IN" sz="1400" dirty="0"/>
              </a:p>
            </p:txBody>
          </p:sp>
        </p:grpSp>
        <p:grpSp>
          <p:nvGrpSpPr>
            <p:cNvPr id="120" name="Group 119">
              <a:extLst>
                <a:ext uri="{FF2B5EF4-FFF2-40B4-BE49-F238E27FC236}">
                  <a16:creationId xmlns:a16="http://schemas.microsoft.com/office/drawing/2014/main" id="{0D782DDC-3639-F8F6-9273-760DF7982D29}"/>
                </a:ext>
              </a:extLst>
            </p:cNvPr>
            <p:cNvGrpSpPr/>
            <p:nvPr/>
          </p:nvGrpSpPr>
          <p:grpSpPr>
            <a:xfrm>
              <a:off x="5993879" y="2068132"/>
              <a:ext cx="2718196" cy="3014976"/>
              <a:chOff x="975120" y="2414580"/>
              <a:chExt cx="2866744" cy="3371137"/>
            </a:xfrm>
          </p:grpSpPr>
          <p:sp>
            <p:nvSpPr>
              <p:cNvPr id="121" name="Arrow: Pentagon 120">
                <a:extLst>
                  <a:ext uri="{FF2B5EF4-FFF2-40B4-BE49-F238E27FC236}">
                    <a16:creationId xmlns:a16="http://schemas.microsoft.com/office/drawing/2014/main" id="{E8324E89-8E66-FDEF-BD66-1E5D57AAE7FD}"/>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22" name="Rectangle 121">
                <a:extLst>
                  <a:ext uri="{FF2B5EF4-FFF2-40B4-BE49-F238E27FC236}">
                    <a16:creationId xmlns:a16="http://schemas.microsoft.com/office/drawing/2014/main" id="{6D16782C-9377-1D32-2C5C-93F0C9E4A631}"/>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3" name="Straight Connector 122">
                <a:extLst>
                  <a:ext uri="{FF2B5EF4-FFF2-40B4-BE49-F238E27FC236}">
                    <a16:creationId xmlns:a16="http://schemas.microsoft.com/office/drawing/2014/main" id="{78DD3F0D-20D9-A9ED-5CB8-04A3484A8169}"/>
                  </a:ext>
                </a:extLst>
              </p:cNvPr>
              <p:cNvCxnSpPr>
                <a:cxnSpLocks/>
              </p:cNvCxnSpPr>
              <p:nvPr/>
            </p:nvCxnSpPr>
            <p:spPr>
              <a:xfrm flipH="1">
                <a:off x="2880964" y="2690599"/>
                <a:ext cx="900" cy="1619498"/>
              </a:xfrm>
              <a:prstGeom prst="line">
                <a:avLst/>
              </a:prstGeom>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A99EF81C-72B9-3231-8078-4D11D48AAC61}"/>
                  </a:ext>
                </a:extLst>
              </p:cNvPr>
              <p:cNvCxnSpPr>
                <a:cxnSpLocks/>
              </p:cNvCxnSpPr>
              <p:nvPr/>
            </p:nvCxnSpPr>
            <p:spPr>
              <a:xfrm flipH="1">
                <a:off x="3211160" y="2690599"/>
                <a:ext cx="1319" cy="1619498"/>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C5FEFC61-99D6-9980-F2F1-C8EFBC3BF50D}"/>
                  </a:ext>
                </a:extLst>
              </p:cNvPr>
              <p:cNvCxnSpPr>
                <a:cxnSpLocks/>
              </p:cNvCxnSpPr>
              <p:nvPr/>
            </p:nvCxnSpPr>
            <p:spPr>
              <a:xfrm>
                <a:off x="3534966" y="3686030"/>
                <a:ext cx="0" cy="62966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7E0EAB1-1DBF-4C31-A732-8900DD437706}"/>
                  </a:ext>
                </a:extLst>
              </p:cNvPr>
              <p:cNvCxnSpPr>
                <a:cxnSpLocks/>
                <a:stCxn id="121" idx="1"/>
              </p:cNvCxnSpPr>
              <p:nvPr/>
            </p:nvCxnSpPr>
            <p:spPr>
              <a:xfrm flipV="1">
                <a:off x="2446329" y="3682666"/>
                <a:ext cx="764831" cy="42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F4778F4B-E4BB-2F27-FFDA-0431F353411A}"/>
                  </a:ext>
                </a:extLst>
              </p:cNvPr>
              <p:cNvCxnSpPr>
                <a:cxnSpLocks/>
              </p:cNvCxnSpPr>
              <p:nvPr/>
            </p:nvCxnSpPr>
            <p:spPr>
              <a:xfrm>
                <a:off x="2446329" y="3468436"/>
                <a:ext cx="434635" cy="0"/>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E31F6F69-DC17-73E5-5101-BB9130E0A663}"/>
                  </a:ext>
                </a:extLst>
              </p:cNvPr>
              <p:cNvCxnSpPr>
                <a:cxnSpLocks/>
              </p:cNvCxnSpPr>
              <p:nvPr/>
            </p:nvCxnSpPr>
            <p:spPr>
              <a:xfrm>
                <a:off x="2446329" y="3970981"/>
                <a:ext cx="1088637"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14BD5EF-EF35-2F4B-D87C-42B5AF20A86D}"/>
                  </a:ext>
                </a:extLst>
              </p:cNvPr>
              <p:cNvCxnSpPr>
                <a:cxnSpLocks/>
                <a:stCxn id="122" idx="2"/>
              </p:cNvCxnSpPr>
              <p:nvPr/>
            </p:nvCxnSpPr>
            <p:spPr>
              <a:xfrm>
                <a:off x="3230642" y="5054844"/>
                <a:ext cx="0" cy="44930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3349A0D2-9DEA-3CDC-6043-D2968F86708A}"/>
                  </a:ext>
                </a:extLst>
              </p:cNvPr>
              <p:cNvCxnSpPr>
                <a:cxnSpLocks/>
                <a:stCxn id="121" idx="3"/>
              </p:cNvCxnSpPr>
              <p:nvPr/>
            </p:nvCxnSpPr>
            <p:spPr>
              <a:xfrm flipH="1">
                <a:off x="975120" y="3686867"/>
                <a:ext cx="474436" cy="10729"/>
              </a:xfrm>
              <a:prstGeom prst="line">
                <a:avLst/>
              </a:prstGeom>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5A62D667-78BD-04FD-7A11-D41A4201E0C0}"/>
                  </a:ext>
                </a:extLst>
              </p:cNvPr>
              <p:cNvSpPr txBox="1"/>
              <p:nvPr/>
            </p:nvSpPr>
            <p:spPr>
              <a:xfrm>
                <a:off x="2724557" y="2414580"/>
                <a:ext cx="434635" cy="344135"/>
              </a:xfrm>
              <a:prstGeom prst="rect">
                <a:avLst/>
              </a:prstGeom>
              <a:noFill/>
            </p:spPr>
            <p:txBody>
              <a:bodyPr wrap="square">
                <a:spAutoFit/>
              </a:bodyPr>
              <a:lstStyle/>
              <a:p>
                <a:r>
                  <a:rPr lang="en-US" sz="1400" dirty="0">
                    <a:latin typeface="Times New Roman"/>
                    <a:cs typeface="Times New Roman"/>
                  </a:rPr>
                  <a:t>A1</a:t>
                </a:r>
                <a:endParaRPr lang="en-IN" sz="1400" dirty="0"/>
              </a:p>
            </p:txBody>
          </p:sp>
          <p:sp>
            <p:nvSpPr>
              <p:cNvPr id="136" name="TextBox 135">
                <a:extLst>
                  <a:ext uri="{FF2B5EF4-FFF2-40B4-BE49-F238E27FC236}">
                    <a16:creationId xmlns:a16="http://schemas.microsoft.com/office/drawing/2014/main" id="{0902AE4B-B0A2-58B6-D4FE-42CBCEC4E63F}"/>
                  </a:ext>
                </a:extLst>
              </p:cNvPr>
              <p:cNvSpPr txBox="1"/>
              <p:nvPr/>
            </p:nvSpPr>
            <p:spPr>
              <a:xfrm>
                <a:off x="3077061" y="2421763"/>
                <a:ext cx="431154" cy="344135"/>
              </a:xfrm>
              <a:prstGeom prst="rect">
                <a:avLst/>
              </a:prstGeom>
              <a:noFill/>
            </p:spPr>
            <p:txBody>
              <a:bodyPr wrap="square">
                <a:spAutoFit/>
              </a:bodyPr>
              <a:lstStyle/>
              <a:p>
                <a:r>
                  <a:rPr lang="en-US" sz="1400" dirty="0">
                    <a:latin typeface="Times New Roman"/>
                    <a:cs typeface="Times New Roman"/>
                  </a:rPr>
                  <a:t>B1</a:t>
                </a:r>
                <a:endParaRPr lang="en-IN" sz="1400" dirty="0"/>
              </a:p>
            </p:txBody>
          </p:sp>
          <p:sp>
            <p:nvSpPr>
              <p:cNvPr id="137" name="TextBox 136">
                <a:extLst>
                  <a:ext uri="{FF2B5EF4-FFF2-40B4-BE49-F238E27FC236}">
                    <a16:creationId xmlns:a16="http://schemas.microsoft.com/office/drawing/2014/main" id="{838E18F5-6C7E-835B-C2EB-3ADE016C84E5}"/>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138" name="TextBox 137">
                <a:extLst>
                  <a:ext uri="{FF2B5EF4-FFF2-40B4-BE49-F238E27FC236}">
                    <a16:creationId xmlns:a16="http://schemas.microsoft.com/office/drawing/2014/main" id="{A88B26BC-1E54-FBFB-FB3B-103EC3A8F4A6}"/>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139" name="TextBox 138">
                <a:extLst>
                  <a:ext uri="{FF2B5EF4-FFF2-40B4-BE49-F238E27FC236}">
                    <a16:creationId xmlns:a16="http://schemas.microsoft.com/office/drawing/2014/main" id="{9F46851E-4708-8974-D9DF-37EB4F01BF17}"/>
                  </a:ext>
                </a:extLst>
              </p:cNvPr>
              <p:cNvSpPr txBox="1"/>
              <p:nvPr/>
            </p:nvSpPr>
            <p:spPr>
              <a:xfrm>
                <a:off x="3012474" y="5441582"/>
                <a:ext cx="718177" cy="344135"/>
              </a:xfrm>
              <a:prstGeom prst="rect">
                <a:avLst/>
              </a:prstGeom>
              <a:noFill/>
            </p:spPr>
            <p:txBody>
              <a:bodyPr wrap="square">
                <a:spAutoFit/>
              </a:bodyPr>
              <a:lstStyle/>
              <a:p>
                <a:r>
                  <a:rPr lang="en-US" sz="1400" dirty="0">
                    <a:latin typeface="Times New Roman"/>
                    <a:cs typeface="Times New Roman"/>
                  </a:rPr>
                  <a:t>S1</a:t>
                </a:r>
                <a:endParaRPr lang="en-IN" sz="1400" dirty="0"/>
              </a:p>
            </p:txBody>
          </p:sp>
        </p:grpSp>
        <p:grpSp>
          <p:nvGrpSpPr>
            <p:cNvPr id="141" name="Group 140">
              <a:extLst>
                <a:ext uri="{FF2B5EF4-FFF2-40B4-BE49-F238E27FC236}">
                  <a16:creationId xmlns:a16="http://schemas.microsoft.com/office/drawing/2014/main" id="{ED7421B7-ABC9-7326-34CA-1AF1B357DB0B}"/>
                </a:ext>
              </a:extLst>
            </p:cNvPr>
            <p:cNvGrpSpPr/>
            <p:nvPr/>
          </p:nvGrpSpPr>
          <p:grpSpPr>
            <a:xfrm>
              <a:off x="8420061" y="2066697"/>
              <a:ext cx="2718196" cy="2983756"/>
              <a:chOff x="975120" y="2423400"/>
              <a:chExt cx="2866744" cy="3336229"/>
            </a:xfrm>
          </p:grpSpPr>
          <p:sp>
            <p:nvSpPr>
              <p:cNvPr id="142" name="Arrow: Pentagon 141">
                <a:extLst>
                  <a:ext uri="{FF2B5EF4-FFF2-40B4-BE49-F238E27FC236}">
                    <a16:creationId xmlns:a16="http://schemas.microsoft.com/office/drawing/2014/main" id="{56D7A1F5-0E67-7CAD-C518-78E1E68CF1D9}"/>
                  </a:ext>
                </a:extLst>
              </p:cNvPr>
              <p:cNvSpPr/>
              <p:nvPr/>
            </p:nvSpPr>
            <p:spPr>
              <a:xfrm rot="10800000">
                <a:off x="1449556" y="3285129"/>
                <a:ext cx="996773" cy="803477"/>
              </a:xfrm>
              <a:prstGeom prst="homePlat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43" name="Rectangle 142">
                <a:extLst>
                  <a:ext uri="{FF2B5EF4-FFF2-40B4-BE49-F238E27FC236}">
                    <a16:creationId xmlns:a16="http://schemas.microsoft.com/office/drawing/2014/main" id="{D9D64C66-B442-7846-9C6F-8EEB06595E25}"/>
                  </a:ext>
                </a:extLst>
              </p:cNvPr>
              <p:cNvSpPr/>
              <p:nvPr/>
            </p:nvSpPr>
            <p:spPr>
              <a:xfrm>
                <a:off x="2619419" y="4318666"/>
                <a:ext cx="1222445" cy="7361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44" name="Straight Connector 143">
                <a:extLst>
                  <a:ext uri="{FF2B5EF4-FFF2-40B4-BE49-F238E27FC236}">
                    <a16:creationId xmlns:a16="http://schemas.microsoft.com/office/drawing/2014/main" id="{63769FEA-E2F1-9322-8B86-C438D87105C8}"/>
                  </a:ext>
                </a:extLst>
              </p:cNvPr>
              <p:cNvCxnSpPr>
                <a:cxnSpLocks/>
              </p:cNvCxnSpPr>
              <p:nvPr/>
            </p:nvCxnSpPr>
            <p:spPr>
              <a:xfrm flipH="1">
                <a:off x="2880964" y="2690599"/>
                <a:ext cx="900" cy="1619498"/>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68ECF74B-6A87-6E67-9203-0AB5BFABF569}"/>
                  </a:ext>
                </a:extLst>
              </p:cNvPr>
              <p:cNvCxnSpPr>
                <a:cxnSpLocks/>
              </p:cNvCxnSpPr>
              <p:nvPr/>
            </p:nvCxnSpPr>
            <p:spPr>
              <a:xfrm flipH="1">
                <a:off x="3211160" y="2690599"/>
                <a:ext cx="1319" cy="1619498"/>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538825EB-0BEA-553E-2D51-FB094437CE9F}"/>
                  </a:ext>
                </a:extLst>
              </p:cNvPr>
              <p:cNvCxnSpPr>
                <a:cxnSpLocks/>
              </p:cNvCxnSpPr>
              <p:nvPr/>
            </p:nvCxnSpPr>
            <p:spPr>
              <a:xfrm>
                <a:off x="3534966" y="2701025"/>
                <a:ext cx="0" cy="1614665"/>
              </a:xfrm>
              <a:prstGeom prst="line">
                <a:avLst/>
              </a:prstGeom>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EFCDA9FA-4466-9594-6C5B-383CF224539E}"/>
                  </a:ext>
                </a:extLst>
              </p:cNvPr>
              <p:cNvCxnSpPr>
                <a:cxnSpLocks/>
                <a:stCxn id="142" idx="1"/>
              </p:cNvCxnSpPr>
              <p:nvPr/>
            </p:nvCxnSpPr>
            <p:spPr>
              <a:xfrm flipV="1">
                <a:off x="2446329" y="3682666"/>
                <a:ext cx="764831" cy="4201"/>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EE17442D-C657-000A-544D-61918B341317}"/>
                  </a:ext>
                </a:extLst>
              </p:cNvPr>
              <p:cNvCxnSpPr>
                <a:cxnSpLocks/>
              </p:cNvCxnSpPr>
              <p:nvPr/>
            </p:nvCxnSpPr>
            <p:spPr>
              <a:xfrm>
                <a:off x="2446329" y="3468436"/>
                <a:ext cx="434635" cy="0"/>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FC55D9F8-C8B8-4A18-7167-89B5F225B0B6}"/>
                  </a:ext>
                </a:extLst>
              </p:cNvPr>
              <p:cNvCxnSpPr>
                <a:cxnSpLocks/>
              </p:cNvCxnSpPr>
              <p:nvPr/>
            </p:nvCxnSpPr>
            <p:spPr>
              <a:xfrm>
                <a:off x="2446329" y="3970981"/>
                <a:ext cx="1088637"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E4940792-E60B-0C85-79FF-FECC8436A646}"/>
                  </a:ext>
                </a:extLst>
              </p:cNvPr>
              <p:cNvCxnSpPr>
                <a:cxnSpLocks/>
                <a:stCxn id="143" idx="2"/>
              </p:cNvCxnSpPr>
              <p:nvPr/>
            </p:nvCxnSpPr>
            <p:spPr>
              <a:xfrm>
                <a:off x="3230642" y="5054844"/>
                <a:ext cx="0" cy="449302"/>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883B3A82-E97A-E5CF-C07D-EAD5C6AAD78B}"/>
                  </a:ext>
                </a:extLst>
              </p:cNvPr>
              <p:cNvCxnSpPr>
                <a:cxnSpLocks/>
                <a:stCxn id="142" idx="3"/>
              </p:cNvCxnSpPr>
              <p:nvPr/>
            </p:nvCxnSpPr>
            <p:spPr>
              <a:xfrm flipH="1">
                <a:off x="975120" y="3686867"/>
                <a:ext cx="474436" cy="10729"/>
              </a:xfrm>
              <a:prstGeom prst="line">
                <a:avLst/>
              </a:prstGeom>
            </p:spPr>
            <p:style>
              <a:lnRef idx="1">
                <a:schemeClr val="dk1"/>
              </a:lnRef>
              <a:fillRef idx="0">
                <a:schemeClr val="dk1"/>
              </a:fillRef>
              <a:effectRef idx="0">
                <a:schemeClr val="dk1"/>
              </a:effectRef>
              <a:fontRef idx="minor">
                <a:schemeClr val="tx1"/>
              </a:fontRef>
            </p:style>
          </p:cxnSp>
          <p:sp>
            <p:nvSpPr>
              <p:cNvPr id="152" name="TextBox 151">
                <a:extLst>
                  <a:ext uri="{FF2B5EF4-FFF2-40B4-BE49-F238E27FC236}">
                    <a16:creationId xmlns:a16="http://schemas.microsoft.com/office/drawing/2014/main" id="{A23BA97C-E7E9-25E0-8AFC-9900A848E0EA}"/>
                  </a:ext>
                </a:extLst>
              </p:cNvPr>
              <p:cNvSpPr txBox="1"/>
              <p:nvPr/>
            </p:nvSpPr>
            <p:spPr>
              <a:xfrm>
                <a:off x="2711799" y="2423400"/>
                <a:ext cx="434635" cy="318047"/>
              </a:xfrm>
              <a:prstGeom prst="rect">
                <a:avLst/>
              </a:prstGeom>
              <a:noFill/>
            </p:spPr>
            <p:txBody>
              <a:bodyPr wrap="square">
                <a:spAutoFit/>
              </a:bodyPr>
              <a:lstStyle/>
              <a:p>
                <a:r>
                  <a:rPr lang="en-US" sz="1400" dirty="0">
                    <a:latin typeface="Times New Roman"/>
                    <a:cs typeface="Times New Roman"/>
                  </a:rPr>
                  <a:t>A0</a:t>
                </a:r>
                <a:endParaRPr lang="en-IN" sz="1400" dirty="0"/>
              </a:p>
            </p:txBody>
          </p:sp>
          <p:sp>
            <p:nvSpPr>
              <p:cNvPr id="153" name="TextBox 152">
                <a:extLst>
                  <a:ext uri="{FF2B5EF4-FFF2-40B4-BE49-F238E27FC236}">
                    <a16:creationId xmlns:a16="http://schemas.microsoft.com/office/drawing/2014/main" id="{2974AA4A-EF5C-6475-A3D5-DD9BD94D313E}"/>
                  </a:ext>
                </a:extLst>
              </p:cNvPr>
              <p:cNvSpPr txBox="1"/>
              <p:nvPr/>
            </p:nvSpPr>
            <p:spPr>
              <a:xfrm>
                <a:off x="3037767" y="2423805"/>
                <a:ext cx="431154" cy="318047"/>
              </a:xfrm>
              <a:prstGeom prst="rect">
                <a:avLst/>
              </a:prstGeom>
              <a:noFill/>
            </p:spPr>
            <p:txBody>
              <a:bodyPr wrap="square">
                <a:spAutoFit/>
              </a:bodyPr>
              <a:lstStyle/>
              <a:p>
                <a:r>
                  <a:rPr lang="en-US" sz="1400" dirty="0">
                    <a:latin typeface="Times New Roman"/>
                    <a:cs typeface="Times New Roman"/>
                  </a:rPr>
                  <a:t>B0</a:t>
                </a:r>
                <a:endParaRPr lang="en-IN" sz="1400" dirty="0"/>
              </a:p>
            </p:txBody>
          </p:sp>
          <p:sp>
            <p:nvSpPr>
              <p:cNvPr id="154" name="TextBox 153">
                <a:extLst>
                  <a:ext uri="{FF2B5EF4-FFF2-40B4-BE49-F238E27FC236}">
                    <a16:creationId xmlns:a16="http://schemas.microsoft.com/office/drawing/2014/main" id="{DC22F94E-261E-C118-741F-70EA00C0FE84}"/>
                  </a:ext>
                </a:extLst>
              </p:cNvPr>
              <p:cNvSpPr txBox="1"/>
              <p:nvPr/>
            </p:nvSpPr>
            <p:spPr>
              <a:xfrm>
                <a:off x="2894739" y="4452082"/>
                <a:ext cx="863449" cy="461665"/>
              </a:xfrm>
              <a:prstGeom prst="rect">
                <a:avLst/>
              </a:prstGeom>
              <a:noFill/>
            </p:spPr>
            <p:txBody>
              <a:bodyPr wrap="square">
                <a:spAutoFit/>
              </a:bodyPr>
              <a:lstStyle/>
              <a:p>
                <a:r>
                  <a:rPr lang="en-US" sz="1200" dirty="0">
                    <a:latin typeface="Times New Roman"/>
                    <a:cs typeface="Times New Roman"/>
                  </a:rPr>
                  <a:t>3-input xor gate</a:t>
                </a:r>
                <a:endParaRPr lang="en-IN" sz="1200" dirty="0"/>
              </a:p>
            </p:txBody>
          </p:sp>
          <p:sp>
            <p:nvSpPr>
              <p:cNvPr id="155" name="TextBox 154">
                <a:extLst>
                  <a:ext uri="{FF2B5EF4-FFF2-40B4-BE49-F238E27FC236}">
                    <a16:creationId xmlns:a16="http://schemas.microsoft.com/office/drawing/2014/main" id="{8C23B679-D9E4-C23F-39F5-E99B31480A52}"/>
                  </a:ext>
                </a:extLst>
              </p:cNvPr>
              <p:cNvSpPr txBox="1"/>
              <p:nvPr/>
            </p:nvSpPr>
            <p:spPr>
              <a:xfrm>
                <a:off x="1758749" y="3376304"/>
                <a:ext cx="896345" cy="600164"/>
              </a:xfrm>
              <a:prstGeom prst="rect">
                <a:avLst/>
              </a:prstGeom>
              <a:noFill/>
            </p:spPr>
            <p:txBody>
              <a:bodyPr wrap="square">
                <a:spAutoFit/>
              </a:bodyPr>
              <a:lstStyle/>
              <a:p>
                <a:r>
                  <a:rPr lang="en-US" sz="1100" dirty="0">
                    <a:latin typeface="Times New Roman"/>
                    <a:cs typeface="Times New Roman"/>
                  </a:rPr>
                  <a:t>3-input majority gate</a:t>
                </a:r>
                <a:endParaRPr lang="en-IN" sz="1100" dirty="0"/>
              </a:p>
            </p:txBody>
          </p:sp>
          <p:sp>
            <p:nvSpPr>
              <p:cNvPr id="156" name="TextBox 155">
                <a:extLst>
                  <a:ext uri="{FF2B5EF4-FFF2-40B4-BE49-F238E27FC236}">
                    <a16:creationId xmlns:a16="http://schemas.microsoft.com/office/drawing/2014/main" id="{EAB46DBC-1A6F-F326-1D9E-F82FBC7B9CEC}"/>
                  </a:ext>
                </a:extLst>
              </p:cNvPr>
              <p:cNvSpPr txBox="1"/>
              <p:nvPr/>
            </p:nvSpPr>
            <p:spPr>
              <a:xfrm>
                <a:off x="3012474" y="5441582"/>
                <a:ext cx="718177" cy="318047"/>
              </a:xfrm>
              <a:prstGeom prst="rect">
                <a:avLst/>
              </a:prstGeom>
              <a:noFill/>
            </p:spPr>
            <p:txBody>
              <a:bodyPr wrap="square">
                <a:spAutoFit/>
              </a:bodyPr>
              <a:lstStyle/>
              <a:p>
                <a:r>
                  <a:rPr lang="en-US" sz="1400" dirty="0">
                    <a:latin typeface="Times New Roman"/>
                    <a:cs typeface="Times New Roman"/>
                  </a:rPr>
                  <a:t>S0</a:t>
                </a:r>
                <a:endParaRPr lang="en-IN" sz="1400" dirty="0"/>
              </a:p>
            </p:txBody>
          </p:sp>
        </p:grpSp>
      </p:grpSp>
      <p:sp>
        <p:nvSpPr>
          <p:cNvPr id="160" name="TextBox 159">
            <a:extLst>
              <a:ext uri="{FF2B5EF4-FFF2-40B4-BE49-F238E27FC236}">
                <a16:creationId xmlns:a16="http://schemas.microsoft.com/office/drawing/2014/main" id="{FF320659-D897-844E-0875-05E7FEDA6030}"/>
              </a:ext>
            </a:extLst>
          </p:cNvPr>
          <p:cNvSpPr txBox="1"/>
          <p:nvPr/>
        </p:nvSpPr>
        <p:spPr>
          <a:xfrm>
            <a:off x="10845378" y="1791903"/>
            <a:ext cx="469700" cy="307777"/>
          </a:xfrm>
          <a:prstGeom prst="rect">
            <a:avLst/>
          </a:prstGeom>
          <a:noFill/>
        </p:spPr>
        <p:txBody>
          <a:bodyPr wrap="square">
            <a:spAutoFit/>
          </a:bodyPr>
          <a:lstStyle/>
          <a:p>
            <a:r>
              <a:rPr lang="en-US" sz="1400" dirty="0">
                <a:latin typeface="Times New Roman"/>
                <a:cs typeface="Times New Roman"/>
              </a:rPr>
              <a:t>Cin</a:t>
            </a:r>
            <a:endParaRPr lang="en-IN" sz="1400" dirty="0"/>
          </a:p>
        </p:txBody>
      </p:sp>
    </p:spTree>
    <p:extLst>
      <p:ext uri="{BB962C8B-B14F-4D97-AF65-F5344CB8AC3E}">
        <p14:creationId xmlns:p14="http://schemas.microsoft.com/office/powerpoint/2010/main" val="109920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887A6A2C-7FB5-1D38-8FDD-5ECBA8956813}"/>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80431150-355E-9727-E8C4-175578FAB2B4}"/>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5" name="TextBox 4">
            <a:extLst>
              <a:ext uri="{FF2B5EF4-FFF2-40B4-BE49-F238E27FC236}">
                <a16:creationId xmlns:a16="http://schemas.microsoft.com/office/drawing/2014/main" id="{D9735E65-D841-C3CB-7139-D84BA0F8A356}"/>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a:extLst>
              <a:ext uri="{FF2B5EF4-FFF2-40B4-BE49-F238E27FC236}">
                <a16:creationId xmlns:a16="http://schemas.microsoft.com/office/drawing/2014/main" id="{960ABE85-5C7E-4591-7462-23B2A39A2E33}"/>
              </a:ext>
            </a:extLst>
          </p:cNvPr>
          <p:cNvSpPr txBox="1"/>
          <p:nvPr/>
        </p:nvSpPr>
        <p:spPr>
          <a:xfrm>
            <a:off x="3686027" y="5955494"/>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Truth Table of 4-bit RCA</a:t>
            </a:r>
          </a:p>
        </p:txBody>
      </p:sp>
      <p:pic>
        <p:nvPicPr>
          <p:cNvPr id="9" name="Picture 8">
            <a:extLst>
              <a:ext uri="{FF2B5EF4-FFF2-40B4-BE49-F238E27FC236}">
                <a16:creationId xmlns:a16="http://schemas.microsoft.com/office/drawing/2014/main" id="{2902238F-C058-EC5C-9674-887F6E3D6816}"/>
              </a:ext>
            </a:extLst>
          </p:cNvPr>
          <p:cNvPicPr>
            <a:picLocks noChangeAspect="1"/>
          </p:cNvPicPr>
          <p:nvPr/>
        </p:nvPicPr>
        <p:blipFill rotWithShape="1">
          <a:blip r:embed="rId3">
            <a:extLst>
              <a:ext uri="{28A0092B-C50C-407E-A947-70E740481C1C}">
                <a14:useLocalDpi xmlns:a14="http://schemas.microsoft.com/office/drawing/2010/main" val="0"/>
              </a:ext>
            </a:extLst>
          </a:blip>
          <a:srcRect t="7181" b="2721"/>
          <a:stretch/>
        </p:blipFill>
        <p:spPr>
          <a:xfrm>
            <a:off x="2967936" y="610119"/>
            <a:ext cx="5480687" cy="5207415"/>
          </a:xfrm>
          <a:prstGeom prst="rect">
            <a:avLst/>
          </a:prstGeom>
        </p:spPr>
      </p:pic>
    </p:spTree>
    <p:extLst>
      <p:ext uri="{BB962C8B-B14F-4D97-AF65-F5344CB8AC3E}">
        <p14:creationId xmlns:p14="http://schemas.microsoft.com/office/powerpoint/2010/main" val="224490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183;p7">
            <a:extLst>
              <a:ext uri="{FF2B5EF4-FFF2-40B4-BE49-F238E27FC236}">
                <a16:creationId xmlns:a16="http://schemas.microsoft.com/office/drawing/2014/main" id="{CE094693-5CD2-520E-15D0-98529B97FE3A}"/>
              </a:ext>
            </a:extLst>
          </p:cNvPr>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11" name="TextBox 10">
            <a:extLst>
              <a:ext uri="{FF2B5EF4-FFF2-40B4-BE49-F238E27FC236}">
                <a16:creationId xmlns:a16="http://schemas.microsoft.com/office/drawing/2014/main" id="{EAEA639A-6E10-A372-E946-B84EAC1FD9B8}"/>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err="1">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a:t>
            </a: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 College of Engineering and Technology</a:t>
            </a:r>
          </a:p>
        </p:txBody>
      </p:sp>
      <p:sp>
        <p:nvSpPr>
          <p:cNvPr id="12" name="TextBox 11">
            <a:extLst>
              <a:ext uri="{FF2B5EF4-FFF2-40B4-BE49-F238E27FC236}">
                <a16:creationId xmlns:a16="http://schemas.microsoft.com/office/drawing/2014/main" id="{B69C5E55-2235-077D-7475-F3ECF77926F9}"/>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2" name="TextBox 1">
            <a:extLst>
              <a:ext uri="{FF2B5EF4-FFF2-40B4-BE49-F238E27FC236}">
                <a16:creationId xmlns:a16="http://schemas.microsoft.com/office/drawing/2014/main" id="{DB61AC2B-9D5C-3BB8-5F47-0FD7A12BDB2B}"/>
              </a:ext>
            </a:extLst>
          </p:cNvPr>
          <p:cNvSpPr txBox="1"/>
          <p:nvPr/>
        </p:nvSpPr>
        <p:spPr>
          <a:xfrm>
            <a:off x="3560696" y="5680722"/>
            <a:ext cx="4762596"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Proposed 4-Bit RCA Circuit in QCA</a:t>
            </a:r>
          </a:p>
        </p:txBody>
      </p:sp>
      <p:grpSp>
        <p:nvGrpSpPr>
          <p:cNvPr id="6" name="Group 5"/>
          <p:cNvGrpSpPr/>
          <p:nvPr/>
        </p:nvGrpSpPr>
        <p:grpSpPr>
          <a:xfrm>
            <a:off x="806817" y="1234286"/>
            <a:ext cx="10449444" cy="4126645"/>
            <a:chOff x="806817" y="1248141"/>
            <a:chExt cx="10449444" cy="4126645"/>
          </a:xfrm>
        </p:grpSpPr>
        <p:grpSp>
          <p:nvGrpSpPr>
            <p:cNvPr id="784" name="Group 783"/>
            <p:cNvGrpSpPr/>
            <p:nvPr/>
          </p:nvGrpSpPr>
          <p:grpSpPr>
            <a:xfrm>
              <a:off x="2172010" y="3333645"/>
              <a:ext cx="197467" cy="229026"/>
              <a:chOff x="1324002" y="2276809"/>
              <a:chExt cx="216000" cy="252000"/>
            </a:xfrm>
          </p:grpSpPr>
          <p:sp>
            <p:nvSpPr>
              <p:cNvPr id="785" name="Rectangle 78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86" name="Flowchart: Connector 78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7" name="Flowchart: Connector 78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8" name="Flowchart: Connector 78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9" name="Flowchart: Connector 7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90" name="Group 789"/>
            <p:cNvGrpSpPr/>
            <p:nvPr/>
          </p:nvGrpSpPr>
          <p:grpSpPr>
            <a:xfrm>
              <a:off x="2172010" y="3588292"/>
              <a:ext cx="197467" cy="229026"/>
              <a:chOff x="1324002" y="2276809"/>
              <a:chExt cx="216000" cy="252000"/>
            </a:xfrm>
          </p:grpSpPr>
          <p:sp>
            <p:nvSpPr>
              <p:cNvPr id="791" name="Rectangle 79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792" name="Flowchart: Connector 79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3" name="Flowchart: Connector 79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4" name="Flowchart: Connector 79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5" name="Flowchart: Connector 79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4" name="Group 843"/>
            <p:cNvGrpSpPr/>
            <p:nvPr/>
          </p:nvGrpSpPr>
          <p:grpSpPr>
            <a:xfrm>
              <a:off x="2625071" y="3079136"/>
              <a:ext cx="197467" cy="229026"/>
              <a:chOff x="1324002" y="2276809"/>
              <a:chExt cx="216000" cy="252000"/>
            </a:xfrm>
          </p:grpSpPr>
          <p:sp>
            <p:nvSpPr>
              <p:cNvPr id="845" name="Rectangle 8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46" name="Flowchart: Connector 84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7" name="Flowchart: Connector 84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8" name="Flowchart: Connector 84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9" name="Flowchart: Connector 8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0" name="Group 849"/>
            <p:cNvGrpSpPr/>
            <p:nvPr/>
          </p:nvGrpSpPr>
          <p:grpSpPr>
            <a:xfrm>
              <a:off x="2399629" y="3079136"/>
              <a:ext cx="197467" cy="229026"/>
              <a:chOff x="1324002" y="2276809"/>
              <a:chExt cx="216000" cy="252000"/>
            </a:xfrm>
          </p:grpSpPr>
          <p:sp>
            <p:nvSpPr>
              <p:cNvPr id="851" name="Rectangle 8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52" name="Flowchart: Connector 8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3" name="Flowchart: Connector 8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4" name="Flowchart: Connector 8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5" name="Flowchart: Connector 8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6" name="Group 855"/>
            <p:cNvGrpSpPr/>
            <p:nvPr/>
          </p:nvGrpSpPr>
          <p:grpSpPr>
            <a:xfrm>
              <a:off x="2850529" y="3079136"/>
              <a:ext cx="197467" cy="229026"/>
              <a:chOff x="1324002" y="2276809"/>
              <a:chExt cx="216000" cy="252000"/>
            </a:xfrm>
          </p:grpSpPr>
          <p:sp>
            <p:nvSpPr>
              <p:cNvPr id="857" name="Rectangle 8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58" name="Flowchart: Connector 8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9" name="Flowchart: Connector 8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0" name="Flowchart: Connector 8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1" name="Flowchart: Connector 8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62" name="Group 861"/>
            <p:cNvGrpSpPr/>
            <p:nvPr/>
          </p:nvGrpSpPr>
          <p:grpSpPr>
            <a:xfrm>
              <a:off x="2176187" y="3079136"/>
              <a:ext cx="197467" cy="229026"/>
              <a:chOff x="1324002" y="2276809"/>
              <a:chExt cx="216000" cy="252000"/>
            </a:xfrm>
          </p:grpSpPr>
          <p:sp>
            <p:nvSpPr>
              <p:cNvPr id="863" name="Rectangle 8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64" name="Flowchart: Connector 8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5" name="Flowchart: Connector 8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6" name="Flowchart: Connector 8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7" name="Flowchart: Connector 8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68" name="Group 867"/>
            <p:cNvGrpSpPr/>
            <p:nvPr/>
          </p:nvGrpSpPr>
          <p:grpSpPr>
            <a:xfrm>
              <a:off x="1949144" y="3079136"/>
              <a:ext cx="197467" cy="229026"/>
              <a:chOff x="1324002" y="2276809"/>
              <a:chExt cx="216000" cy="252000"/>
            </a:xfrm>
          </p:grpSpPr>
          <p:sp>
            <p:nvSpPr>
              <p:cNvPr id="869" name="Rectangle 8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70" name="Flowchart: Connector 8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1" name="Flowchart: Connector 8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2" name="Flowchart: Connector 8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3" name="Flowchart: Connector 8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80" name="Group 879"/>
            <p:cNvGrpSpPr/>
            <p:nvPr/>
          </p:nvGrpSpPr>
          <p:grpSpPr>
            <a:xfrm>
              <a:off x="1506967" y="3079136"/>
              <a:ext cx="197467" cy="229026"/>
              <a:chOff x="1324002" y="2276809"/>
              <a:chExt cx="216000" cy="252000"/>
            </a:xfrm>
          </p:grpSpPr>
          <p:sp>
            <p:nvSpPr>
              <p:cNvPr id="881" name="Rectangle 88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882" name="Flowchart: Connector 88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3" name="Flowchart: Connector 88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4" name="Flowchart: Connector 88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5" name="Flowchart: Connector 88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10" name="Group 909"/>
            <p:cNvGrpSpPr/>
            <p:nvPr/>
          </p:nvGrpSpPr>
          <p:grpSpPr>
            <a:xfrm>
              <a:off x="2176187" y="2554548"/>
              <a:ext cx="197467" cy="229026"/>
              <a:chOff x="1324002" y="2276809"/>
              <a:chExt cx="216000" cy="252000"/>
            </a:xfrm>
          </p:grpSpPr>
          <p:sp>
            <p:nvSpPr>
              <p:cNvPr id="911" name="Rectangle 91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12" name="Flowchart: Connector 91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3" name="Flowchart: Connector 91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4" name="Flowchart: Connector 91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5" name="Flowchart: Connector 91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16" name="Group 915"/>
            <p:cNvGrpSpPr/>
            <p:nvPr/>
          </p:nvGrpSpPr>
          <p:grpSpPr>
            <a:xfrm>
              <a:off x="2176187" y="2809195"/>
              <a:ext cx="197467" cy="229026"/>
              <a:chOff x="1324002" y="2276809"/>
              <a:chExt cx="216000" cy="252000"/>
            </a:xfrm>
          </p:grpSpPr>
          <p:sp>
            <p:nvSpPr>
              <p:cNvPr id="917" name="Rectangle 91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18" name="Flowchart: Connector 91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9" name="Flowchart: Connector 91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0" name="Flowchart: Connector 91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1" name="Flowchart: Connector 92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22" name="Group 921"/>
            <p:cNvGrpSpPr/>
            <p:nvPr/>
          </p:nvGrpSpPr>
          <p:grpSpPr>
            <a:xfrm>
              <a:off x="1952976" y="2554548"/>
              <a:ext cx="197467" cy="229026"/>
              <a:chOff x="1324002" y="2276809"/>
              <a:chExt cx="216000" cy="252000"/>
            </a:xfrm>
          </p:grpSpPr>
          <p:sp>
            <p:nvSpPr>
              <p:cNvPr id="923" name="Rectangle 92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24" name="Flowchart: Connector 92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5" name="Flowchart: Connector 92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6" name="Flowchart: Connector 92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7" name="Flowchart: Connector 92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28" name="Group 927"/>
            <p:cNvGrpSpPr/>
            <p:nvPr/>
          </p:nvGrpSpPr>
          <p:grpSpPr>
            <a:xfrm>
              <a:off x="1728516" y="2809195"/>
              <a:ext cx="197467" cy="229026"/>
              <a:chOff x="1324002" y="2276809"/>
              <a:chExt cx="216000" cy="252000"/>
            </a:xfrm>
          </p:grpSpPr>
          <p:sp>
            <p:nvSpPr>
              <p:cNvPr id="929" name="Rectangle 92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30" name="Flowchart: Connector 92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1" name="Flowchart: Connector 93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2" name="Flowchart: Connector 93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3" name="Flowchart: Connector 93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34" name="Group 933"/>
            <p:cNvGrpSpPr/>
            <p:nvPr/>
          </p:nvGrpSpPr>
          <p:grpSpPr>
            <a:xfrm>
              <a:off x="1506967" y="2554548"/>
              <a:ext cx="197467" cy="229026"/>
              <a:chOff x="1324002" y="2276809"/>
              <a:chExt cx="216000" cy="252000"/>
            </a:xfrm>
          </p:grpSpPr>
          <p:sp>
            <p:nvSpPr>
              <p:cNvPr id="935" name="Rectangle 93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36" name="Flowchart: Connector 93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7" name="Flowchart: Connector 93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8" name="Flowchart: Connector 93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9" name="Flowchart: Connector 9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0" name="Group 939"/>
            <p:cNvGrpSpPr/>
            <p:nvPr/>
          </p:nvGrpSpPr>
          <p:grpSpPr>
            <a:xfrm>
              <a:off x="1274519" y="3079136"/>
              <a:ext cx="197467" cy="229026"/>
              <a:chOff x="1324002" y="2276809"/>
              <a:chExt cx="216000" cy="252000"/>
            </a:xfrm>
          </p:grpSpPr>
          <p:sp>
            <p:nvSpPr>
              <p:cNvPr id="941" name="Rectangle 9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42" name="Flowchart: Connector 9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3" name="Flowchart: Connector 9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4" name="Flowchart: Connector 9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5" name="Flowchart: Connector 9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6" name="Group 945"/>
            <p:cNvGrpSpPr/>
            <p:nvPr/>
          </p:nvGrpSpPr>
          <p:grpSpPr>
            <a:xfrm>
              <a:off x="1043764" y="3079136"/>
              <a:ext cx="197467" cy="229026"/>
              <a:chOff x="1324002" y="2276809"/>
              <a:chExt cx="216000" cy="252000"/>
            </a:xfrm>
          </p:grpSpPr>
          <p:sp>
            <p:nvSpPr>
              <p:cNvPr id="947" name="Rectangle 9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48" name="Flowchart: Connector 9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9" name="Flowchart: Connector 9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0" name="Flowchart: Connector 9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1" name="Flowchart: Connector 9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52" name="Group 951"/>
            <p:cNvGrpSpPr/>
            <p:nvPr/>
          </p:nvGrpSpPr>
          <p:grpSpPr>
            <a:xfrm>
              <a:off x="811532" y="3079136"/>
              <a:ext cx="197467" cy="229026"/>
              <a:chOff x="1324002" y="2276809"/>
              <a:chExt cx="216000" cy="252000"/>
            </a:xfrm>
          </p:grpSpPr>
          <p:sp>
            <p:nvSpPr>
              <p:cNvPr id="953" name="Rectangle 9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54" name="Flowchart: Connector 9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5" name="Flowchart: Connector 9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6" name="Flowchart: Connector 9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7" name="Flowchart: Connector 9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94" name="Group 993"/>
            <p:cNvGrpSpPr/>
            <p:nvPr/>
          </p:nvGrpSpPr>
          <p:grpSpPr>
            <a:xfrm>
              <a:off x="1280020" y="2554548"/>
              <a:ext cx="197467" cy="229026"/>
              <a:chOff x="1324002" y="2276809"/>
              <a:chExt cx="216000" cy="252000"/>
            </a:xfrm>
          </p:grpSpPr>
          <p:sp>
            <p:nvSpPr>
              <p:cNvPr id="995" name="Rectangle 9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996" name="Flowchart: Connector 99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7" name="Flowchart: Connector 99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8" name="Flowchart: Connector 99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9" name="Flowchart: Connector 9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00" name="Group 999"/>
            <p:cNvGrpSpPr/>
            <p:nvPr/>
          </p:nvGrpSpPr>
          <p:grpSpPr>
            <a:xfrm>
              <a:off x="1274519" y="2809195"/>
              <a:ext cx="197467" cy="229026"/>
              <a:chOff x="1324002" y="2276809"/>
              <a:chExt cx="216000" cy="252000"/>
            </a:xfrm>
          </p:grpSpPr>
          <p:sp>
            <p:nvSpPr>
              <p:cNvPr id="1001" name="Rectangle 10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02" name="Flowchart: Connector 100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3" name="Flowchart: Connector 100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4" name="Flowchart: Connector 100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5" name="Flowchart: Connector 100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06" name="Group 1005"/>
            <p:cNvGrpSpPr/>
            <p:nvPr/>
          </p:nvGrpSpPr>
          <p:grpSpPr>
            <a:xfrm>
              <a:off x="1273080" y="3333645"/>
              <a:ext cx="197467" cy="229026"/>
              <a:chOff x="1324002" y="2276809"/>
              <a:chExt cx="216000" cy="252000"/>
            </a:xfrm>
          </p:grpSpPr>
          <p:sp>
            <p:nvSpPr>
              <p:cNvPr id="1007" name="Rectangle 10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08" name="Flowchart: Connector 100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9" name="Flowchart: Connector 100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0" name="Flowchart: Connector 100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1" name="Flowchart: Connector 101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12" name="Group 1011"/>
            <p:cNvGrpSpPr/>
            <p:nvPr/>
          </p:nvGrpSpPr>
          <p:grpSpPr>
            <a:xfrm>
              <a:off x="1273080" y="3588292"/>
              <a:ext cx="197467" cy="229026"/>
              <a:chOff x="1324002" y="2276809"/>
              <a:chExt cx="216000" cy="252000"/>
            </a:xfrm>
          </p:grpSpPr>
          <p:sp>
            <p:nvSpPr>
              <p:cNvPr id="1013" name="Rectangle 10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14" name="Flowchart: Connector 101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5" name="Flowchart: Connector 101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6" name="Flowchart: Connector 101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7" name="Flowchart: Connector 101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18" name="Group 1017"/>
            <p:cNvGrpSpPr/>
            <p:nvPr/>
          </p:nvGrpSpPr>
          <p:grpSpPr>
            <a:xfrm>
              <a:off x="1271744" y="3845447"/>
              <a:ext cx="197467" cy="229026"/>
              <a:chOff x="1324002" y="2276809"/>
              <a:chExt cx="216000" cy="252000"/>
            </a:xfrm>
          </p:grpSpPr>
          <p:sp>
            <p:nvSpPr>
              <p:cNvPr id="1019" name="Rectangle 10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20" name="Flowchart: Connector 101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1" name="Flowchart: Connector 102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2" name="Flowchart: Connector 102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3" name="Flowchart: Connector 102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25" name="Group 1024"/>
            <p:cNvGrpSpPr/>
            <p:nvPr/>
          </p:nvGrpSpPr>
          <p:grpSpPr>
            <a:xfrm>
              <a:off x="1271744" y="4100094"/>
              <a:ext cx="197467" cy="229026"/>
              <a:chOff x="1324002" y="2276809"/>
              <a:chExt cx="216000" cy="252000"/>
            </a:xfrm>
          </p:grpSpPr>
          <p:sp>
            <p:nvSpPr>
              <p:cNvPr id="1027" name="Rectangle 102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28" name="Flowchart: Connector 102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9" name="Flowchart: Connector 102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0" name="Flowchart: Connector 102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1" name="Flowchart: Connector 103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2" name="Group 1031"/>
            <p:cNvGrpSpPr/>
            <p:nvPr/>
          </p:nvGrpSpPr>
          <p:grpSpPr>
            <a:xfrm>
              <a:off x="1506967" y="2289170"/>
              <a:ext cx="197467" cy="229026"/>
              <a:chOff x="1324002" y="2276809"/>
              <a:chExt cx="216000" cy="252000"/>
            </a:xfrm>
          </p:grpSpPr>
          <p:sp>
            <p:nvSpPr>
              <p:cNvPr id="1033" name="Rectangle 103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34" name="Flowchart: Connector 103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5" name="Flowchart: Connector 103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6" name="Flowchart: Connector 103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7" name="Flowchart: Connector 103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38" name="Group 1037"/>
            <p:cNvGrpSpPr/>
            <p:nvPr/>
          </p:nvGrpSpPr>
          <p:grpSpPr>
            <a:xfrm>
              <a:off x="1946728" y="2289170"/>
              <a:ext cx="197467" cy="229026"/>
              <a:chOff x="1324002" y="2276809"/>
              <a:chExt cx="216000" cy="252000"/>
            </a:xfrm>
          </p:grpSpPr>
          <p:sp>
            <p:nvSpPr>
              <p:cNvPr id="1039" name="Rectangle 103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0" name="Flowchart: Connector 103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1" name="Flowchart: Connector 104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2" name="Flowchart: Connector 104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3" name="Flowchart: Connector 104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44" name="Group 1043"/>
            <p:cNvGrpSpPr/>
            <p:nvPr/>
          </p:nvGrpSpPr>
          <p:grpSpPr>
            <a:xfrm>
              <a:off x="1947168" y="2032913"/>
              <a:ext cx="197467" cy="229026"/>
              <a:chOff x="1324002" y="2276809"/>
              <a:chExt cx="216000" cy="252000"/>
            </a:xfrm>
          </p:grpSpPr>
          <p:sp>
            <p:nvSpPr>
              <p:cNvPr id="1045" name="Rectangle 10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46" name="Flowchart: Connector 104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7" name="Flowchart: Connector 104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 name="Flowchart: Connector 104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9" name="Flowchart: Connector 10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0" name="Group 1049"/>
            <p:cNvGrpSpPr/>
            <p:nvPr/>
          </p:nvGrpSpPr>
          <p:grpSpPr>
            <a:xfrm>
              <a:off x="1506967" y="2032913"/>
              <a:ext cx="197467" cy="229026"/>
              <a:chOff x="1324002" y="2276809"/>
              <a:chExt cx="216000" cy="252000"/>
            </a:xfrm>
          </p:grpSpPr>
          <p:sp>
            <p:nvSpPr>
              <p:cNvPr id="1051" name="Rectangle 10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2" name="Flowchart: Connector 10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3" name="Flowchart: Connector 10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4" name="Flowchart: Connector 10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5" name="Flowchart: Connector 10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56" name="Group 1055"/>
            <p:cNvGrpSpPr/>
            <p:nvPr/>
          </p:nvGrpSpPr>
          <p:grpSpPr>
            <a:xfrm>
              <a:off x="1946484" y="1777450"/>
              <a:ext cx="197467" cy="229026"/>
              <a:chOff x="1324002" y="2276809"/>
              <a:chExt cx="216000" cy="252000"/>
            </a:xfrm>
          </p:grpSpPr>
          <p:sp>
            <p:nvSpPr>
              <p:cNvPr id="1057" name="Rectangle 10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58" name="Flowchart: Connector 10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9" name="Flowchart: Connector 10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0" name="Flowchart: Connector 10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1" name="Flowchart: Connector 10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2" name="Group 1061"/>
            <p:cNvGrpSpPr/>
            <p:nvPr/>
          </p:nvGrpSpPr>
          <p:grpSpPr>
            <a:xfrm>
              <a:off x="1507130" y="1777450"/>
              <a:ext cx="197467" cy="229026"/>
              <a:chOff x="1324002" y="2276809"/>
              <a:chExt cx="216000" cy="252000"/>
            </a:xfrm>
          </p:grpSpPr>
          <p:sp>
            <p:nvSpPr>
              <p:cNvPr id="1063" name="Rectangle 10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64" name="Flowchart: Connector 10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5" name="Flowchart: Connector 10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6" name="Flowchart: Connector 10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7" name="Flowchart: Connector 10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8" name="Group 1067"/>
            <p:cNvGrpSpPr/>
            <p:nvPr/>
          </p:nvGrpSpPr>
          <p:grpSpPr>
            <a:xfrm>
              <a:off x="1947831" y="1517551"/>
              <a:ext cx="197467" cy="229026"/>
              <a:chOff x="1324002" y="2276809"/>
              <a:chExt cx="216000" cy="252000"/>
            </a:xfrm>
          </p:grpSpPr>
          <p:sp>
            <p:nvSpPr>
              <p:cNvPr id="1069" name="Rectangle 10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70" name="Flowchart: Connector 10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1" name="Flowchart: Connector 10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2" name="Flowchart: Connector 10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3" name="Flowchart: Connector 10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4" name="Group 1073"/>
            <p:cNvGrpSpPr/>
            <p:nvPr/>
          </p:nvGrpSpPr>
          <p:grpSpPr>
            <a:xfrm>
              <a:off x="1507130" y="1517551"/>
              <a:ext cx="197467" cy="229026"/>
              <a:chOff x="1324002" y="2276809"/>
              <a:chExt cx="216000" cy="252000"/>
            </a:xfrm>
          </p:grpSpPr>
          <p:sp>
            <p:nvSpPr>
              <p:cNvPr id="1075" name="Rectangle 107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76" name="Flowchart: Connector 107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7" name="Flowchart: Connector 107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8" name="Flowchart: Connector 107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9" name="Flowchart: Connector 10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6" name="Group 1085"/>
            <p:cNvGrpSpPr/>
            <p:nvPr/>
          </p:nvGrpSpPr>
          <p:grpSpPr>
            <a:xfrm>
              <a:off x="1506967" y="1254551"/>
              <a:ext cx="197467" cy="229026"/>
              <a:chOff x="1324002" y="2276809"/>
              <a:chExt cx="216000" cy="252000"/>
            </a:xfrm>
          </p:grpSpPr>
          <p:sp>
            <p:nvSpPr>
              <p:cNvPr id="1087" name="Rectangle 108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88" name="Flowchart: Connector 108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9" name="Flowchart: Connector 108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0" name="Flowchart: Connector 108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1" name="Flowchart: Connector 109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2" name="Group 1091"/>
            <p:cNvGrpSpPr/>
            <p:nvPr/>
          </p:nvGrpSpPr>
          <p:grpSpPr>
            <a:xfrm>
              <a:off x="1948843" y="1254551"/>
              <a:ext cx="197467" cy="229026"/>
              <a:chOff x="1324002" y="2276809"/>
              <a:chExt cx="216000" cy="252000"/>
            </a:xfrm>
          </p:grpSpPr>
          <p:sp>
            <p:nvSpPr>
              <p:cNvPr id="1093" name="Rectangle 109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094" name="Flowchart: Connector 109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5" name="Flowchart: Connector 109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6" name="Flowchart: Connector 109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7" name="Flowchart: Connector 109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98" name="Group 1097"/>
            <p:cNvGrpSpPr/>
            <p:nvPr/>
          </p:nvGrpSpPr>
          <p:grpSpPr>
            <a:xfrm>
              <a:off x="3079630" y="3079730"/>
              <a:ext cx="197467" cy="229026"/>
              <a:chOff x="1324002" y="2276809"/>
              <a:chExt cx="216000" cy="252000"/>
            </a:xfrm>
          </p:grpSpPr>
          <p:sp>
            <p:nvSpPr>
              <p:cNvPr id="1099" name="Rectangle 109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0" name="Flowchart: Connector 109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1" name="Flowchart: Connector 110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2" name="Flowchart: Connector 110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3" name="Flowchart: Connector 110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04" name="Group 1103"/>
            <p:cNvGrpSpPr/>
            <p:nvPr/>
          </p:nvGrpSpPr>
          <p:grpSpPr>
            <a:xfrm>
              <a:off x="2172010" y="3845447"/>
              <a:ext cx="197467" cy="229026"/>
              <a:chOff x="1324002" y="2276809"/>
              <a:chExt cx="216000" cy="252000"/>
            </a:xfrm>
          </p:grpSpPr>
          <p:sp>
            <p:nvSpPr>
              <p:cNvPr id="1105" name="Rectangle 110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06" name="Flowchart: Connector 110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7" name="Flowchart: Connector 110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8" name="Flowchart: Connector 110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9" name="Flowchart: Connector 11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0" name="Group 1109"/>
            <p:cNvGrpSpPr/>
            <p:nvPr/>
          </p:nvGrpSpPr>
          <p:grpSpPr>
            <a:xfrm>
              <a:off x="2172736" y="4100094"/>
              <a:ext cx="197467" cy="229026"/>
              <a:chOff x="1324002" y="2276809"/>
              <a:chExt cx="216000" cy="252000"/>
            </a:xfrm>
          </p:grpSpPr>
          <p:sp>
            <p:nvSpPr>
              <p:cNvPr id="1111" name="Rectangle 111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2" name="Flowchart: Connector 111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3" name="Flowchart: Connector 111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4" name="Flowchart: Connector 111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5" name="Flowchart: Connector 111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16" name="Group 1115"/>
            <p:cNvGrpSpPr/>
            <p:nvPr/>
          </p:nvGrpSpPr>
          <p:grpSpPr>
            <a:xfrm>
              <a:off x="1274519" y="4353113"/>
              <a:ext cx="197467" cy="229026"/>
              <a:chOff x="1324002" y="2276809"/>
              <a:chExt cx="216000" cy="252000"/>
            </a:xfrm>
          </p:grpSpPr>
          <p:sp>
            <p:nvSpPr>
              <p:cNvPr id="1117" name="Rectangle 111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18" name="Flowchart: Connector 111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9" name="Flowchart: Connector 111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0" name="Flowchart: Connector 111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1" name="Flowchart: Connector 112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28" name="Group 1127"/>
            <p:cNvGrpSpPr/>
            <p:nvPr/>
          </p:nvGrpSpPr>
          <p:grpSpPr>
            <a:xfrm>
              <a:off x="1946484" y="4353113"/>
              <a:ext cx="197467" cy="229026"/>
              <a:chOff x="1324002" y="2276809"/>
              <a:chExt cx="216000" cy="252000"/>
            </a:xfrm>
          </p:grpSpPr>
          <p:sp>
            <p:nvSpPr>
              <p:cNvPr id="1129" name="Rectangle 112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0" name="Flowchart: Connector 112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1" name="Flowchart: Connector 113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2" name="Flowchart: Connector 113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Flowchart: Connector 113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34" name="Group 1133"/>
            <p:cNvGrpSpPr/>
            <p:nvPr/>
          </p:nvGrpSpPr>
          <p:grpSpPr>
            <a:xfrm>
              <a:off x="2398848" y="4353113"/>
              <a:ext cx="197467" cy="229026"/>
              <a:chOff x="1324002" y="2276809"/>
              <a:chExt cx="216000" cy="252000"/>
            </a:xfrm>
          </p:grpSpPr>
          <p:sp>
            <p:nvSpPr>
              <p:cNvPr id="1135" name="Rectangle 113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36" name="Flowchart: Connector 113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7" name="Flowchart: Connector 113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8" name="Flowchart: Connector 113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9" name="Flowchart: Connector 113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40" name="Group 1139"/>
            <p:cNvGrpSpPr/>
            <p:nvPr/>
          </p:nvGrpSpPr>
          <p:grpSpPr>
            <a:xfrm>
              <a:off x="2176187" y="4353113"/>
              <a:ext cx="197467" cy="229026"/>
              <a:chOff x="1324002" y="2276809"/>
              <a:chExt cx="216000" cy="252000"/>
            </a:xfrm>
          </p:grpSpPr>
          <p:sp>
            <p:nvSpPr>
              <p:cNvPr id="1141" name="Rectangle 11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42" name="Flowchart: Connector 11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3" name="Flowchart: Connector 11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4" name="Flowchart: Connector 11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5" name="Flowchart: Connector 11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46" name="Group 1145"/>
            <p:cNvGrpSpPr/>
            <p:nvPr/>
          </p:nvGrpSpPr>
          <p:grpSpPr>
            <a:xfrm>
              <a:off x="2176187" y="4606133"/>
              <a:ext cx="197467" cy="229026"/>
              <a:chOff x="1324002" y="2276809"/>
              <a:chExt cx="216000" cy="252000"/>
            </a:xfrm>
          </p:grpSpPr>
          <p:sp>
            <p:nvSpPr>
              <p:cNvPr id="1147" name="Rectangle 11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48" name="Flowchart: Connector 11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9" name="Flowchart: Connector 11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0" name="Flowchart: Connector 11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1" name="Flowchart: Connector 11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2" name="Group 1151"/>
            <p:cNvGrpSpPr/>
            <p:nvPr/>
          </p:nvGrpSpPr>
          <p:grpSpPr>
            <a:xfrm>
              <a:off x="2399629" y="4606133"/>
              <a:ext cx="197467" cy="229026"/>
              <a:chOff x="1324002" y="2276809"/>
              <a:chExt cx="216000" cy="252000"/>
            </a:xfrm>
          </p:grpSpPr>
          <p:sp>
            <p:nvSpPr>
              <p:cNvPr id="1153" name="Rectangle 11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54" name="Flowchart: Connector 11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5" name="Flowchart: Connector 11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6" name="Flowchart: Connector 11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7" name="Flowchart: Connector 11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8" name="Group 1157"/>
            <p:cNvGrpSpPr/>
            <p:nvPr/>
          </p:nvGrpSpPr>
          <p:grpSpPr>
            <a:xfrm>
              <a:off x="1952976" y="4606133"/>
              <a:ext cx="197467" cy="229026"/>
              <a:chOff x="1324002" y="2276809"/>
              <a:chExt cx="216000" cy="252000"/>
            </a:xfrm>
          </p:grpSpPr>
          <p:sp>
            <p:nvSpPr>
              <p:cNvPr id="1159" name="Rectangle 115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0" name="Flowchart: Connector 115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1" name="Flowchart: Connector 116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2" name="Flowchart: Connector 116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3" name="Flowchart: Connector 116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4" name="Group 1163"/>
            <p:cNvGrpSpPr/>
            <p:nvPr/>
          </p:nvGrpSpPr>
          <p:grpSpPr>
            <a:xfrm>
              <a:off x="2176601" y="4857865"/>
              <a:ext cx="197467" cy="229026"/>
              <a:chOff x="1324002" y="2276809"/>
              <a:chExt cx="216000" cy="252000"/>
            </a:xfrm>
          </p:grpSpPr>
          <p:sp>
            <p:nvSpPr>
              <p:cNvPr id="1165" name="Rectangle 116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66" name="Flowchart: Connector 116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7" name="Flowchart: Connector 116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8" name="Flowchart: Connector 116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9" name="Flowchart: Connector 11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0" name="Group 1169"/>
            <p:cNvGrpSpPr/>
            <p:nvPr/>
          </p:nvGrpSpPr>
          <p:grpSpPr>
            <a:xfrm>
              <a:off x="2172010" y="5130760"/>
              <a:ext cx="197467" cy="229026"/>
              <a:chOff x="1324002" y="2276809"/>
              <a:chExt cx="216000" cy="252000"/>
            </a:xfrm>
          </p:grpSpPr>
          <p:sp>
            <p:nvSpPr>
              <p:cNvPr id="1171" name="Rectangle 117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2" name="Flowchart: Connector 117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3" name="Flowchart: Connector 117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4" name="Flowchart: Connector 117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5" name="Flowchart: Connector 117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76" name="Group 1175"/>
            <p:cNvGrpSpPr/>
            <p:nvPr/>
          </p:nvGrpSpPr>
          <p:grpSpPr>
            <a:xfrm>
              <a:off x="1728316" y="4606133"/>
              <a:ext cx="197467" cy="229026"/>
              <a:chOff x="1324002" y="2276809"/>
              <a:chExt cx="216000" cy="252000"/>
            </a:xfrm>
          </p:grpSpPr>
          <p:sp>
            <p:nvSpPr>
              <p:cNvPr id="1177" name="Rectangle 117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78" name="Flowchart: Connector 117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9" name="Flowchart: Connector 117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0" name="Flowchart: Connector 117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1" name="Flowchart: Connector 118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2" name="Group 1181"/>
            <p:cNvGrpSpPr/>
            <p:nvPr/>
          </p:nvGrpSpPr>
          <p:grpSpPr>
            <a:xfrm>
              <a:off x="1506967" y="4606133"/>
              <a:ext cx="197467" cy="229026"/>
              <a:chOff x="1324002" y="2276809"/>
              <a:chExt cx="216000" cy="252000"/>
            </a:xfrm>
          </p:grpSpPr>
          <p:sp>
            <p:nvSpPr>
              <p:cNvPr id="1183" name="Rectangle 118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84" name="Flowchart: Connector 118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5" name="Flowchart: Connector 118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6" name="Flowchart: Connector 118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7" name="Flowchart: Connector 118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8" name="Group 1187"/>
            <p:cNvGrpSpPr/>
            <p:nvPr/>
          </p:nvGrpSpPr>
          <p:grpSpPr>
            <a:xfrm>
              <a:off x="2625048" y="4606133"/>
              <a:ext cx="197467" cy="229026"/>
              <a:chOff x="1324002" y="2276809"/>
              <a:chExt cx="216000" cy="252000"/>
            </a:xfrm>
          </p:grpSpPr>
          <p:sp>
            <p:nvSpPr>
              <p:cNvPr id="1189" name="Rectangle 118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0" name="Flowchart: Connector 118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1" name="Flowchart: Connector 119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2" name="Flowchart: Connector 119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3" name="Flowchart: Connector 119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4" name="Group 1193"/>
            <p:cNvGrpSpPr/>
            <p:nvPr/>
          </p:nvGrpSpPr>
          <p:grpSpPr>
            <a:xfrm>
              <a:off x="2850529" y="4606133"/>
              <a:ext cx="197467" cy="229026"/>
              <a:chOff x="1324002" y="2276809"/>
              <a:chExt cx="216000" cy="252000"/>
            </a:xfrm>
          </p:grpSpPr>
          <p:sp>
            <p:nvSpPr>
              <p:cNvPr id="1195" name="Rectangle 11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196" name="Flowchart: Connector 119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7" name="Flowchart: Connector 119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8" name="Flowchart: Connector 119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9" name="Flowchart: Connector 119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0" name="Group 1199"/>
            <p:cNvGrpSpPr/>
            <p:nvPr/>
          </p:nvGrpSpPr>
          <p:grpSpPr>
            <a:xfrm>
              <a:off x="3079630" y="4353113"/>
              <a:ext cx="197467" cy="229026"/>
              <a:chOff x="1324002" y="2276809"/>
              <a:chExt cx="216000" cy="252000"/>
            </a:xfrm>
          </p:grpSpPr>
          <p:sp>
            <p:nvSpPr>
              <p:cNvPr id="1201" name="Rectangle 12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2" name="Flowchart: Connector 120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3" name="Flowchart: Connector 120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4" name="Flowchart: Connector 120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5" name="Flowchart: Connector 120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6" name="Group 1205"/>
            <p:cNvGrpSpPr/>
            <p:nvPr/>
          </p:nvGrpSpPr>
          <p:grpSpPr>
            <a:xfrm>
              <a:off x="3079630" y="4100094"/>
              <a:ext cx="197467" cy="229026"/>
              <a:chOff x="1324002" y="2276809"/>
              <a:chExt cx="216000" cy="252000"/>
            </a:xfrm>
          </p:grpSpPr>
          <p:sp>
            <p:nvSpPr>
              <p:cNvPr id="1207" name="Rectangle 12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08" name="Flowchart: Connector 120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9" name="Flowchart: Connector 120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0" name="Flowchart: Connector 120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1" name="Flowchart: Connector 121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2" name="Group 1211"/>
            <p:cNvGrpSpPr/>
            <p:nvPr/>
          </p:nvGrpSpPr>
          <p:grpSpPr>
            <a:xfrm>
              <a:off x="3079630" y="3845447"/>
              <a:ext cx="197467" cy="229026"/>
              <a:chOff x="1324002" y="2276809"/>
              <a:chExt cx="216000" cy="252000"/>
            </a:xfrm>
          </p:grpSpPr>
          <p:sp>
            <p:nvSpPr>
              <p:cNvPr id="1213" name="Rectangle 12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14" name="Flowchart: Connector 121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5" name="Flowchart: Connector 121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6" name="Flowchart: Connector 121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7" name="Flowchart: Connector 121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18" name="Group 1217"/>
            <p:cNvGrpSpPr/>
            <p:nvPr/>
          </p:nvGrpSpPr>
          <p:grpSpPr>
            <a:xfrm>
              <a:off x="3079630" y="3588292"/>
              <a:ext cx="197467" cy="229026"/>
              <a:chOff x="1324002" y="2276809"/>
              <a:chExt cx="216000" cy="252000"/>
            </a:xfrm>
          </p:grpSpPr>
          <p:sp>
            <p:nvSpPr>
              <p:cNvPr id="1219" name="Rectangle 12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0" name="Flowchart: Connector 121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1" name="Flowchart: Connector 122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2" name="Flowchart: Connector 122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3" name="Flowchart: Connector 122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24" name="Group 1223"/>
            <p:cNvGrpSpPr/>
            <p:nvPr/>
          </p:nvGrpSpPr>
          <p:grpSpPr>
            <a:xfrm>
              <a:off x="3079879" y="3333645"/>
              <a:ext cx="197467" cy="229026"/>
              <a:chOff x="1324002" y="2276809"/>
              <a:chExt cx="216000" cy="252000"/>
            </a:xfrm>
          </p:grpSpPr>
          <p:sp>
            <p:nvSpPr>
              <p:cNvPr id="1225" name="Rectangle 122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26" name="Flowchart: Connector 122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7" name="Flowchart: Connector 122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8" name="Flowchart: Connector 122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9" name="Flowchart: Connector 122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0" name="Group 1229"/>
            <p:cNvGrpSpPr/>
            <p:nvPr/>
          </p:nvGrpSpPr>
          <p:grpSpPr>
            <a:xfrm>
              <a:off x="3306823" y="3079730"/>
              <a:ext cx="197467" cy="229026"/>
              <a:chOff x="1324002" y="2276809"/>
              <a:chExt cx="216000" cy="252000"/>
            </a:xfrm>
          </p:grpSpPr>
          <p:sp>
            <p:nvSpPr>
              <p:cNvPr id="1231" name="Rectangle 123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2" name="Flowchart: Connector 123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3" name="Flowchart: Connector 123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4" name="Flowchart: Connector 123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5" name="Flowchart: Connector 123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6" name="Group 1235"/>
            <p:cNvGrpSpPr/>
            <p:nvPr/>
          </p:nvGrpSpPr>
          <p:grpSpPr>
            <a:xfrm>
              <a:off x="3519027" y="3079730"/>
              <a:ext cx="197467" cy="229026"/>
              <a:chOff x="1324002" y="2276809"/>
              <a:chExt cx="216000" cy="252000"/>
            </a:xfrm>
          </p:grpSpPr>
          <p:sp>
            <p:nvSpPr>
              <p:cNvPr id="1237" name="Rectangle 123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38" name="Flowchart: Connector 123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9" name="Flowchart: Connector 123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0" name="Flowchart: Connector 123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1" name="Flowchart: Connector 124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54" name="Group 1253"/>
            <p:cNvGrpSpPr/>
            <p:nvPr/>
          </p:nvGrpSpPr>
          <p:grpSpPr>
            <a:xfrm>
              <a:off x="3739566" y="3079730"/>
              <a:ext cx="197467" cy="229026"/>
              <a:chOff x="1324002" y="2276809"/>
              <a:chExt cx="216000" cy="252000"/>
            </a:xfrm>
          </p:grpSpPr>
          <p:sp>
            <p:nvSpPr>
              <p:cNvPr id="1255" name="Rectangle 125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56" name="Flowchart: Connector 125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7" name="Flowchart: Connector 125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8" name="Flowchart: Connector 125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9" name="Flowchart: Connector 12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0" name="Group 1259"/>
            <p:cNvGrpSpPr/>
            <p:nvPr/>
          </p:nvGrpSpPr>
          <p:grpSpPr>
            <a:xfrm>
              <a:off x="3966759" y="3079730"/>
              <a:ext cx="197467" cy="229026"/>
              <a:chOff x="1324002" y="2276809"/>
              <a:chExt cx="216000" cy="252000"/>
            </a:xfrm>
          </p:grpSpPr>
          <p:sp>
            <p:nvSpPr>
              <p:cNvPr id="1261" name="Rectangle 126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2" name="Flowchart: Connector 126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3" name="Flowchart: Connector 126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4" name="Flowchart: Connector 126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5" name="Flowchart: Connector 126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66" name="Group 1265"/>
            <p:cNvGrpSpPr/>
            <p:nvPr/>
          </p:nvGrpSpPr>
          <p:grpSpPr>
            <a:xfrm>
              <a:off x="4188472" y="3079730"/>
              <a:ext cx="197467" cy="229026"/>
              <a:chOff x="1324002" y="2276809"/>
              <a:chExt cx="216000" cy="252000"/>
            </a:xfrm>
          </p:grpSpPr>
          <p:sp>
            <p:nvSpPr>
              <p:cNvPr id="1267" name="Rectangle 126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268" name="Flowchart: Connector 126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9" name="Flowchart: Connector 126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0" name="Flowchart: Connector 126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1" name="Flowchart: Connector 127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14" name="Group 1313"/>
            <p:cNvGrpSpPr/>
            <p:nvPr/>
          </p:nvGrpSpPr>
          <p:grpSpPr>
            <a:xfrm>
              <a:off x="4620150" y="3079730"/>
              <a:ext cx="197467" cy="229026"/>
              <a:chOff x="1324002" y="2276809"/>
              <a:chExt cx="216000" cy="252000"/>
            </a:xfrm>
          </p:grpSpPr>
          <p:sp>
            <p:nvSpPr>
              <p:cNvPr id="1315" name="Rectangle 131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16" name="Flowchart: Connector 131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7" name="Flowchart: Connector 131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8" name="Flowchart: Connector 131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9" name="Flowchart: Connector 131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20" name="Group 1319"/>
            <p:cNvGrpSpPr/>
            <p:nvPr/>
          </p:nvGrpSpPr>
          <p:grpSpPr>
            <a:xfrm>
              <a:off x="4839146" y="3079730"/>
              <a:ext cx="197467" cy="229026"/>
              <a:chOff x="1324002" y="2276809"/>
              <a:chExt cx="216000" cy="252000"/>
            </a:xfrm>
          </p:grpSpPr>
          <p:sp>
            <p:nvSpPr>
              <p:cNvPr id="1321" name="Rectangle 132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2" name="Flowchart: Connector 132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3" name="Flowchart: Connector 132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4" name="Flowchart: Connector 132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5" name="Flowchart: Connector 132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26" name="Group 1325"/>
            <p:cNvGrpSpPr/>
            <p:nvPr/>
          </p:nvGrpSpPr>
          <p:grpSpPr>
            <a:xfrm>
              <a:off x="5052646" y="3079730"/>
              <a:ext cx="197467" cy="229026"/>
              <a:chOff x="1324002" y="2276809"/>
              <a:chExt cx="216000" cy="252000"/>
            </a:xfrm>
          </p:grpSpPr>
          <p:sp>
            <p:nvSpPr>
              <p:cNvPr id="1327" name="Rectangle 132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28" name="Flowchart: Connector 132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9" name="Flowchart: Connector 132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0" name="Flowchart: Connector 132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1" name="Flowchart: Connector 133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32" name="Group 1331"/>
            <p:cNvGrpSpPr/>
            <p:nvPr/>
          </p:nvGrpSpPr>
          <p:grpSpPr>
            <a:xfrm>
              <a:off x="5280086" y="3079730"/>
              <a:ext cx="197467" cy="229026"/>
              <a:chOff x="1324002" y="2276809"/>
              <a:chExt cx="216000" cy="252000"/>
            </a:xfrm>
          </p:grpSpPr>
          <p:sp>
            <p:nvSpPr>
              <p:cNvPr id="1333" name="Rectangle 133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34" name="Flowchart: Connector 133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5" name="Flowchart: Connector 133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6" name="Flowchart: Connector 133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7" name="Flowchart: Connector 133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38" name="Group 1337"/>
            <p:cNvGrpSpPr/>
            <p:nvPr/>
          </p:nvGrpSpPr>
          <p:grpSpPr>
            <a:xfrm>
              <a:off x="5496368" y="3080710"/>
              <a:ext cx="197467" cy="229026"/>
              <a:chOff x="1324002" y="2276809"/>
              <a:chExt cx="216000" cy="252000"/>
            </a:xfrm>
          </p:grpSpPr>
          <p:sp>
            <p:nvSpPr>
              <p:cNvPr id="1339" name="Rectangle 133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40" name="Flowchart: Connector 133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1" name="Flowchart: Connector 134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2" name="Flowchart: Connector 134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3" name="Flowchart: Connector 134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44" name="Group 1343"/>
            <p:cNvGrpSpPr/>
            <p:nvPr/>
          </p:nvGrpSpPr>
          <p:grpSpPr>
            <a:xfrm>
              <a:off x="4202041" y="2554548"/>
              <a:ext cx="197467" cy="229026"/>
              <a:chOff x="1324002" y="2276809"/>
              <a:chExt cx="216000" cy="252000"/>
            </a:xfrm>
          </p:grpSpPr>
          <p:sp>
            <p:nvSpPr>
              <p:cNvPr id="1345" name="Rectangle 13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46" name="Flowchart: Connector 134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7" name="Flowchart: Connector 134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8" name="Flowchart: Connector 134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9" name="Flowchart: Connector 134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50" name="Group 1349"/>
            <p:cNvGrpSpPr/>
            <p:nvPr/>
          </p:nvGrpSpPr>
          <p:grpSpPr>
            <a:xfrm>
              <a:off x="4832354" y="2554548"/>
              <a:ext cx="197467" cy="229026"/>
              <a:chOff x="1324002" y="2276809"/>
              <a:chExt cx="216000" cy="252000"/>
            </a:xfrm>
          </p:grpSpPr>
          <p:sp>
            <p:nvSpPr>
              <p:cNvPr id="1351" name="Rectangle 13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52" name="Flowchart: Connector 13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3" name="Flowchart: Connector 13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4" name="Flowchart: Connector 13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5" name="Flowchart: Connector 13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56" name="Group 1355"/>
            <p:cNvGrpSpPr/>
            <p:nvPr/>
          </p:nvGrpSpPr>
          <p:grpSpPr>
            <a:xfrm>
              <a:off x="4832354" y="2809195"/>
              <a:ext cx="197467" cy="229026"/>
              <a:chOff x="1324002" y="2276809"/>
              <a:chExt cx="216000" cy="252000"/>
            </a:xfrm>
          </p:grpSpPr>
          <p:sp>
            <p:nvSpPr>
              <p:cNvPr id="1357" name="Rectangle 135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58" name="Flowchart: Connector 135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9" name="Flowchart: Connector 135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0" name="Flowchart: Connector 135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1" name="Flowchart: Connector 136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80" name="Group 1379"/>
            <p:cNvGrpSpPr/>
            <p:nvPr/>
          </p:nvGrpSpPr>
          <p:grpSpPr>
            <a:xfrm>
              <a:off x="3966759" y="2809195"/>
              <a:ext cx="197467" cy="229026"/>
              <a:chOff x="1324002" y="2276809"/>
              <a:chExt cx="216000" cy="252000"/>
            </a:xfrm>
          </p:grpSpPr>
          <p:sp>
            <p:nvSpPr>
              <p:cNvPr id="1381" name="Rectangle 138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382" name="Flowchart: Connector 138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3" name="Flowchart: Connector 138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4" name="Flowchart: Connector 138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5" name="Flowchart: Connector 138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98" name="Group 1397"/>
            <p:cNvGrpSpPr/>
            <p:nvPr/>
          </p:nvGrpSpPr>
          <p:grpSpPr>
            <a:xfrm>
              <a:off x="3966759" y="2554548"/>
              <a:ext cx="197467" cy="229026"/>
              <a:chOff x="1324002" y="2276809"/>
              <a:chExt cx="216000" cy="252000"/>
            </a:xfrm>
          </p:grpSpPr>
          <p:sp>
            <p:nvSpPr>
              <p:cNvPr id="1399" name="Rectangle 139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0" name="Flowchart: Connector 139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1" name="Flowchart: Connector 140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2" name="Flowchart: Connector 140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3" name="Flowchart: Connector 140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04" name="Group 1403"/>
            <p:cNvGrpSpPr/>
            <p:nvPr/>
          </p:nvGrpSpPr>
          <p:grpSpPr>
            <a:xfrm>
              <a:off x="4620150" y="2554548"/>
              <a:ext cx="197467" cy="229026"/>
              <a:chOff x="1324002" y="2276809"/>
              <a:chExt cx="216000" cy="252000"/>
            </a:xfrm>
          </p:grpSpPr>
          <p:sp>
            <p:nvSpPr>
              <p:cNvPr id="1405" name="Rectangle 140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06" name="Flowchart: Connector 140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7" name="Flowchart: Connector 140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8" name="Flowchart: Connector 140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9" name="Flowchart: Connector 140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10" name="Group 1409"/>
            <p:cNvGrpSpPr/>
            <p:nvPr/>
          </p:nvGrpSpPr>
          <p:grpSpPr>
            <a:xfrm>
              <a:off x="4400075" y="2809195"/>
              <a:ext cx="197467" cy="229026"/>
              <a:chOff x="1324002" y="2276809"/>
              <a:chExt cx="216000" cy="252000"/>
            </a:xfrm>
          </p:grpSpPr>
          <p:sp>
            <p:nvSpPr>
              <p:cNvPr id="1411" name="Rectangle 141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2" name="Flowchart: Connector 141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3" name="Flowchart: Connector 141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4" name="Flowchart: Connector 141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5" name="Flowchart: Connector 141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16" name="Group 1415"/>
            <p:cNvGrpSpPr/>
            <p:nvPr/>
          </p:nvGrpSpPr>
          <p:grpSpPr>
            <a:xfrm>
              <a:off x="4198944" y="2296247"/>
              <a:ext cx="197467" cy="229026"/>
              <a:chOff x="1324002" y="2276809"/>
              <a:chExt cx="216000" cy="252000"/>
            </a:xfrm>
          </p:grpSpPr>
          <p:sp>
            <p:nvSpPr>
              <p:cNvPr id="1417" name="Rectangle 141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18" name="Flowchart: Connector 141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9" name="Flowchart: Connector 141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0" name="Flowchart: Connector 141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1" name="Flowchart: Connector 142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22" name="Group 1421"/>
            <p:cNvGrpSpPr/>
            <p:nvPr/>
          </p:nvGrpSpPr>
          <p:grpSpPr>
            <a:xfrm>
              <a:off x="4199107" y="2040785"/>
              <a:ext cx="197467" cy="229026"/>
              <a:chOff x="1324002" y="2276809"/>
              <a:chExt cx="216000" cy="252000"/>
            </a:xfrm>
          </p:grpSpPr>
          <p:sp>
            <p:nvSpPr>
              <p:cNvPr id="1423" name="Rectangle 142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24" name="Flowchart: Connector 142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5" name="Flowchart: Connector 142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6" name="Flowchart: Connector 142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7" name="Flowchart: Connector 142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28" name="Group 1427"/>
            <p:cNvGrpSpPr/>
            <p:nvPr/>
          </p:nvGrpSpPr>
          <p:grpSpPr>
            <a:xfrm>
              <a:off x="4199107" y="1780886"/>
              <a:ext cx="197467" cy="229026"/>
              <a:chOff x="1324002" y="2276809"/>
              <a:chExt cx="216000" cy="252000"/>
            </a:xfrm>
          </p:grpSpPr>
          <p:sp>
            <p:nvSpPr>
              <p:cNvPr id="1429" name="Rectangle 142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0" name="Flowchart: Connector 142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1" name="Flowchart: Connector 143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2" name="Flowchart: Connector 143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3" name="Flowchart: Connector 143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34" name="Group 1433"/>
            <p:cNvGrpSpPr/>
            <p:nvPr/>
          </p:nvGrpSpPr>
          <p:grpSpPr>
            <a:xfrm>
              <a:off x="4198944" y="1517886"/>
              <a:ext cx="197467" cy="229026"/>
              <a:chOff x="1324002" y="2276809"/>
              <a:chExt cx="216000" cy="252000"/>
            </a:xfrm>
          </p:grpSpPr>
          <p:sp>
            <p:nvSpPr>
              <p:cNvPr id="1435" name="Rectangle 143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36" name="Flowchart: Connector 143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7" name="Flowchart: Connector 143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8" name="Flowchart: Connector 143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9" name="Flowchart: Connector 143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0" name="Group 1439"/>
            <p:cNvGrpSpPr/>
            <p:nvPr/>
          </p:nvGrpSpPr>
          <p:grpSpPr>
            <a:xfrm>
              <a:off x="4620150" y="2297832"/>
              <a:ext cx="197467" cy="229026"/>
              <a:chOff x="1324002" y="2276809"/>
              <a:chExt cx="216000" cy="252000"/>
            </a:xfrm>
          </p:grpSpPr>
          <p:sp>
            <p:nvSpPr>
              <p:cNvPr id="1441" name="Rectangle 14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2" name="Flowchart: Connector 14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3" name="Flowchart: Connector 14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4" name="Flowchart: Connector 14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5" name="Flowchart: Connector 14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46" name="Group 1445"/>
            <p:cNvGrpSpPr/>
            <p:nvPr/>
          </p:nvGrpSpPr>
          <p:grpSpPr>
            <a:xfrm>
              <a:off x="4620312" y="2042370"/>
              <a:ext cx="197467" cy="229026"/>
              <a:chOff x="1324002" y="2276809"/>
              <a:chExt cx="216000" cy="252000"/>
            </a:xfrm>
          </p:grpSpPr>
          <p:sp>
            <p:nvSpPr>
              <p:cNvPr id="1447" name="Rectangle 14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48" name="Flowchart: Connector 14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9" name="Flowchart: Connector 14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0" name="Flowchart: Connector 14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1" name="Flowchart: Connector 14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2" name="Group 1451"/>
            <p:cNvGrpSpPr/>
            <p:nvPr/>
          </p:nvGrpSpPr>
          <p:grpSpPr>
            <a:xfrm>
              <a:off x="4620312" y="1782471"/>
              <a:ext cx="197467" cy="229026"/>
              <a:chOff x="1324002" y="2276809"/>
              <a:chExt cx="216000" cy="252000"/>
            </a:xfrm>
          </p:grpSpPr>
          <p:sp>
            <p:nvSpPr>
              <p:cNvPr id="1453" name="Rectangle 14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54" name="Flowchart: Connector 14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5" name="Flowchart: Connector 14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6" name="Flowchart: Connector 14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7" name="Flowchart: Connector 14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58" name="Group 1457"/>
            <p:cNvGrpSpPr/>
            <p:nvPr/>
          </p:nvGrpSpPr>
          <p:grpSpPr>
            <a:xfrm>
              <a:off x="4620150" y="1519471"/>
              <a:ext cx="197467" cy="229026"/>
              <a:chOff x="1324002" y="2276809"/>
              <a:chExt cx="216000" cy="252000"/>
            </a:xfrm>
          </p:grpSpPr>
          <p:sp>
            <p:nvSpPr>
              <p:cNvPr id="1459" name="Rectangle 145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60" name="Flowchart: Connector 145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1" name="Flowchart: Connector 146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2" name="Flowchart: Connector 146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3" name="Flowchart: Connector 146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64" name="Group 1463"/>
            <p:cNvGrpSpPr/>
            <p:nvPr/>
          </p:nvGrpSpPr>
          <p:grpSpPr>
            <a:xfrm>
              <a:off x="3966759" y="3588292"/>
              <a:ext cx="197467" cy="229026"/>
              <a:chOff x="1324002" y="2276809"/>
              <a:chExt cx="216000" cy="252000"/>
            </a:xfrm>
          </p:grpSpPr>
          <p:sp>
            <p:nvSpPr>
              <p:cNvPr id="1465" name="Rectangle 146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66" name="Flowchart: Connector 146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7" name="Flowchart: Connector 146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8" name="Flowchart: Connector 146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9" name="Flowchart: Connector 14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0" name="Group 1469"/>
            <p:cNvGrpSpPr/>
            <p:nvPr/>
          </p:nvGrpSpPr>
          <p:grpSpPr>
            <a:xfrm>
              <a:off x="3966759" y="3333645"/>
              <a:ext cx="197467" cy="229026"/>
              <a:chOff x="1324002" y="2276809"/>
              <a:chExt cx="216000" cy="252000"/>
            </a:xfrm>
          </p:grpSpPr>
          <p:sp>
            <p:nvSpPr>
              <p:cNvPr id="1471" name="Rectangle 147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72" name="Flowchart: Connector 147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3" name="Flowchart: Connector 147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4" name="Flowchart: Connector 147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5" name="Flowchart: Connector 147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76" name="Group 1475"/>
            <p:cNvGrpSpPr/>
            <p:nvPr/>
          </p:nvGrpSpPr>
          <p:grpSpPr>
            <a:xfrm>
              <a:off x="4832641" y="3588292"/>
              <a:ext cx="197467" cy="229026"/>
              <a:chOff x="1324002" y="2276809"/>
              <a:chExt cx="216000" cy="252000"/>
            </a:xfrm>
          </p:grpSpPr>
          <p:sp>
            <p:nvSpPr>
              <p:cNvPr id="1477" name="Rectangle 147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78" name="Flowchart: Connector 147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9" name="Flowchart: Connector 147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0" name="Flowchart: Connector 147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1" name="Flowchart: Connector 148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2" name="Group 1481"/>
            <p:cNvGrpSpPr/>
            <p:nvPr/>
          </p:nvGrpSpPr>
          <p:grpSpPr>
            <a:xfrm>
              <a:off x="4832641" y="3333645"/>
              <a:ext cx="197467" cy="229026"/>
              <a:chOff x="1324002" y="2276809"/>
              <a:chExt cx="216000" cy="252000"/>
            </a:xfrm>
          </p:grpSpPr>
          <p:sp>
            <p:nvSpPr>
              <p:cNvPr id="1483" name="Rectangle 148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84" name="Flowchart: Connector 148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5" name="Flowchart: Connector 148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6" name="Flowchart: Connector 148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7" name="Flowchart: Connector 148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88" name="Group 1487"/>
            <p:cNvGrpSpPr/>
            <p:nvPr/>
          </p:nvGrpSpPr>
          <p:grpSpPr>
            <a:xfrm>
              <a:off x="3966759" y="4100094"/>
              <a:ext cx="197467" cy="229026"/>
              <a:chOff x="1324002" y="2276809"/>
              <a:chExt cx="216000" cy="252000"/>
            </a:xfrm>
          </p:grpSpPr>
          <p:sp>
            <p:nvSpPr>
              <p:cNvPr id="1489" name="Rectangle 148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0" name="Flowchart: Connector 148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1" name="Flowchart: Connector 149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2" name="Flowchart: Connector 149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3" name="Flowchart: Connector 149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94" name="Group 1493"/>
            <p:cNvGrpSpPr/>
            <p:nvPr/>
          </p:nvGrpSpPr>
          <p:grpSpPr>
            <a:xfrm>
              <a:off x="3966759" y="3845447"/>
              <a:ext cx="197467" cy="229026"/>
              <a:chOff x="1324002" y="2276809"/>
              <a:chExt cx="216000" cy="252000"/>
            </a:xfrm>
          </p:grpSpPr>
          <p:sp>
            <p:nvSpPr>
              <p:cNvPr id="1495" name="Rectangle 14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496" name="Flowchart: Connector 149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7" name="Flowchart: Connector 149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8" name="Flowchart: Connector 149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9" name="Flowchart: Connector 14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0" name="Group 1499"/>
            <p:cNvGrpSpPr/>
            <p:nvPr/>
          </p:nvGrpSpPr>
          <p:grpSpPr>
            <a:xfrm>
              <a:off x="4835348" y="3845447"/>
              <a:ext cx="197467" cy="229026"/>
              <a:chOff x="1324002" y="2276809"/>
              <a:chExt cx="216000" cy="252000"/>
            </a:xfrm>
          </p:grpSpPr>
          <p:sp>
            <p:nvSpPr>
              <p:cNvPr id="1501" name="Rectangle 15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2" name="Flowchart: Connector 150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3" name="Flowchart: Connector 150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4" name="Flowchart: Connector 150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5" name="Flowchart: Connector 150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06" name="Group 1505"/>
            <p:cNvGrpSpPr/>
            <p:nvPr/>
          </p:nvGrpSpPr>
          <p:grpSpPr>
            <a:xfrm>
              <a:off x="4835348" y="4100094"/>
              <a:ext cx="197467" cy="229026"/>
              <a:chOff x="1324002" y="2276809"/>
              <a:chExt cx="216000" cy="252000"/>
            </a:xfrm>
          </p:grpSpPr>
          <p:sp>
            <p:nvSpPr>
              <p:cNvPr id="1507" name="Rectangle 15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08" name="Flowchart: Connector 150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9" name="Flowchart: Connector 150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0" name="Flowchart: Connector 150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1" name="Flowchart: Connector 151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2" name="Group 1511"/>
            <p:cNvGrpSpPr/>
            <p:nvPr/>
          </p:nvGrpSpPr>
          <p:grpSpPr>
            <a:xfrm>
              <a:off x="3965829" y="4353113"/>
              <a:ext cx="197467" cy="229026"/>
              <a:chOff x="1324002" y="2276809"/>
              <a:chExt cx="216000" cy="252000"/>
            </a:xfrm>
          </p:grpSpPr>
          <p:sp>
            <p:nvSpPr>
              <p:cNvPr id="1513" name="Rectangle 15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14" name="Flowchart: Connector 151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5" name="Flowchart: Connector 151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6" name="Flowchart: Connector 151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7" name="Flowchart: Connector 151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18" name="Group 1517"/>
            <p:cNvGrpSpPr/>
            <p:nvPr/>
          </p:nvGrpSpPr>
          <p:grpSpPr>
            <a:xfrm>
              <a:off x="4184809" y="4606133"/>
              <a:ext cx="197467" cy="229026"/>
              <a:chOff x="1324002" y="2276809"/>
              <a:chExt cx="216000" cy="252000"/>
            </a:xfrm>
          </p:grpSpPr>
          <p:sp>
            <p:nvSpPr>
              <p:cNvPr id="1519" name="Rectangle 15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0" name="Flowchart: Connector 151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1" name="Flowchart: Connector 152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2" name="Flowchart: Connector 152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3" name="Flowchart: Connector 152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24" name="Group 1523"/>
            <p:cNvGrpSpPr/>
            <p:nvPr/>
          </p:nvGrpSpPr>
          <p:grpSpPr>
            <a:xfrm>
              <a:off x="4412367" y="4606133"/>
              <a:ext cx="197467" cy="229026"/>
              <a:chOff x="1324002" y="2276809"/>
              <a:chExt cx="216000" cy="252000"/>
            </a:xfrm>
          </p:grpSpPr>
          <p:sp>
            <p:nvSpPr>
              <p:cNvPr id="1525" name="Rectangle 152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26" name="Flowchart: Connector 152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7" name="Flowchart: Connector 152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8" name="Flowchart: Connector 152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9" name="Flowchart: Connector 15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0" name="Group 1529"/>
            <p:cNvGrpSpPr/>
            <p:nvPr/>
          </p:nvGrpSpPr>
          <p:grpSpPr>
            <a:xfrm>
              <a:off x="4609835" y="4353113"/>
              <a:ext cx="197467" cy="229026"/>
              <a:chOff x="1324002" y="2276809"/>
              <a:chExt cx="216000" cy="252000"/>
            </a:xfrm>
          </p:grpSpPr>
          <p:sp>
            <p:nvSpPr>
              <p:cNvPr id="1531" name="Rectangle 153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32" name="Flowchart: Connector 153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3" name="Flowchart: Connector 153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4" name="Flowchart: Connector 153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5" name="Flowchart: Connector 153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36" name="Group 1535"/>
            <p:cNvGrpSpPr/>
            <p:nvPr/>
          </p:nvGrpSpPr>
          <p:grpSpPr>
            <a:xfrm>
              <a:off x="4834908" y="4353113"/>
              <a:ext cx="197467" cy="229026"/>
              <a:chOff x="1324002" y="2276809"/>
              <a:chExt cx="216000" cy="252000"/>
            </a:xfrm>
          </p:grpSpPr>
          <p:sp>
            <p:nvSpPr>
              <p:cNvPr id="1537" name="Rectangle 153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38" name="Flowchart: Connector 1537"/>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9" name="Flowchart: Connector 1538"/>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0" name="Flowchart: Connector 1539"/>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1" name="Flowchart: Connector 1540"/>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42" name="Group 1541"/>
            <p:cNvGrpSpPr/>
            <p:nvPr/>
          </p:nvGrpSpPr>
          <p:grpSpPr>
            <a:xfrm>
              <a:off x="4834908" y="4606133"/>
              <a:ext cx="197467" cy="229026"/>
              <a:chOff x="1324002" y="2276809"/>
              <a:chExt cx="216000" cy="252000"/>
            </a:xfrm>
          </p:grpSpPr>
          <p:sp>
            <p:nvSpPr>
              <p:cNvPr id="1543" name="Rectangle 154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44" name="Flowchart: Connector 1543"/>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5" name="Flowchart: Connector 1544"/>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6" name="Flowchart: Connector 1545"/>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7" name="Flowchart: Connector 1546"/>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48" name="Group 1547"/>
            <p:cNvGrpSpPr/>
            <p:nvPr/>
          </p:nvGrpSpPr>
          <p:grpSpPr>
            <a:xfrm>
              <a:off x="4614219" y="4606133"/>
              <a:ext cx="197467" cy="229026"/>
              <a:chOff x="1324002" y="2276809"/>
              <a:chExt cx="216000" cy="252000"/>
            </a:xfrm>
          </p:grpSpPr>
          <p:sp>
            <p:nvSpPr>
              <p:cNvPr id="1549" name="Rectangle 154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0" name="Flowchart: Connector 1549"/>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1" name="Flowchart: Connector 1550"/>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2" name="Flowchart: Connector 1551"/>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3" name="Flowchart: Connector 1552"/>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54" name="Group 1553"/>
            <p:cNvGrpSpPr/>
            <p:nvPr/>
          </p:nvGrpSpPr>
          <p:grpSpPr>
            <a:xfrm>
              <a:off x="5052646" y="4606133"/>
              <a:ext cx="197467" cy="229026"/>
              <a:chOff x="1324002" y="2276809"/>
              <a:chExt cx="216000" cy="252000"/>
            </a:xfrm>
          </p:grpSpPr>
          <p:sp>
            <p:nvSpPr>
              <p:cNvPr id="1555" name="Rectangle 155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56" name="Flowchart: Connector 1555"/>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7" name="Flowchart: Connector 1556"/>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8" name="Flowchart: Connector 1557"/>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9" name="Flowchart: Connector 1558"/>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60" name="Group 1559"/>
            <p:cNvGrpSpPr/>
            <p:nvPr/>
          </p:nvGrpSpPr>
          <p:grpSpPr>
            <a:xfrm>
              <a:off x="4834908" y="4857865"/>
              <a:ext cx="197467" cy="229026"/>
              <a:chOff x="1324002" y="2276809"/>
              <a:chExt cx="216000" cy="252000"/>
            </a:xfrm>
          </p:grpSpPr>
          <p:sp>
            <p:nvSpPr>
              <p:cNvPr id="1561" name="Rectangle 156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2" name="Flowchart: Connector 1561"/>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3" name="Flowchart: Connector 1562"/>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4" name="Flowchart: Connector 1563"/>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5" name="Flowchart: Connector 1564"/>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66" name="Group 1565"/>
            <p:cNvGrpSpPr/>
            <p:nvPr/>
          </p:nvGrpSpPr>
          <p:grpSpPr>
            <a:xfrm>
              <a:off x="5052646" y="4353113"/>
              <a:ext cx="197467" cy="229026"/>
              <a:chOff x="1324002" y="2276809"/>
              <a:chExt cx="216000" cy="252000"/>
            </a:xfrm>
          </p:grpSpPr>
          <p:sp>
            <p:nvSpPr>
              <p:cNvPr id="1567" name="Rectangle 156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68" name="Flowchart: Connector 156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9" name="Flowchart: Connector 156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0" name="Flowchart: Connector 156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1" name="Flowchart: Connector 157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72" name="Group 1571"/>
            <p:cNvGrpSpPr/>
            <p:nvPr/>
          </p:nvGrpSpPr>
          <p:grpSpPr>
            <a:xfrm>
              <a:off x="5280086" y="4606133"/>
              <a:ext cx="197467" cy="229026"/>
              <a:chOff x="1324002" y="2276809"/>
              <a:chExt cx="216000" cy="252000"/>
            </a:xfrm>
          </p:grpSpPr>
          <p:sp>
            <p:nvSpPr>
              <p:cNvPr id="1573" name="Rectangle 157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74" name="Flowchart: Connector 157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5" name="Flowchart: Connector 157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6" name="Flowchart: Connector 157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7" name="Flowchart: Connector 157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78" name="Group 1577"/>
            <p:cNvGrpSpPr/>
            <p:nvPr/>
          </p:nvGrpSpPr>
          <p:grpSpPr>
            <a:xfrm>
              <a:off x="5508813" y="4606133"/>
              <a:ext cx="197467" cy="229026"/>
              <a:chOff x="1324002" y="2276809"/>
              <a:chExt cx="216000" cy="252000"/>
            </a:xfrm>
          </p:grpSpPr>
          <p:sp>
            <p:nvSpPr>
              <p:cNvPr id="1579" name="Rectangle 157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0" name="Flowchart: Connector 157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1" name="Flowchart: Connector 158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2" name="Flowchart: Connector 158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3" name="Flowchart: Connector 158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84" name="Group 1583"/>
            <p:cNvGrpSpPr/>
            <p:nvPr/>
          </p:nvGrpSpPr>
          <p:grpSpPr>
            <a:xfrm>
              <a:off x="4835941" y="5128447"/>
              <a:ext cx="197467" cy="229026"/>
              <a:chOff x="1324002" y="2276809"/>
              <a:chExt cx="216000" cy="252000"/>
            </a:xfrm>
          </p:grpSpPr>
          <p:sp>
            <p:nvSpPr>
              <p:cNvPr id="1585" name="Rectangle 158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86" name="Flowchart: Connector 158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7" name="Flowchart: Connector 158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8" name="Flowchart: Connector 158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9" name="Flowchart: Connector 158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90" name="Group 1589"/>
            <p:cNvGrpSpPr/>
            <p:nvPr/>
          </p:nvGrpSpPr>
          <p:grpSpPr>
            <a:xfrm>
              <a:off x="4606456" y="5128447"/>
              <a:ext cx="197467" cy="229026"/>
              <a:chOff x="1324002" y="2276809"/>
              <a:chExt cx="216000" cy="252000"/>
            </a:xfrm>
          </p:grpSpPr>
          <p:sp>
            <p:nvSpPr>
              <p:cNvPr id="1591" name="Rectangle 159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2" name="Flowchart: Connector 159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3" name="Flowchart: Connector 159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4" name="Flowchart: Connector 159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5" name="Flowchart: Connector 159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96" name="Group 1595"/>
            <p:cNvGrpSpPr/>
            <p:nvPr/>
          </p:nvGrpSpPr>
          <p:grpSpPr>
            <a:xfrm>
              <a:off x="5720941" y="3079136"/>
              <a:ext cx="197467" cy="229026"/>
              <a:chOff x="1324002" y="2276809"/>
              <a:chExt cx="216000" cy="252000"/>
            </a:xfrm>
          </p:grpSpPr>
          <p:sp>
            <p:nvSpPr>
              <p:cNvPr id="1597" name="Rectangle 159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598" name="Flowchart: Connector 159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9" name="Flowchart: Connector 159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0" name="Flowchart: Connector 159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1" name="Flowchart: Connector 160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02" name="Group 1601"/>
            <p:cNvGrpSpPr/>
            <p:nvPr/>
          </p:nvGrpSpPr>
          <p:grpSpPr>
            <a:xfrm>
              <a:off x="5720941" y="3333645"/>
              <a:ext cx="197467" cy="229026"/>
              <a:chOff x="1324002" y="2276809"/>
              <a:chExt cx="216000" cy="252000"/>
            </a:xfrm>
          </p:grpSpPr>
          <p:sp>
            <p:nvSpPr>
              <p:cNvPr id="1603" name="Rectangle 160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04" name="Flowchart: Connector 160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5" name="Flowchart: Connector 160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6" name="Flowchart: Connector 160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7" name="Flowchart: Connector 160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08" name="Group 1607"/>
            <p:cNvGrpSpPr/>
            <p:nvPr/>
          </p:nvGrpSpPr>
          <p:grpSpPr>
            <a:xfrm>
              <a:off x="5720941" y="3588292"/>
              <a:ext cx="197467" cy="229026"/>
              <a:chOff x="1324002" y="2276809"/>
              <a:chExt cx="216000" cy="252000"/>
            </a:xfrm>
          </p:grpSpPr>
          <p:sp>
            <p:nvSpPr>
              <p:cNvPr id="1609" name="Rectangle 160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0" name="Flowchart: Connector 160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1" name="Flowchart: Connector 161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2" name="Flowchart: Connector 161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3" name="Flowchart: Connector 161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14" name="Group 1613"/>
            <p:cNvGrpSpPr/>
            <p:nvPr/>
          </p:nvGrpSpPr>
          <p:grpSpPr>
            <a:xfrm>
              <a:off x="5720941" y="3845832"/>
              <a:ext cx="197467" cy="229026"/>
              <a:chOff x="1324002" y="2276809"/>
              <a:chExt cx="216000" cy="252000"/>
            </a:xfrm>
          </p:grpSpPr>
          <p:sp>
            <p:nvSpPr>
              <p:cNvPr id="1615" name="Rectangle 161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16" name="Flowchart: Connector 161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7" name="Flowchart: Connector 161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8" name="Flowchart: Connector 161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9" name="Flowchart: Connector 161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20" name="Group 1619"/>
            <p:cNvGrpSpPr/>
            <p:nvPr/>
          </p:nvGrpSpPr>
          <p:grpSpPr>
            <a:xfrm>
              <a:off x="5720941" y="4100094"/>
              <a:ext cx="197467" cy="229026"/>
              <a:chOff x="1324002" y="2276809"/>
              <a:chExt cx="216000" cy="252000"/>
            </a:xfrm>
          </p:grpSpPr>
          <p:sp>
            <p:nvSpPr>
              <p:cNvPr id="1621" name="Rectangle 162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2" name="Flowchart: Connector 162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3" name="Flowchart: Connector 162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4" name="Flowchart: Connector 162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5" name="Flowchart: Connector 162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26" name="Group 1625"/>
            <p:cNvGrpSpPr/>
            <p:nvPr/>
          </p:nvGrpSpPr>
          <p:grpSpPr>
            <a:xfrm>
              <a:off x="5720941" y="4353113"/>
              <a:ext cx="197467" cy="229026"/>
              <a:chOff x="1324002" y="2276809"/>
              <a:chExt cx="216000" cy="252000"/>
            </a:xfrm>
          </p:grpSpPr>
          <p:sp>
            <p:nvSpPr>
              <p:cNvPr id="1627" name="Rectangle 162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28" name="Flowchart: Connector 162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9" name="Flowchart: Connector 162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0" name="Flowchart: Connector 162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1" name="Flowchart: Connector 163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2" name="Group 1631"/>
            <p:cNvGrpSpPr/>
            <p:nvPr/>
          </p:nvGrpSpPr>
          <p:grpSpPr>
            <a:xfrm>
              <a:off x="5958999" y="3079136"/>
              <a:ext cx="197467" cy="229026"/>
              <a:chOff x="1324002" y="2276809"/>
              <a:chExt cx="216000" cy="252000"/>
            </a:xfrm>
          </p:grpSpPr>
          <p:sp>
            <p:nvSpPr>
              <p:cNvPr id="1633" name="Rectangle 163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34" name="Flowchart: Connector 163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5" name="Flowchart: Connector 163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6" name="Flowchart: Connector 163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37" name="Flowchart: Connector 163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8" name="Group 1637"/>
            <p:cNvGrpSpPr/>
            <p:nvPr/>
          </p:nvGrpSpPr>
          <p:grpSpPr>
            <a:xfrm>
              <a:off x="6188625" y="3080710"/>
              <a:ext cx="197467" cy="229026"/>
              <a:chOff x="1324002" y="2276809"/>
              <a:chExt cx="216000" cy="252000"/>
            </a:xfrm>
          </p:grpSpPr>
          <p:sp>
            <p:nvSpPr>
              <p:cNvPr id="1639" name="Rectangle 163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0" name="Flowchart: Connector 163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1" name="Flowchart: Connector 164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2" name="Flowchart: Connector 164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3" name="Flowchart: Connector 164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44" name="Group 1643"/>
            <p:cNvGrpSpPr/>
            <p:nvPr/>
          </p:nvGrpSpPr>
          <p:grpSpPr>
            <a:xfrm>
              <a:off x="6417458" y="3080710"/>
              <a:ext cx="197467" cy="229026"/>
              <a:chOff x="1324002" y="2276809"/>
              <a:chExt cx="216000" cy="252000"/>
            </a:xfrm>
          </p:grpSpPr>
          <p:sp>
            <p:nvSpPr>
              <p:cNvPr id="1645" name="Rectangle 164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46" name="Flowchart: Connector 164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7" name="Flowchart: Connector 164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8" name="Flowchart: Connector 164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49" name="Flowchart: Connector 164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50" name="Group 1649"/>
            <p:cNvGrpSpPr/>
            <p:nvPr/>
          </p:nvGrpSpPr>
          <p:grpSpPr>
            <a:xfrm>
              <a:off x="6652670" y="3080710"/>
              <a:ext cx="197467" cy="229026"/>
              <a:chOff x="1324002" y="2276809"/>
              <a:chExt cx="216000" cy="252000"/>
            </a:xfrm>
          </p:grpSpPr>
          <p:sp>
            <p:nvSpPr>
              <p:cNvPr id="1651" name="Rectangle 165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52" name="Flowchart: Connector 165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3" name="Flowchart: Connector 165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4" name="Flowchart: Connector 165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5" name="Flowchart: Connector 165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62" name="Group 1661"/>
            <p:cNvGrpSpPr/>
            <p:nvPr/>
          </p:nvGrpSpPr>
          <p:grpSpPr>
            <a:xfrm>
              <a:off x="6887780" y="2822565"/>
              <a:ext cx="197467" cy="229026"/>
              <a:chOff x="1324002" y="2276809"/>
              <a:chExt cx="216000" cy="252000"/>
            </a:xfrm>
          </p:grpSpPr>
          <p:sp>
            <p:nvSpPr>
              <p:cNvPr id="1663" name="Rectangle 166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64" name="Flowchart: Connector 166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5" name="Flowchart: Connector 166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6" name="Flowchart: Connector 166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7" name="Flowchart: Connector 166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68" name="Group 1667"/>
            <p:cNvGrpSpPr/>
            <p:nvPr/>
          </p:nvGrpSpPr>
          <p:grpSpPr>
            <a:xfrm>
              <a:off x="7122889" y="3079136"/>
              <a:ext cx="197467" cy="229026"/>
              <a:chOff x="1324002" y="2276809"/>
              <a:chExt cx="216000" cy="252000"/>
            </a:xfrm>
          </p:grpSpPr>
          <p:sp>
            <p:nvSpPr>
              <p:cNvPr id="1669" name="Rectangle 166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0" name="Flowchart: Connector 166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1" name="Flowchart: Connector 167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2" name="Flowchart: Connector 167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3" name="Flowchart: Connector 167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74" name="Group 1673"/>
            <p:cNvGrpSpPr/>
            <p:nvPr/>
          </p:nvGrpSpPr>
          <p:grpSpPr>
            <a:xfrm>
              <a:off x="7353645" y="3080710"/>
              <a:ext cx="197467" cy="229026"/>
              <a:chOff x="1324002" y="2276809"/>
              <a:chExt cx="216000" cy="252000"/>
            </a:xfrm>
          </p:grpSpPr>
          <p:sp>
            <p:nvSpPr>
              <p:cNvPr id="1675" name="Rectangle 167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76" name="Flowchart: Connector 167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7" name="Flowchart: Connector 167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8" name="Flowchart: Connector 167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9" name="Flowchart: Connector 167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86" name="Group 1685"/>
            <p:cNvGrpSpPr/>
            <p:nvPr/>
          </p:nvGrpSpPr>
          <p:grpSpPr>
            <a:xfrm>
              <a:off x="7587322" y="3080710"/>
              <a:ext cx="197467" cy="229026"/>
              <a:chOff x="1324002" y="2276809"/>
              <a:chExt cx="216000" cy="252000"/>
            </a:xfrm>
          </p:grpSpPr>
          <p:sp>
            <p:nvSpPr>
              <p:cNvPr id="1687" name="Rectangle 168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88" name="Flowchart: Connector 168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9" name="Flowchart: Connector 168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0" name="Flowchart: Connector 168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1" name="Flowchart: Connector 169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92" name="Group 1691"/>
            <p:cNvGrpSpPr/>
            <p:nvPr/>
          </p:nvGrpSpPr>
          <p:grpSpPr>
            <a:xfrm>
              <a:off x="7819509" y="3079136"/>
              <a:ext cx="197467" cy="229026"/>
              <a:chOff x="1324002" y="2276809"/>
              <a:chExt cx="216000" cy="252000"/>
            </a:xfrm>
          </p:grpSpPr>
          <p:sp>
            <p:nvSpPr>
              <p:cNvPr id="1693" name="Rectangle 169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694" name="Flowchart: Connector 169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5" name="Flowchart: Connector 169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6" name="Flowchart: Connector 169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7" name="Flowchart: Connector 169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98" name="Group 1697"/>
            <p:cNvGrpSpPr/>
            <p:nvPr/>
          </p:nvGrpSpPr>
          <p:grpSpPr>
            <a:xfrm>
              <a:off x="8051125" y="3079136"/>
              <a:ext cx="197467" cy="229026"/>
              <a:chOff x="1324002" y="2276809"/>
              <a:chExt cx="216000" cy="252000"/>
            </a:xfrm>
          </p:grpSpPr>
          <p:sp>
            <p:nvSpPr>
              <p:cNvPr id="1699" name="Rectangle 169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00" name="Flowchart: Connector 169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1" name="Flowchart: Connector 170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2" name="Flowchart: Connector 170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3" name="Flowchart: Connector 170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40" name="Group 1739"/>
            <p:cNvGrpSpPr/>
            <p:nvPr/>
          </p:nvGrpSpPr>
          <p:grpSpPr>
            <a:xfrm>
              <a:off x="6417458" y="3333645"/>
              <a:ext cx="197467" cy="229026"/>
              <a:chOff x="1324002" y="2276809"/>
              <a:chExt cx="216000" cy="252000"/>
            </a:xfrm>
          </p:grpSpPr>
          <p:sp>
            <p:nvSpPr>
              <p:cNvPr id="1741" name="Rectangle 174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2" name="Flowchart: Connector 174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3" name="Flowchart: Connector 174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4" name="Flowchart: Connector 174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5" name="Flowchart: Connector 174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46" name="Group 1745"/>
            <p:cNvGrpSpPr/>
            <p:nvPr/>
          </p:nvGrpSpPr>
          <p:grpSpPr>
            <a:xfrm>
              <a:off x="6417458" y="3588292"/>
              <a:ext cx="197467" cy="229026"/>
              <a:chOff x="1324002" y="2276809"/>
              <a:chExt cx="216000" cy="252000"/>
            </a:xfrm>
          </p:grpSpPr>
          <p:sp>
            <p:nvSpPr>
              <p:cNvPr id="1747" name="Rectangle 174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48" name="Flowchart: Connector 174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9" name="Flowchart: Connector 174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0" name="Flowchart: Connector 174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1" name="Flowchart: Connector 175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2" name="Group 1751"/>
            <p:cNvGrpSpPr/>
            <p:nvPr/>
          </p:nvGrpSpPr>
          <p:grpSpPr>
            <a:xfrm>
              <a:off x="6417458" y="3844802"/>
              <a:ext cx="197467" cy="229026"/>
              <a:chOff x="1324002" y="2276809"/>
              <a:chExt cx="216000" cy="252000"/>
            </a:xfrm>
          </p:grpSpPr>
          <p:sp>
            <p:nvSpPr>
              <p:cNvPr id="1753" name="Rectangle 175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54" name="Flowchart: Connector 175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5" name="Flowchart: Connector 175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6" name="Flowchart: Connector 175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57" name="Flowchart: Connector 175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8" name="Group 1757"/>
            <p:cNvGrpSpPr/>
            <p:nvPr/>
          </p:nvGrpSpPr>
          <p:grpSpPr>
            <a:xfrm>
              <a:off x="6417458" y="4099618"/>
              <a:ext cx="197467" cy="229026"/>
              <a:chOff x="1324002" y="2276809"/>
              <a:chExt cx="216000" cy="252000"/>
            </a:xfrm>
          </p:grpSpPr>
          <p:sp>
            <p:nvSpPr>
              <p:cNvPr id="1759" name="Rectangle 175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0" name="Flowchart: Connector 175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1" name="Flowchart: Connector 176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2" name="Flowchart: Connector 176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3" name="Flowchart: Connector 176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64" name="Group 1763"/>
            <p:cNvGrpSpPr/>
            <p:nvPr/>
          </p:nvGrpSpPr>
          <p:grpSpPr>
            <a:xfrm>
              <a:off x="7353645" y="3334205"/>
              <a:ext cx="197467" cy="229026"/>
              <a:chOff x="1324002" y="2276809"/>
              <a:chExt cx="216000" cy="252000"/>
            </a:xfrm>
          </p:grpSpPr>
          <p:sp>
            <p:nvSpPr>
              <p:cNvPr id="1765" name="Rectangle 176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66" name="Flowchart: Connector 176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7" name="Flowchart: Connector 176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8" name="Flowchart: Connector 176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9" name="Flowchart: Connector 176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0" name="Group 1769"/>
            <p:cNvGrpSpPr/>
            <p:nvPr/>
          </p:nvGrpSpPr>
          <p:grpSpPr>
            <a:xfrm>
              <a:off x="7353645" y="3588292"/>
              <a:ext cx="197467" cy="229026"/>
              <a:chOff x="1324002" y="2276809"/>
              <a:chExt cx="216000" cy="252000"/>
            </a:xfrm>
          </p:grpSpPr>
          <p:sp>
            <p:nvSpPr>
              <p:cNvPr id="1771" name="Rectangle 177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2" name="Flowchart: Connector 177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3" name="Flowchart: Connector 177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4" name="Flowchart: Connector 177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5" name="Flowchart: Connector 177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76" name="Group 1775"/>
            <p:cNvGrpSpPr/>
            <p:nvPr/>
          </p:nvGrpSpPr>
          <p:grpSpPr>
            <a:xfrm>
              <a:off x="6417458" y="2822565"/>
              <a:ext cx="197467" cy="229026"/>
              <a:chOff x="1324002" y="2276809"/>
              <a:chExt cx="216000" cy="252000"/>
            </a:xfrm>
          </p:grpSpPr>
          <p:sp>
            <p:nvSpPr>
              <p:cNvPr id="1777" name="Rectangle 177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78" name="Flowchart: Connector 177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9" name="Flowchart: Connector 177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0" name="Flowchart: Connector 177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1" name="Flowchart: Connector 178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82" name="Group 1781"/>
            <p:cNvGrpSpPr/>
            <p:nvPr/>
          </p:nvGrpSpPr>
          <p:grpSpPr>
            <a:xfrm>
              <a:off x="6417458" y="2558400"/>
              <a:ext cx="197467" cy="229026"/>
              <a:chOff x="1324002" y="2276809"/>
              <a:chExt cx="216000" cy="252000"/>
            </a:xfrm>
          </p:grpSpPr>
          <p:sp>
            <p:nvSpPr>
              <p:cNvPr id="1783" name="Rectangle 178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84" name="Flowchart: Connector 178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5" name="Flowchart: Connector 178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6" name="Flowchart: Connector 178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7" name="Flowchart: Connector 178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88" name="Group 1787"/>
            <p:cNvGrpSpPr/>
            <p:nvPr/>
          </p:nvGrpSpPr>
          <p:grpSpPr>
            <a:xfrm>
              <a:off x="7353645" y="2822565"/>
              <a:ext cx="197467" cy="229026"/>
              <a:chOff x="1324002" y="2276809"/>
              <a:chExt cx="216000" cy="252000"/>
            </a:xfrm>
          </p:grpSpPr>
          <p:sp>
            <p:nvSpPr>
              <p:cNvPr id="1789" name="Rectangle 178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0" name="Flowchart: Connector 178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1" name="Flowchart: Connector 179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2" name="Flowchart: Connector 179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3" name="Flowchart: Connector 179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94" name="Group 1793"/>
            <p:cNvGrpSpPr/>
            <p:nvPr/>
          </p:nvGrpSpPr>
          <p:grpSpPr>
            <a:xfrm>
              <a:off x="7353645" y="2554548"/>
              <a:ext cx="197467" cy="229026"/>
              <a:chOff x="1324002" y="2276809"/>
              <a:chExt cx="216000" cy="252000"/>
            </a:xfrm>
          </p:grpSpPr>
          <p:sp>
            <p:nvSpPr>
              <p:cNvPr id="1795" name="Rectangle 179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796" name="Flowchart: Connector 179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7" name="Flowchart: Connector 179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8" name="Flowchart: Connector 179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9" name="Flowchart: Connector 179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0" name="Group 1799"/>
            <p:cNvGrpSpPr/>
            <p:nvPr/>
          </p:nvGrpSpPr>
          <p:grpSpPr>
            <a:xfrm>
              <a:off x="6652745" y="2554548"/>
              <a:ext cx="197467" cy="229026"/>
              <a:chOff x="1324002" y="2276809"/>
              <a:chExt cx="216000" cy="252000"/>
            </a:xfrm>
          </p:grpSpPr>
          <p:sp>
            <p:nvSpPr>
              <p:cNvPr id="1801" name="Rectangle 180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2" name="Flowchart: Connector 180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3" name="Flowchart: Connector 180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4" name="Flowchart: Connector 180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5" name="Flowchart: Connector 180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6" name="Group 1805"/>
            <p:cNvGrpSpPr/>
            <p:nvPr/>
          </p:nvGrpSpPr>
          <p:grpSpPr>
            <a:xfrm>
              <a:off x="6652907" y="2299085"/>
              <a:ext cx="197467" cy="229026"/>
              <a:chOff x="1324002" y="2276809"/>
              <a:chExt cx="216000" cy="252000"/>
            </a:xfrm>
          </p:grpSpPr>
          <p:sp>
            <p:nvSpPr>
              <p:cNvPr id="1807" name="Rectangle 180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08" name="Flowchart: Connector 180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09" name="Flowchart: Connector 180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0" name="Flowchart: Connector 180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1" name="Flowchart: Connector 181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12" name="Group 1811"/>
            <p:cNvGrpSpPr/>
            <p:nvPr/>
          </p:nvGrpSpPr>
          <p:grpSpPr>
            <a:xfrm>
              <a:off x="6652907" y="2039186"/>
              <a:ext cx="197467" cy="229026"/>
              <a:chOff x="1324002" y="2276809"/>
              <a:chExt cx="216000" cy="252000"/>
            </a:xfrm>
          </p:grpSpPr>
          <p:sp>
            <p:nvSpPr>
              <p:cNvPr id="1813" name="Rectangle 181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14" name="Flowchart: Connector 181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5" name="Flowchart: Connector 181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6" name="Flowchart: Connector 181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7" name="Flowchart: Connector 181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18" name="Group 1817"/>
            <p:cNvGrpSpPr/>
            <p:nvPr/>
          </p:nvGrpSpPr>
          <p:grpSpPr>
            <a:xfrm>
              <a:off x="6652745" y="1776186"/>
              <a:ext cx="197467" cy="229026"/>
              <a:chOff x="1324002" y="2276809"/>
              <a:chExt cx="216000" cy="252000"/>
            </a:xfrm>
          </p:grpSpPr>
          <p:sp>
            <p:nvSpPr>
              <p:cNvPr id="1819" name="Rectangle 181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0" name="Flowchart: Connector 181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1" name="Flowchart: Connector 182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2" name="Flowchart: Connector 182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3" name="Flowchart: Connector 182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24" name="Group 1823"/>
            <p:cNvGrpSpPr/>
            <p:nvPr/>
          </p:nvGrpSpPr>
          <p:grpSpPr>
            <a:xfrm>
              <a:off x="7122889" y="2555471"/>
              <a:ext cx="197467" cy="229026"/>
              <a:chOff x="1324002" y="2276809"/>
              <a:chExt cx="216000" cy="252000"/>
            </a:xfrm>
          </p:grpSpPr>
          <p:sp>
            <p:nvSpPr>
              <p:cNvPr id="1825" name="Rectangle 1824">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26" name="Flowchart: Connector 1825"/>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7" name="Flowchart: Connector 1826"/>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8" name="Flowchart: Connector 1827"/>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9" name="Flowchart: Connector 1828"/>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0" name="Group 1829"/>
            <p:cNvGrpSpPr/>
            <p:nvPr/>
          </p:nvGrpSpPr>
          <p:grpSpPr>
            <a:xfrm>
              <a:off x="7123052" y="2300009"/>
              <a:ext cx="197467" cy="229026"/>
              <a:chOff x="1324002" y="2276809"/>
              <a:chExt cx="216000" cy="252000"/>
            </a:xfrm>
          </p:grpSpPr>
          <p:sp>
            <p:nvSpPr>
              <p:cNvPr id="1831" name="Rectangle 1830">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2" name="Flowchart: Connector 1831"/>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3" name="Flowchart: Connector 1832"/>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4" name="Flowchart: Connector 1833"/>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5" name="Flowchart: Connector 1834"/>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6" name="Group 1835"/>
            <p:cNvGrpSpPr/>
            <p:nvPr/>
          </p:nvGrpSpPr>
          <p:grpSpPr>
            <a:xfrm>
              <a:off x="7123052" y="2040110"/>
              <a:ext cx="197467" cy="229026"/>
              <a:chOff x="1324002" y="2276809"/>
              <a:chExt cx="216000" cy="252000"/>
            </a:xfrm>
          </p:grpSpPr>
          <p:sp>
            <p:nvSpPr>
              <p:cNvPr id="1837" name="Rectangle 1836">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38" name="Flowchart: Connector 1837"/>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9" name="Flowchart: Connector 1838"/>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0" name="Flowchart: Connector 1839"/>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1" name="Flowchart: Connector 1840"/>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42" name="Group 1841"/>
            <p:cNvGrpSpPr/>
            <p:nvPr/>
          </p:nvGrpSpPr>
          <p:grpSpPr>
            <a:xfrm>
              <a:off x="7122889" y="1777109"/>
              <a:ext cx="197467" cy="229026"/>
              <a:chOff x="1324002" y="2276809"/>
              <a:chExt cx="216000" cy="252000"/>
            </a:xfrm>
          </p:grpSpPr>
          <p:sp>
            <p:nvSpPr>
              <p:cNvPr id="1843" name="Rectangle 1842">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44" name="Flowchart: Connector 1843"/>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5" name="Flowchart: Connector 1844"/>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6" name="Flowchart: Connector 1845"/>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7" name="Flowchart: Connector 1846"/>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48" name="Group 1847"/>
            <p:cNvGrpSpPr/>
            <p:nvPr/>
          </p:nvGrpSpPr>
          <p:grpSpPr>
            <a:xfrm>
              <a:off x="7353645" y="3846189"/>
              <a:ext cx="197467" cy="229026"/>
              <a:chOff x="1324002" y="2276809"/>
              <a:chExt cx="216000" cy="252000"/>
            </a:xfrm>
          </p:grpSpPr>
          <p:sp>
            <p:nvSpPr>
              <p:cNvPr id="1849" name="Rectangle 1848">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0" name="Flowchart: Connector 1849"/>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1" name="Flowchart: Connector 1850"/>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2" name="Flowchart: Connector 1851"/>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3" name="Flowchart: Connector 1852"/>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55" name="Group 1854"/>
            <p:cNvGrpSpPr/>
            <p:nvPr/>
          </p:nvGrpSpPr>
          <p:grpSpPr>
            <a:xfrm>
              <a:off x="7353645" y="4100094"/>
              <a:ext cx="197467" cy="229026"/>
              <a:chOff x="1324002" y="2276809"/>
              <a:chExt cx="216000" cy="252000"/>
            </a:xfrm>
          </p:grpSpPr>
          <p:sp>
            <p:nvSpPr>
              <p:cNvPr id="1856" name="Rectangle 185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57" name="Flowchart: Connector 185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8" name="Flowchart: Connector 185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9" name="Flowchart: Connector 185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0" name="Flowchart: Connector 185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61" name="Group 1860"/>
            <p:cNvGrpSpPr/>
            <p:nvPr/>
          </p:nvGrpSpPr>
          <p:grpSpPr>
            <a:xfrm>
              <a:off x="7353645" y="4353113"/>
              <a:ext cx="197467" cy="229026"/>
              <a:chOff x="1324002" y="2276809"/>
              <a:chExt cx="216000" cy="252000"/>
            </a:xfrm>
          </p:grpSpPr>
          <p:sp>
            <p:nvSpPr>
              <p:cNvPr id="1862" name="Rectangle 186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3" name="Flowchart: Connector 186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4" name="Flowchart: Connector 186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5" name="Flowchart: Connector 186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6" name="Flowchart: Connector 186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67" name="Group 1866"/>
            <p:cNvGrpSpPr/>
            <p:nvPr/>
          </p:nvGrpSpPr>
          <p:grpSpPr>
            <a:xfrm>
              <a:off x="7353645" y="4606133"/>
              <a:ext cx="197467" cy="229026"/>
              <a:chOff x="1324002" y="2276809"/>
              <a:chExt cx="216000" cy="252000"/>
            </a:xfrm>
          </p:grpSpPr>
          <p:sp>
            <p:nvSpPr>
              <p:cNvPr id="1868" name="Rectangle 186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69" name="Flowchart: Connector 186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0" name="Flowchart: Connector 186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1" name="Flowchart: Connector 187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2" name="Flowchart: Connector 187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73" name="Group 1872"/>
            <p:cNvGrpSpPr/>
            <p:nvPr/>
          </p:nvGrpSpPr>
          <p:grpSpPr>
            <a:xfrm>
              <a:off x="7123052" y="4606173"/>
              <a:ext cx="197467" cy="229026"/>
              <a:chOff x="1324002" y="2276809"/>
              <a:chExt cx="216000" cy="252000"/>
            </a:xfrm>
          </p:grpSpPr>
          <p:sp>
            <p:nvSpPr>
              <p:cNvPr id="1874" name="Rectangle 187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75" name="Flowchart: Connector 187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6" name="Flowchart: Connector 187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7" name="Flowchart: Connector 187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8" name="Flowchart: Connector 187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79" name="Group 1878"/>
            <p:cNvGrpSpPr/>
            <p:nvPr/>
          </p:nvGrpSpPr>
          <p:grpSpPr>
            <a:xfrm>
              <a:off x="7587322" y="4606133"/>
              <a:ext cx="197467" cy="229026"/>
              <a:chOff x="1324002" y="2276809"/>
              <a:chExt cx="216000" cy="252000"/>
            </a:xfrm>
          </p:grpSpPr>
          <p:sp>
            <p:nvSpPr>
              <p:cNvPr id="1880" name="Rectangle 187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1" name="Flowchart: Connector 188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2" name="Flowchart: Connector 188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3" name="Flowchart: Connector 188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4" name="Flowchart: Connector 18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85" name="Group 1884"/>
            <p:cNvGrpSpPr/>
            <p:nvPr/>
          </p:nvGrpSpPr>
          <p:grpSpPr>
            <a:xfrm>
              <a:off x="7353645" y="4857865"/>
              <a:ext cx="197467" cy="229026"/>
              <a:chOff x="1324002" y="2276809"/>
              <a:chExt cx="216000" cy="252000"/>
            </a:xfrm>
          </p:grpSpPr>
          <p:sp>
            <p:nvSpPr>
              <p:cNvPr id="1886" name="Rectangle 188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87" name="Flowchart: Connector 188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8" name="Flowchart: Connector 188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9" name="Flowchart: Connector 188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0" name="Flowchart: Connector 188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1" name="Group 1890"/>
            <p:cNvGrpSpPr/>
            <p:nvPr/>
          </p:nvGrpSpPr>
          <p:grpSpPr>
            <a:xfrm>
              <a:off x="7122510" y="4353113"/>
              <a:ext cx="197467" cy="229026"/>
              <a:chOff x="1324002" y="2276809"/>
              <a:chExt cx="216000" cy="252000"/>
            </a:xfrm>
          </p:grpSpPr>
          <p:sp>
            <p:nvSpPr>
              <p:cNvPr id="1892" name="Rectangle 189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3" name="Flowchart: Connector 189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4" name="Flowchart: Connector 189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5" name="Flowchart: Connector 189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6" name="Flowchart: Connector 189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97" name="Group 1896"/>
            <p:cNvGrpSpPr/>
            <p:nvPr/>
          </p:nvGrpSpPr>
          <p:grpSpPr>
            <a:xfrm>
              <a:off x="6887780" y="4606173"/>
              <a:ext cx="197467" cy="229026"/>
              <a:chOff x="1324002" y="2276809"/>
              <a:chExt cx="216000" cy="252000"/>
            </a:xfrm>
          </p:grpSpPr>
          <p:sp>
            <p:nvSpPr>
              <p:cNvPr id="1898" name="Rectangle 189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899" name="Flowchart: Connector 189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0" name="Flowchart: Connector 189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1" name="Flowchart: Connector 190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2" name="Flowchart: Connector 190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03" name="Group 1902"/>
            <p:cNvGrpSpPr/>
            <p:nvPr/>
          </p:nvGrpSpPr>
          <p:grpSpPr>
            <a:xfrm>
              <a:off x="6652907" y="4606173"/>
              <a:ext cx="197467" cy="229026"/>
              <a:chOff x="1324002" y="2276809"/>
              <a:chExt cx="216000" cy="252000"/>
            </a:xfrm>
          </p:grpSpPr>
          <p:sp>
            <p:nvSpPr>
              <p:cNvPr id="1904" name="Rectangle 190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05" name="Flowchart: Connector 190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6" name="Flowchart: Connector 190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7" name="Flowchart: Connector 190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8" name="Flowchart: Connector 190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09" name="Group 1908"/>
            <p:cNvGrpSpPr/>
            <p:nvPr/>
          </p:nvGrpSpPr>
          <p:grpSpPr>
            <a:xfrm>
              <a:off x="6417458" y="4353113"/>
              <a:ext cx="197467" cy="229026"/>
              <a:chOff x="1324002" y="2276809"/>
              <a:chExt cx="216000" cy="252000"/>
            </a:xfrm>
          </p:grpSpPr>
          <p:sp>
            <p:nvSpPr>
              <p:cNvPr id="1910" name="Rectangle 190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1" name="Flowchart: Connector 191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2" name="Flowchart: Connector 191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3" name="Flowchart: Connector 191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4" name="Flowchart: Connector 19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5" name="Group 1914"/>
            <p:cNvGrpSpPr/>
            <p:nvPr/>
          </p:nvGrpSpPr>
          <p:grpSpPr>
            <a:xfrm>
              <a:off x="7587795" y="4353113"/>
              <a:ext cx="197467" cy="229026"/>
              <a:chOff x="1324002" y="2276809"/>
              <a:chExt cx="216000" cy="252000"/>
            </a:xfrm>
          </p:grpSpPr>
          <p:sp>
            <p:nvSpPr>
              <p:cNvPr id="1916" name="Rectangle 191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17" name="Flowchart: Connector 191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8" name="Flowchart: Connector 191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9" name="Flowchart: Connector 191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0" name="Flowchart: Connector 191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21" name="Group 1920"/>
            <p:cNvGrpSpPr/>
            <p:nvPr/>
          </p:nvGrpSpPr>
          <p:grpSpPr>
            <a:xfrm>
              <a:off x="7353645" y="5102090"/>
              <a:ext cx="197467" cy="229026"/>
              <a:chOff x="1324002" y="2276809"/>
              <a:chExt cx="216000" cy="252000"/>
            </a:xfrm>
          </p:grpSpPr>
          <p:sp>
            <p:nvSpPr>
              <p:cNvPr id="1922" name="Rectangle 192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23" name="Flowchart: Connector 192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4" name="Flowchart: Connector 192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5" name="Flowchart: Connector 192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6" name="Flowchart: Connector 192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39" name="Group 1938"/>
            <p:cNvGrpSpPr/>
            <p:nvPr/>
          </p:nvGrpSpPr>
          <p:grpSpPr>
            <a:xfrm>
              <a:off x="7121725" y="5102477"/>
              <a:ext cx="197467" cy="229026"/>
              <a:chOff x="1324002" y="2276809"/>
              <a:chExt cx="216000" cy="252000"/>
            </a:xfrm>
          </p:grpSpPr>
          <p:sp>
            <p:nvSpPr>
              <p:cNvPr id="1940" name="Rectangle 193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1" name="Flowchart: Connector 194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2" name="Flowchart: Connector 194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3" name="Flowchart: Connector 194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4" name="Flowchart: Connector 19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5" name="Group 1944"/>
            <p:cNvGrpSpPr/>
            <p:nvPr/>
          </p:nvGrpSpPr>
          <p:grpSpPr>
            <a:xfrm>
              <a:off x="6892240" y="5102477"/>
              <a:ext cx="197467" cy="229026"/>
              <a:chOff x="1324002" y="2276809"/>
              <a:chExt cx="216000" cy="252000"/>
            </a:xfrm>
          </p:grpSpPr>
          <p:sp>
            <p:nvSpPr>
              <p:cNvPr id="1946" name="Rectangle 194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47" name="Flowchart: Connector 194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8" name="Flowchart: Connector 194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49" name="Flowchart: Connector 194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0" name="Flowchart: Connector 194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1" name="Group 1950"/>
            <p:cNvGrpSpPr/>
            <p:nvPr/>
          </p:nvGrpSpPr>
          <p:grpSpPr>
            <a:xfrm>
              <a:off x="8281020" y="3080075"/>
              <a:ext cx="197467" cy="229026"/>
              <a:chOff x="1324002" y="2276809"/>
              <a:chExt cx="216000" cy="252000"/>
            </a:xfrm>
          </p:grpSpPr>
          <p:sp>
            <p:nvSpPr>
              <p:cNvPr id="1952" name="Rectangle 195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3" name="Flowchart: Connector 195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4" name="Flowchart: Connector 195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5" name="Flowchart: Connector 195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6" name="Flowchart: Connector 195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57" name="Group 1956"/>
            <p:cNvGrpSpPr/>
            <p:nvPr/>
          </p:nvGrpSpPr>
          <p:grpSpPr>
            <a:xfrm>
              <a:off x="8281021" y="3335447"/>
              <a:ext cx="197467" cy="229026"/>
              <a:chOff x="1324002" y="2276809"/>
              <a:chExt cx="216000" cy="252000"/>
            </a:xfrm>
          </p:grpSpPr>
          <p:sp>
            <p:nvSpPr>
              <p:cNvPr id="1958" name="Rectangle 195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59" name="Flowchart: Connector 195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0" name="Flowchart: Connector 195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1" name="Flowchart: Connector 196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2" name="Flowchart: Connector 196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63" name="Group 1962"/>
            <p:cNvGrpSpPr/>
            <p:nvPr/>
          </p:nvGrpSpPr>
          <p:grpSpPr>
            <a:xfrm>
              <a:off x="7810802" y="4599316"/>
              <a:ext cx="197467" cy="229026"/>
              <a:chOff x="1324002" y="2276809"/>
              <a:chExt cx="216000" cy="252000"/>
            </a:xfrm>
          </p:grpSpPr>
          <p:sp>
            <p:nvSpPr>
              <p:cNvPr id="1964" name="Rectangle 196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65" name="Flowchart: Connector 196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6" name="Flowchart: Connector 196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7" name="Flowchart: Connector 196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8" name="Flowchart: Connector 196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69" name="Group 1968"/>
            <p:cNvGrpSpPr/>
            <p:nvPr/>
          </p:nvGrpSpPr>
          <p:grpSpPr>
            <a:xfrm>
              <a:off x="8041918" y="4599316"/>
              <a:ext cx="197467" cy="229026"/>
              <a:chOff x="1324002" y="2276809"/>
              <a:chExt cx="216000" cy="252000"/>
            </a:xfrm>
          </p:grpSpPr>
          <p:sp>
            <p:nvSpPr>
              <p:cNvPr id="1970" name="Rectangle 196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1" name="Flowchart: Connector 197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2" name="Flowchart: Connector 197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3" name="Flowchart: Connector 197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4" name="Flowchart: Connector 19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75" name="Group 1974"/>
            <p:cNvGrpSpPr/>
            <p:nvPr/>
          </p:nvGrpSpPr>
          <p:grpSpPr>
            <a:xfrm>
              <a:off x="8281021" y="3595146"/>
              <a:ext cx="197467" cy="229026"/>
              <a:chOff x="1324002" y="2276809"/>
              <a:chExt cx="216000" cy="252000"/>
            </a:xfrm>
          </p:grpSpPr>
          <p:sp>
            <p:nvSpPr>
              <p:cNvPr id="1976" name="Rectangle 197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77" name="Flowchart: Connector 197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8" name="Flowchart: Connector 197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9" name="Flowchart: Connector 197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0" name="Flowchart: Connector 197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81" name="Group 1980"/>
            <p:cNvGrpSpPr/>
            <p:nvPr/>
          </p:nvGrpSpPr>
          <p:grpSpPr>
            <a:xfrm>
              <a:off x="8281020" y="3859173"/>
              <a:ext cx="197467" cy="229026"/>
              <a:chOff x="1324002" y="2276809"/>
              <a:chExt cx="216000" cy="252000"/>
            </a:xfrm>
          </p:grpSpPr>
          <p:sp>
            <p:nvSpPr>
              <p:cNvPr id="1982" name="Rectangle 198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3" name="Flowchart: Connector 198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4" name="Flowchart: Connector 198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5" name="Flowchart: Connector 198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6" name="Flowchart: Connector 198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87" name="Group 1986"/>
            <p:cNvGrpSpPr/>
            <p:nvPr/>
          </p:nvGrpSpPr>
          <p:grpSpPr>
            <a:xfrm>
              <a:off x="8281020" y="4118872"/>
              <a:ext cx="197467" cy="229026"/>
              <a:chOff x="1324002" y="2276809"/>
              <a:chExt cx="216000" cy="252000"/>
            </a:xfrm>
          </p:grpSpPr>
          <p:sp>
            <p:nvSpPr>
              <p:cNvPr id="1988" name="Rectangle 198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89" name="Flowchart: Connector 198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0" name="Flowchart: Connector 198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1" name="Flowchart: Connector 199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2" name="Flowchart: Connector 199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93" name="Group 1992"/>
            <p:cNvGrpSpPr/>
            <p:nvPr/>
          </p:nvGrpSpPr>
          <p:grpSpPr>
            <a:xfrm>
              <a:off x="8281021" y="4374244"/>
              <a:ext cx="197467" cy="229026"/>
              <a:chOff x="1324002" y="2276809"/>
              <a:chExt cx="216000" cy="252000"/>
            </a:xfrm>
          </p:grpSpPr>
          <p:sp>
            <p:nvSpPr>
              <p:cNvPr id="1994" name="Rectangle 199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1995" name="Flowchart: Connector 199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6" name="Flowchart: Connector 199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7" name="Flowchart: Connector 199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8" name="Flowchart: Connector 199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99" name="Group 1998"/>
            <p:cNvGrpSpPr/>
            <p:nvPr/>
          </p:nvGrpSpPr>
          <p:grpSpPr>
            <a:xfrm>
              <a:off x="8507422" y="3080075"/>
              <a:ext cx="197467" cy="229026"/>
              <a:chOff x="1324002" y="2276809"/>
              <a:chExt cx="216000" cy="252000"/>
            </a:xfrm>
          </p:grpSpPr>
          <p:sp>
            <p:nvSpPr>
              <p:cNvPr id="2000" name="Rectangle 199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1" name="Flowchart: Connector 200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2" name="Flowchart: Connector 200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3" name="Flowchart: Connector 200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4" name="Flowchart: Connector 20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05" name="Group 2004"/>
            <p:cNvGrpSpPr/>
            <p:nvPr/>
          </p:nvGrpSpPr>
          <p:grpSpPr>
            <a:xfrm>
              <a:off x="8733823" y="3080075"/>
              <a:ext cx="197467" cy="229026"/>
              <a:chOff x="1324002" y="2276809"/>
              <a:chExt cx="216000" cy="252000"/>
            </a:xfrm>
          </p:grpSpPr>
          <p:sp>
            <p:nvSpPr>
              <p:cNvPr id="2006" name="Rectangle 200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07" name="Flowchart: Connector 200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8" name="Flowchart: Connector 200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9" name="Flowchart: Connector 200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0" name="Flowchart: Connector 200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11" name="Group 2010"/>
            <p:cNvGrpSpPr/>
            <p:nvPr/>
          </p:nvGrpSpPr>
          <p:grpSpPr>
            <a:xfrm>
              <a:off x="8960225" y="3080075"/>
              <a:ext cx="197467" cy="229026"/>
              <a:chOff x="1324002" y="2276809"/>
              <a:chExt cx="216000" cy="252000"/>
            </a:xfrm>
          </p:grpSpPr>
          <p:sp>
            <p:nvSpPr>
              <p:cNvPr id="2012" name="Rectangle 201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3" name="Flowchart: Connector 201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4" name="Flowchart: Connector 201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5" name="Flowchart: Connector 201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16" name="Flowchart: Connector 201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17" name="Group 2016"/>
            <p:cNvGrpSpPr/>
            <p:nvPr/>
          </p:nvGrpSpPr>
          <p:grpSpPr>
            <a:xfrm>
              <a:off x="9201505" y="3080075"/>
              <a:ext cx="197467" cy="229026"/>
              <a:chOff x="1324002" y="2276809"/>
              <a:chExt cx="216000" cy="252000"/>
            </a:xfrm>
          </p:grpSpPr>
          <p:sp>
            <p:nvSpPr>
              <p:cNvPr id="2018" name="Rectangle 201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19" name="Flowchart: Connector 201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0" name="Flowchart: Connector 201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1" name="Flowchart: Connector 202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2" name="Flowchart: Connector 202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23" name="Group 2022"/>
            <p:cNvGrpSpPr/>
            <p:nvPr/>
          </p:nvGrpSpPr>
          <p:grpSpPr>
            <a:xfrm>
              <a:off x="9437410" y="3080075"/>
              <a:ext cx="197467" cy="229026"/>
              <a:chOff x="1324002" y="2276809"/>
              <a:chExt cx="216000" cy="252000"/>
            </a:xfrm>
          </p:grpSpPr>
          <p:sp>
            <p:nvSpPr>
              <p:cNvPr id="2024" name="Rectangle 202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25" name="Flowchart: Connector 202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6" name="Flowchart: Connector 202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7" name="Flowchart: Connector 202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8" name="Flowchart: Connector 202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35" name="Group 2034"/>
            <p:cNvGrpSpPr/>
            <p:nvPr/>
          </p:nvGrpSpPr>
          <p:grpSpPr>
            <a:xfrm>
              <a:off x="10137894" y="3082672"/>
              <a:ext cx="197467" cy="229026"/>
              <a:chOff x="1324002" y="2276809"/>
              <a:chExt cx="216000" cy="252000"/>
            </a:xfrm>
          </p:grpSpPr>
          <p:sp>
            <p:nvSpPr>
              <p:cNvPr id="2036" name="Rectangle 203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37" name="Flowchart: Connector 203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8" name="Flowchart: Connector 203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9" name="Flowchart: Connector 203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0" name="Flowchart: Connector 203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41" name="Group 2040"/>
            <p:cNvGrpSpPr/>
            <p:nvPr/>
          </p:nvGrpSpPr>
          <p:grpSpPr>
            <a:xfrm>
              <a:off x="9674260" y="2820376"/>
              <a:ext cx="197467" cy="229026"/>
              <a:chOff x="1324002" y="2276809"/>
              <a:chExt cx="216000" cy="252000"/>
            </a:xfrm>
          </p:grpSpPr>
          <p:sp>
            <p:nvSpPr>
              <p:cNvPr id="2042" name="Rectangle 204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3" name="Flowchart: Connector 204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4" name="Flowchart: Connector 204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5" name="Flowchart: Connector 204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6" name="Flowchart: Connector 204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47" name="Group 2046"/>
            <p:cNvGrpSpPr/>
            <p:nvPr/>
          </p:nvGrpSpPr>
          <p:grpSpPr>
            <a:xfrm>
              <a:off x="9909370" y="3080075"/>
              <a:ext cx="197467" cy="229026"/>
              <a:chOff x="1324002" y="2276809"/>
              <a:chExt cx="216000" cy="252000"/>
            </a:xfrm>
          </p:grpSpPr>
          <p:sp>
            <p:nvSpPr>
              <p:cNvPr id="2048" name="Rectangle 204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49" name="Flowchart: Connector 204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0" name="Flowchart: Connector 204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1" name="Flowchart: Connector 205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Flowchart: Connector 205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53" name="Group 2052"/>
            <p:cNvGrpSpPr/>
            <p:nvPr/>
          </p:nvGrpSpPr>
          <p:grpSpPr>
            <a:xfrm>
              <a:off x="10362173" y="3080075"/>
              <a:ext cx="197467" cy="229026"/>
              <a:chOff x="1324002" y="2276809"/>
              <a:chExt cx="216000" cy="252000"/>
            </a:xfrm>
          </p:grpSpPr>
          <p:sp>
            <p:nvSpPr>
              <p:cNvPr id="2054" name="Rectangle 205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55" name="Flowchart: Connector 205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6" name="Flowchart: Connector 205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7" name="Flowchart: Connector 205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8" name="Flowchart: Connector 205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59" name="Group 2058"/>
            <p:cNvGrpSpPr/>
            <p:nvPr/>
          </p:nvGrpSpPr>
          <p:grpSpPr>
            <a:xfrm>
              <a:off x="10588574" y="3080075"/>
              <a:ext cx="197467" cy="229026"/>
              <a:chOff x="1324002" y="2276809"/>
              <a:chExt cx="216000" cy="252000"/>
            </a:xfrm>
          </p:grpSpPr>
          <p:sp>
            <p:nvSpPr>
              <p:cNvPr id="2060" name="Rectangle 205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1" name="Flowchart: Connector 206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2" name="Flowchart: Connector 206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3" name="Flowchart: Connector 206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4" name="Flowchart: Connector 206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65" name="Group 2064"/>
            <p:cNvGrpSpPr/>
            <p:nvPr/>
          </p:nvGrpSpPr>
          <p:grpSpPr>
            <a:xfrm>
              <a:off x="10814976" y="3075747"/>
              <a:ext cx="197467" cy="229026"/>
              <a:chOff x="1324002" y="2276809"/>
              <a:chExt cx="216000" cy="252000"/>
            </a:xfrm>
          </p:grpSpPr>
          <p:sp>
            <p:nvSpPr>
              <p:cNvPr id="2066" name="Rectangle 206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67" name="Flowchart: Connector 206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8" name="Flowchart: Connector 206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9" name="Flowchart: Connector 206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0" name="Flowchart: Connector 206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71" name="Group 2070"/>
            <p:cNvGrpSpPr/>
            <p:nvPr/>
          </p:nvGrpSpPr>
          <p:grpSpPr>
            <a:xfrm>
              <a:off x="9201505" y="2816737"/>
              <a:ext cx="197467" cy="229026"/>
              <a:chOff x="1324002" y="2276809"/>
              <a:chExt cx="216000" cy="252000"/>
            </a:xfrm>
          </p:grpSpPr>
          <p:sp>
            <p:nvSpPr>
              <p:cNvPr id="2072" name="Rectangle 207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3" name="Flowchart: Connector 207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4" name="Flowchart: Connector 207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5" name="Flowchart: Connector 207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6" name="Flowchart: Connector 207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77" name="Group 2076"/>
            <p:cNvGrpSpPr/>
            <p:nvPr/>
          </p:nvGrpSpPr>
          <p:grpSpPr>
            <a:xfrm>
              <a:off x="9201505" y="2557038"/>
              <a:ext cx="197467" cy="229026"/>
              <a:chOff x="1324002" y="2276809"/>
              <a:chExt cx="216000" cy="252000"/>
            </a:xfrm>
          </p:grpSpPr>
          <p:sp>
            <p:nvSpPr>
              <p:cNvPr id="2078" name="Rectangle 207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79" name="Flowchart: Connector 207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0" name="Flowchart: Connector 207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1" name="Flowchart: Connector 208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2" name="Flowchart: Connector 208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83" name="Group 2082"/>
            <p:cNvGrpSpPr/>
            <p:nvPr/>
          </p:nvGrpSpPr>
          <p:grpSpPr>
            <a:xfrm>
              <a:off x="10143348" y="2821065"/>
              <a:ext cx="197467" cy="229026"/>
              <a:chOff x="1324002" y="2276809"/>
              <a:chExt cx="216000" cy="252000"/>
            </a:xfrm>
          </p:grpSpPr>
          <p:sp>
            <p:nvSpPr>
              <p:cNvPr id="2084" name="Rectangle 208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85" name="Flowchart: Connector 2084"/>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6" name="Flowchart: Connector 2085"/>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7" name="Flowchart: Connector 2086"/>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88" name="Flowchart: Connector 2087"/>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89" name="Group 2088"/>
            <p:cNvGrpSpPr/>
            <p:nvPr/>
          </p:nvGrpSpPr>
          <p:grpSpPr>
            <a:xfrm>
              <a:off x="10138994" y="2561366"/>
              <a:ext cx="197467" cy="229026"/>
              <a:chOff x="1324002" y="2276809"/>
              <a:chExt cx="216000" cy="252000"/>
            </a:xfrm>
          </p:grpSpPr>
          <p:sp>
            <p:nvSpPr>
              <p:cNvPr id="2090" name="Rectangle 208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1" name="Flowchart: Connector 2090"/>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2" name="Flowchart: Connector 2091"/>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3" name="Flowchart: Connector 2092"/>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4" name="Flowchart: Connector 209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95" name="Group 2094"/>
            <p:cNvGrpSpPr/>
            <p:nvPr/>
          </p:nvGrpSpPr>
          <p:grpSpPr>
            <a:xfrm>
              <a:off x="9439388" y="2554457"/>
              <a:ext cx="197467" cy="229026"/>
              <a:chOff x="1324002" y="2276809"/>
              <a:chExt cx="216000" cy="252000"/>
            </a:xfrm>
          </p:grpSpPr>
          <p:sp>
            <p:nvSpPr>
              <p:cNvPr id="2096" name="Rectangle 209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097" name="Flowchart: Connector 209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8" name="Flowchart: Connector 209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99" name="Flowchart: Connector 209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0" name="Flowchart: Connector 209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01" name="Group 2100"/>
            <p:cNvGrpSpPr/>
            <p:nvPr/>
          </p:nvGrpSpPr>
          <p:grpSpPr>
            <a:xfrm>
              <a:off x="9439388" y="2294558"/>
              <a:ext cx="197467" cy="229026"/>
              <a:chOff x="1324002" y="2276809"/>
              <a:chExt cx="216000" cy="252000"/>
            </a:xfrm>
          </p:grpSpPr>
          <p:sp>
            <p:nvSpPr>
              <p:cNvPr id="2102" name="Rectangle 210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3" name="Flowchart: Connector 210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4" name="Flowchart: Connector 210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5" name="Flowchart: Connector 210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06" name="Flowchart: Connector 210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07" name="Group 2106"/>
            <p:cNvGrpSpPr/>
            <p:nvPr/>
          </p:nvGrpSpPr>
          <p:grpSpPr>
            <a:xfrm>
              <a:off x="9439225" y="2031557"/>
              <a:ext cx="197467" cy="229026"/>
              <a:chOff x="1324002" y="2276809"/>
              <a:chExt cx="216000" cy="252000"/>
            </a:xfrm>
          </p:grpSpPr>
          <p:sp>
            <p:nvSpPr>
              <p:cNvPr id="2108" name="Rectangle 210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09" name="Flowchart: Connector 210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0" name="Flowchart: Connector 210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1" name="Flowchart: Connector 211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2" name="Flowchart: Connector 211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13" name="Group 2112"/>
            <p:cNvGrpSpPr/>
            <p:nvPr/>
          </p:nvGrpSpPr>
          <p:grpSpPr>
            <a:xfrm>
              <a:off x="9905252" y="2558785"/>
              <a:ext cx="197467" cy="229026"/>
              <a:chOff x="1324002" y="2276809"/>
              <a:chExt cx="216000" cy="252000"/>
            </a:xfrm>
          </p:grpSpPr>
          <p:sp>
            <p:nvSpPr>
              <p:cNvPr id="2114" name="Rectangle 211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15" name="Flowchart: Connector 211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6" name="Flowchart: Connector 211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7" name="Flowchart: Connector 211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18" name="Flowchart: Connector 211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19" name="Group 2118"/>
            <p:cNvGrpSpPr/>
            <p:nvPr/>
          </p:nvGrpSpPr>
          <p:grpSpPr>
            <a:xfrm>
              <a:off x="9905252" y="2298885"/>
              <a:ext cx="197467" cy="229026"/>
              <a:chOff x="1324002" y="2276809"/>
              <a:chExt cx="216000" cy="252000"/>
            </a:xfrm>
          </p:grpSpPr>
          <p:sp>
            <p:nvSpPr>
              <p:cNvPr id="2120" name="Rectangle 211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1" name="Flowchart: Connector 212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2" name="Flowchart: Connector 212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3" name="Flowchart: Connector 212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4" name="Flowchart: Connector 212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25" name="Group 2124"/>
            <p:cNvGrpSpPr/>
            <p:nvPr/>
          </p:nvGrpSpPr>
          <p:grpSpPr>
            <a:xfrm>
              <a:off x="9905089" y="2035885"/>
              <a:ext cx="197467" cy="229026"/>
              <a:chOff x="1324002" y="2276809"/>
              <a:chExt cx="216000" cy="252000"/>
            </a:xfrm>
          </p:grpSpPr>
          <p:sp>
            <p:nvSpPr>
              <p:cNvPr id="2126" name="Rectangle 212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27" name="Flowchart: Connector 212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8" name="Flowchart: Connector 212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29" name="Flowchart: Connector 212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0" name="Flowchart: Connector 212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31" name="Group 2130"/>
            <p:cNvGrpSpPr/>
            <p:nvPr/>
          </p:nvGrpSpPr>
          <p:grpSpPr>
            <a:xfrm>
              <a:off x="9201505" y="3336136"/>
              <a:ext cx="197467" cy="229026"/>
              <a:chOff x="1324002" y="2276809"/>
              <a:chExt cx="216000" cy="252000"/>
            </a:xfrm>
          </p:grpSpPr>
          <p:sp>
            <p:nvSpPr>
              <p:cNvPr id="2132" name="Rectangle 213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3" name="Flowchart: Connector 213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4" name="Flowchart: Connector 213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5" name="Flowchart: Connector 213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6" name="Flowchart: Connector 213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37" name="Group 2136"/>
            <p:cNvGrpSpPr/>
            <p:nvPr/>
          </p:nvGrpSpPr>
          <p:grpSpPr>
            <a:xfrm>
              <a:off x="9201505" y="3591507"/>
              <a:ext cx="197467" cy="229026"/>
              <a:chOff x="1324002" y="2276809"/>
              <a:chExt cx="216000" cy="252000"/>
            </a:xfrm>
          </p:grpSpPr>
          <p:sp>
            <p:nvSpPr>
              <p:cNvPr id="2138" name="Rectangle 213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39" name="Flowchart: Connector 213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0" name="Flowchart: Connector 213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1" name="Flowchart: Connector 214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2" name="Flowchart: Connector 214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43" name="Group 2142"/>
            <p:cNvGrpSpPr/>
            <p:nvPr/>
          </p:nvGrpSpPr>
          <p:grpSpPr>
            <a:xfrm>
              <a:off x="10137589" y="3340464"/>
              <a:ext cx="197467" cy="229026"/>
              <a:chOff x="1324002" y="2276809"/>
              <a:chExt cx="216000" cy="252000"/>
            </a:xfrm>
          </p:grpSpPr>
          <p:sp>
            <p:nvSpPr>
              <p:cNvPr id="2144" name="Rectangle 214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45" name="Flowchart: Connector 2144"/>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6" name="Flowchart: Connector 2145"/>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7" name="Flowchart: Connector 2146"/>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8" name="Flowchart: Connector 2147"/>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49" name="Group 2148"/>
            <p:cNvGrpSpPr/>
            <p:nvPr/>
          </p:nvGrpSpPr>
          <p:grpSpPr>
            <a:xfrm>
              <a:off x="10137588" y="3595835"/>
              <a:ext cx="197467" cy="229026"/>
              <a:chOff x="1324002" y="2276809"/>
              <a:chExt cx="216000" cy="252000"/>
            </a:xfrm>
          </p:grpSpPr>
          <p:sp>
            <p:nvSpPr>
              <p:cNvPr id="2150" name="Rectangle 214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1" name="Flowchart: Connector 2150"/>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2" name="Flowchart: Connector 2151"/>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3" name="Flowchart: Connector 2152"/>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4" name="Flowchart: Connector 2153"/>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55" name="Group 2154"/>
            <p:cNvGrpSpPr/>
            <p:nvPr/>
          </p:nvGrpSpPr>
          <p:grpSpPr>
            <a:xfrm>
              <a:off x="9201505" y="3846877"/>
              <a:ext cx="197467" cy="229026"/>
              <a:chOff x="1324002" y="2276809"/>
              <a:chExt cx="216000" cy="252000"/>
            </a:xfrm>
          </p:grpSpPr>
          <p:sp>
            <p:nvSpPr>
              <p:cNvPr id="2156" name="Rectangle 215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57" name="Flowchart: Connector 2156"/>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8" name="Flowchart: Connector 2157"/>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9" name="Flowchart: Connector 2158"/>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0" name="Flowchart: Connector 2159"/>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61" name="Group 2160"/>
            <p:cNvGrpSpPr/>
            <p:nvPr/>
          </p:nvGrpSpPr>
          <p:grpSpPr>
            <a:xfrm>
              <a:off x="9201505" y="4102249"/>
              <a:ext cx="197467" cy="229026"/>
              <a:chOff x="1324002" y="2276809"/>
              <a:chExt cx="216000" cy="252000"/>
            </a:xfrm>
          </p:grpSpPr>
          <p:sp>
            <p:nvSpPr>
              <p:cNvPr id="2162" name="Rectangle 216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3" name="Flowchart: Connector 2162"/>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4" name="Flowchart: Connector 2163"/>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5" name="Flowchart: Connector 2164"/>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6" name="Flowchart: Connector 2165"/>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67" name="Group 2166"/>
            <p:cNvGrpSpPr/>
            <p:nvPr/>
          </p:nvGrpSpPr>
          <p:grpSpPr>
            <a:xfrm>
              <a:off x="9201505" y="4363061"/>
              <a:ext cx="197467" cy="229026"/>
              <a:chOff x="1324002" y="2276809"/>
              <a:chExt cx="216000" cy="252000"/>
            </a:xfrm>
          </p:grpSpPr>
          <p:sp>
            <p:nvSpPr>
              <p:cNvPr id="2168" name="Rectangle 216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69" name="Flowchart: Connector 216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0" name="Flowchart: Connector 216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1" name="Flowchart: Connector 217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2" name="Flowchart: Connector 217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73" name="Group 2172"/>
            <p:cNvGrpSpPr/>
            <p:nvPr/>
          </p:nvGrpSpPr>
          <p:grpSpPr>
            <a:xfrm>
              <a:off x="10144480" y="3852320"/>
              <a:ext cx="197467" cy="229026"/>
              <a:chOff x="1324002" y="2276809"/>
              <a:chExt cx="216000" cy="252000"/>
            </a:xfrm>
          </p:grpSpPr>
          <p:sp>
            <p:nvSpPr>
              <p:cNvPr id="2174" name="Rectangle 217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75" name="Flowchart: Connector 217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6" name="Flowchart: Connector 217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7" name="Flowchart: Connector 217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8" name="Flowchart: Connector 217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79" name="Group 2178"/>
            <p:cNvGrpSpPr/>
            <p:nvPr/>
          </p:nvGrpSpPr>
          <p:grpSpPr>
            <a:xfrm>
              <a:off x="10148833" y="4107691"/>
              <a:ext cx="197467" cy="229026"/>
              <a:chOff x="1324002" y="2276809"/>
              <a:chExt cx="216000" cy="252000"/>
            </a:xfrm>
          </p:grpSpPr>
          <p:sp>
            <p:nvSpPr>
              <p:cNvPr id="2180" name="Rectangle 217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1" name="Flowchart: Connector 218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2" name="Flowchart: Connector 218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3" name="Flowchart: Connector 218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4" name="Flowchart: Connector 218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85" name="Group 2184"/>
            <p:cNvGrpSpPr/>
            <p:nvPr/>
          </p:nvGrpSpPr>
          <p:grpSpPr>
            <a:xfrm>
              <a:off x="10148832" y="4361258"/>
              <a:ext cx="197467" cy="229026"/>
              <a:chOff x="1324002" y="2276809"/>
              <a:chExt cx="216000" cy="252000"/>
            </a:xfrm>
          </p:grpSpPr>
          <p:sp>
            <p:nvSpPr>
              <p:cNvPr id="2186" name="Rectangle 218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87" name="Flowchart: Connector 218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8" name="Flowchart: Connector 218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9" name="Flowchart: Connector 218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0" name="Flowchart: Connector 218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91" name="Group 2190"/>
            <p:cNvGrpSpPr/>
            <p:nvPr/>
          </p:nvGrpSpPr>
          <p:grpSpPr>
            <a:xfrm>
              <a:off x="10148832" y="4620957"/>
              <a:ext cx="197467" cy="229026"/>
              <a:chOff x="1324002" y="2276809"/>
              <a:chExt cx="216000" cy="252000"/>
            </a:xfrm>
          </p:grpSpPr>
          <p:sp>
            <p:nvSpPr>
              <p:cNvPr id="2192" name="Rectangle 219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3" name="Flowchart: Connector 219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4" name="Flowchart: Connector 219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5" name="Flowchart: Connector 219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96" name="Flowchart: Connector 219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97" name="Group 2196"/>
            <p:cNvGrpSpPr/>
            <p:nvPr/>
          </p:nvGrpSpPr>
          <p:grpSpPr>
            <a:xfrm>
              <a:off x="9918077" y="4625286"/>
              <a:ext cx="197467" cy="229026"/>
              <a:chOff x="1324002" y="2276809"/>
              <a:chExt cx="216000" cy="252000"/>
            </a:xfrm>
          </p:grpSpPr>
          <p:sp>
            <p:nvSpPr>
              <p:cNvPr id="2198" name="Rectangle 219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199" name="Flowchart: Connector 219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0" name="Flowchart: Connector 219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1" name="Flowchart: Connector 220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2" name="Flowchart: Connector 220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03" name="Group 2202"/>
            <p:cNvGrpSpPr/>
            <p:nvPr/>
          </p:nvGrpSpPr>
          <p:grpSpPr>
            <a:xfrm>
              <a:off x="10379587" y="4620957"/>
              <a:ext cx="197467" cy="229026"/>
              <a:chOff x="1324001" y="2276809"/>
              <a:chExt cx="216000" cy="252000"/>
            </a:xfrm>
          </p:grpSpPr>
          <p:sp>
            <p:nvSpPr>
              <p:cNvPr id="2204" name="Rectangle 2203">
                <a:extLst>
                  <a:ext uri="{FF2B5EF4-FFF2-40B4-BE49-F238E27FC236}">
                    <a16:creationId xmlns:a16="http://schemas.microsoft.com/office/drawing/2014/main" id="{8AEC3B0F-BEF9-8D5E-2057-AD3FAC84D7D1}"/>
                  </a:ext>
                </a:extLst>
              </p:cNvPr>
              <p:cNvSpPr/>
              <p:nvPr/>
            </p:nvSpPr>
            <p:spPr>
              <a:xfrm>
                <a:off x="1324001"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05" name="Flowchart: Connector 220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6" name="Flowchart: Connector 220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7" name="Flowchart: Connector 220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08" name="Flowchart: Connector 220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09" name="Group 2208"/>
            <p:cNvGrpSpPr/>
            <p:nvPr/>
          </p:nvGrpSpPr>
          <p:grpSpPr>
            <a:xfrm>
              <a:off x="10148832" y="4880657"/>
              <a:ext cx="197467" cy="229026"/>
              <a:chOff x="1324002" y="2276809"/>
              <a:chExt cx="216000" cy="252000"/>
            </a:xfrm>
          </p:grpSpPr>
          <p:sp>
            <p:nvSpPr>
              <p:cNvPr id="2210" name="Rectangle 220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990099"/>
              </a:solidFill>
              <a:ln>
                <a:solidFill>
                  <a:srgbClr val="9900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1" name="Flowchart: Connector 221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2" name="Flowchart: Connector 221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3" name="Flowchart: Connector 221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4" name="Flowchart: Connector 221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15" name="Group 2214"/>
            <p:cNvGrpSpPr/>
            <p:nvPr/>
          </p:nvGrpSpPr>
          <p:grpSpPr>
            <a:xfrm>
              <a:off x="9915541" y="4367390"/>
              <a:ext cx="197467" cy="229026"/>
              <a:chOff x="1324002" y="2276809"/>
              <a:chExt cx="216000" cy="252000"/>
            </a:xfrm>
          </p:grpSpPr>
          <p:sp>
            <p:nvSpPr>
              <p:cNvPr id="2216" name="Rectangle 221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17" name="Flowchart: Connector 221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8" name="Flowchart: Connector 221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19" name="Flowchart: Connector 221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0" name="Flowchart: Connector 221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21" name="Group 2220"/>
            <p:cNvGrpSpPr/>
            <p:nvPr/>
          </p:nvGrpSpPr>
          <p:grpSpPr>
            <a:xfrm>
              <a:off x="10381405" y="4363061"/>
              <a:ext cx="197467" cy="229026"/>
              <a:chOff x="1324002" y="2276809"/>
              <a:chExt cx="216000" cy="252000"/>
            </a:xfrm>
          </p:grpSpPr>
          <p:sp>
            <p:nvSpPr>
              <p:cNvPr id="2222" name="Rectangle 222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3" name="Flowchart: Connector 222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4" name="Flowchart: Connector 222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5" name="Flowchart: Connector 222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26" name="Flowchart: Connector 222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27" name="Group 2226"/>
            <p:cNvGrpSpPr/>
            <p:nvPr/>
          </p:nvGrpSpPr>
          <p:grpSpPr>
            <a:xfrm>
              <a:off x="9689139" y="4631417"/>
              <a:ext cx="197467" cy="229026"/>
              <a:chOff x="1324002" y="2276809"/>
              <a:chExt cx="216000" cy="252000"/>
            </a:xfrm>
          </p:grpSpPr>
          <p:sp>
            <p:nvSpPr>
              <p:cNvPr id="2228" name="Rectangle 222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29" name="Flowchart: Connector 222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0" name="Flowchart: Connector 222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1" name="Flowchart: Connector 223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2" name="Flowchart: Connector 223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33" name="Group 2232"/>
            <p:cNvGrpSpPr/>
            <p:nvPr/>
          </p:nvGrpSpPr>
          <p:grpSpPr>
            <a:xfrm>
              <a:off x="9458384" y="4631417"/>
              <a:ext cx="197467" cy="229026"/>
              <a:chOff x="1324002" y="2276809"/>
              <a:chExt cx="216000" cy="252000"/>
            </a:xfrm>
          </p:grpSpPr>
          <p:sp>
            <p:nvSpPr>
              <p:cNvPr id="2234" name="Rectangle 223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35" name="Flowchart: Connector 223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6" name="Flowchart: Connector 223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7" name="Flowchart: Connector 223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8" name="Flowchart: Connector 223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39" name="Group 2238"/>
            <p:cNvGrpSpPr/>
            <p:nvPr/>
          </p:nvGrpSpPr>
          <p:grpSpPr>
            <a:xfrm>
              <a:off x="10612161" y="4622761"/>
              <a:ext cx="197467" cy="229026"/>
              <a:chOff x="1324002" y="2276809"/>
              <a:chExt cx="216000" cy="252000"/>
            </a:xfrm>
          </p:grpSpPr>
          <p:sp>
            <p:nvSpPr>
              <p:cNvPr id="2240" name="Rectangle 223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1" name="Flowchart: Connector 224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2" name="Flowchart: Connector 224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3" name="Flowchart: Connector 224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4" name="Flowchart: Connector 224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45" name="Group 2244"/>
            <p:cNvGrpSpPr/>
            <p:nvPr/>
          </p:nvGrpSpPr>
          <p:grpSpPr>
            <a:xfrm>
              <a:off x="10834208" y="4622761"/>
              <a:ext cx="197467" cy="229026"/>
              <a:chOff x="1324002" y="2276809"/>
              <a:chExt cx="216000" cy="252000"/>
            </a:xfrm>
          </p:grpSpPr>
          <p:sp>
            <p:nvSpPr>
              <p:cNvPr id="2246" name="Rectangle 224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47" name="Flowchart: Connector 224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8" name="Flowchart: Connector 224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49" name="Flowchart: Connector 224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0" name="Flowchart: Connector 224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51" name="Group 2250"/>
            <p:cNvGrpSpPr/>
            <p:nvPr/>
          </p:nvGrpSpPr>
          <p:grpSpPr>
            <a:xfrm>
              <a:off x="10151755" y="5142844"/>
              <a:ext cx="197467" cy="229026"/>
              <a:chOff x="1324002" y="2276809"/>
              <a:chExt cx="216000" cy="252000"/>
            </a:xfrm>
          </p:grpSpPr>
          <p:sp>
            <p:nvSpPr>
              <p:cNvPr id="2252" name="Rectangle 225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52CAAD"/>
              </a:solidFill>
              <a:ln>
                <a:solidFill>
                  <a:srgbClr val="52CAAD"/>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3" name="Flowchart: Connector 225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4" name="Flowchart: Connector 225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5" name="Flowchart: Connector 225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56" name="Flowchart: Connector 225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57" name="Group 2256"/>
            <p:cNvGrpSpPr/>
            <p:nvPr/>
          </p:nvGrpSpPr>
          <p:grpSpPr>
            <a:xfrm>
              <a:off x="9926785" y="5145374"/>
              <a:ext cx="197467" cy="229026"/>
              <a:chOff x="1324002" y="2276809"/>
              <a:chExt cx="216000" cy="252000"/>
            </a:xfrm>
          </p:grpSpPr>
          <p:sp>
            <p:nvSpPr>
              <p:cNvPr id="2258" name="Rectangle 225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chemeClr val="bg1"/>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59" name="Flowchart: Connector 2258"/>
              <p:cNvSpPr/>
              <p:nvPr/>
            </p:nvSpPr>
            <p:spPr>
              <a:xfrm>
                <a:off x="1355700" y="2448765"/>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0" name="Flowchart: Connector 2259"/>
              <p:cNvSpPr/>
              <p:nvPr/>
            </p:nvSpPr>
            <p:spPr>
              <a:xfrm>
                <a:off x="1469279" y="2444921"/>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1" name="Flowchart: Connector 2260"/>
              <p:cNvSpPr/>
              <p:nvPr/>
            </p:nvSpPr>
            <p:spPr>
              <a:xfrm>
                <a:off x="1475120" y="2315367"/>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2" name="Flowchart: Connector 2261"/>
              <p:cNvSpPr/>
              <p:nvPr/>
            </p:nvSpPr>
            <p:spPr>
              <a:xfrm>
                <a:off x="1353539" y="2312932"/>
                <a:ext cx="45719" cy="45719"/>
              </a:xfrm>
              <a:prstGeom prst="flowChartConnector">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63" name="Group 2262"/>
            <p:cNvGrpSpPr/>
            <p:nvPr/>
          </p:nvGrpSpPr>
          <p:grpSpPr>
            <a:xfrm>
              <a:off x="9694866" y="5145760"/>
              <a:ext cx="197467" cy="229026"/>
              <a:chOff x="1324002" y="2276809"/>
              <a:chExt cx="216000" cy="252000"/>
            </a:xfrm>
          </p:grpSpPr>
          <p:sp>
            <p:nvSpPr>
              <p:cNvPr id="2264" name="Rectangle 226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65" name="Flowchart: Connector 226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6" name="Flowchart: Connector 226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7" name="Flowchart: Connector 226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68" name="Flowchart: Connector 226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69" name="Group 2268"/>
            <p:cNvGrpSpPr/>
            <p:nvPr/>
          </p:nvGrpSpPr>
          <p:grpSpPr>
            <a:xfrm>
              <a:off x="9465380" y="5145760"/>
              <a:ext cx="197467" cy="229026"/>
              <a:chOff x="1324002" y="2276809"/>
              <a:chExt cx="216000" cy="252000"/>
            </a:xfrm>
          </p:grpSpPr>
          <p:sp>
            <p:nvSpPr>
              <p:cNvPr id="2270" name="Rectangle 226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CDD844"/>
              </a:solidFill>
              <a:ln>
                <a:solidFill>
                  <a:srgbClr val="CDD844"/>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1" name="Flowchart: Connector 227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2" name="Flowchart: Connector 227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3" name="Flowchart: Connector 227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4" name="Flowchart: Connector 227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75" name="Group 2274"/>
            <p:cNvGrpSpPr/>
            <p:nvPr/>
          </p:nvGrpSpPr>
          <p:grpSpPr>
            <a:xfrm>
              <a:off x="11045805" y="3074682"/>
              <a:ext cx="197467" cy="229026"/>
              <a:chOff x="1324002" y="2276809"/>
              <a:chExt cx="216000" cy="252000"/>
            </a:xfrm>
          </p:grpSpPr>
          <p:sp>
            <p:nvSpPr>
              <p:cNvPr id="2276" name="Rectangle 227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003399"/>
              </a:solidFill>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77" name="Flowchart: Connector 227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8" name="Flowchart: Connector 227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79" name="Flowchart: Connector 227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0" name="Flowchart: Connector 227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81" name="Group 2280"/>
            <p:cNvGrpSpPr/>
            <p:nvPr/>
          </p:nvGrpSpPr>
          <p:grpSpPr>
            <a:xfrm>
              <a:off x="11050086" y="3332921"/>
              <a:ext cx="197467" cy="229026"/>
              <a:chOff x="1324002" y="2276809"/>
              <a:chExt cx="216000" cy="252000"/>
            </a:xfrm>
          </p:grpSpPr>
          <p:sp>
            <p:nvSpPr>
              <p:cNvPr id="2282" name="Rectangle 2281">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3" name="Flowchart: Connector 2282"/>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4" name="Flowchart: Connector 2283"/>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5" name="Flowchart: Connector 2284"/>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6" name="Flowchart: Connector 2285"/>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87" name="Group 2286"/>
            <p:cNvGrpSpPr/>
            <p:nvPr/>
          </p:nvGrpSpPr>
          <p:grpSpPr>
            <a:xfrm>
              <a:off x="11050086" y="3592620"/>
              <a:ext cx="197467" cy="229026"/>
              <a:chOff x="1324002" y="2276809"/>
              <a:chExt cx="216000" cy="252000"/>
            </a:xfrm>
          </p:grpSpPr>
          <p:sp>
            <p:nvSpPr>
              <p:cNvPr id="2288" name="Rectangle 2287">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89" name="Flowchart: Connector 2288"/>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0" name="Flowchart: Connector 2289"/>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1" name="Flowchart: Connector 2290"/>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2" name="Flowchart: Connector 2291"/>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93" name="Group 2292"/>
            <p:cNvGrpSpPr/>
            <p:nvPr/>
          </p:nvGrpSpPr>
          <p:grpSpPr>
            <a:xfrm>
              <a:off x="11054440" y="3852320"/>
              <a:ext cx="197467" cy="229026"/>
              <a:chOff x="1324002" y="2276809"/>
              <a:chExt cx="216000" cy="252000"/>
            </a:xfrm>
          </p:grpSpPr>
          <p:sp>
            <p:nvSpPr>
              <p:cNvPr id="2294" name="Rectangle 2293">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295" name="Flowchart: Connector 2294"/>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6" name="Flowchart: Connector 2295"/>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7" name="Flowchart: Connector 2296"/>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98" name="Flowchart: Connector 2297"/>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99" name="Group 2298"/>
            <p:cNvGrpSpPr/>
            <p:nvPr/>
          </p:nvGrpSpPr>
          <p:grpSpPr>
            <a:xfrm>
              <a:off x="11058794" y="4107691"/>
              <a:ext cx="197467" cy="229026"/>
              <a:chOff x="1324002" y="2276809"/>
              <a:chExt cx="216000" cy="252000"/>
            </a:xfrm>
          </p:grpSpPr>
          <p:sp>
            <p:nvSpPr>
              <p:cNvPr id="2300" name="Rectangle 2299">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1" name="Flowchart: Connector 2300"/>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2" name="Flowchart: Connector 2301"/>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3" name="Flowchart: Connector 2302"/>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4" name="Flowchart: Connector 2303"/>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5" name="Group 2304"/>
            <p:cNvGrpSpPr/>
            <p:nvPr/>
          </p:nvGrpSpPr>
          <p:grpSpPr>
            <a:xfrm>
              <a:off x="11058794" y="4367390"/>
              <a:ext cx="197467" cy="229026"/>
              <a:chOff x="1324002" y="2276809"/>
              <a:chExt cx="216000" cy="252000"/>
            </a:xfrm>
          </p:grpSpPr>
          <p:sp>
            <p:nvSpPr>
              <p:cNvPr id="2306" name="Rectangle 2305">
                <a:extLst>
                  <a:ext uri="{FF2B5EF4-FFF2-40B4-BE49-F238E27FC236}">
                    <a16:creationId xmlns:a16="http://schemas.microsoft.com/office/drawing/2014/main" id="{8AEC3B0F-BEF9-8D5E-2057-AD3FAC84D7D1}"/>
                  </a:ext>
                </a:extLst>
              </p:cNvPr>
              <p:cNvSpPr/>
              <p:nvPr/>
            </p:nvSpPr>
            <p:spPr>
              <a:xfrm>
                <a:off x="1324002" y="2276809"/>
                <a:ext cx="216000" cy="252000"/>
              </a:xfrm>
              <a:prstGeom prst="rect">
                <a:avLst/>
              </a:prstGeom>
              <a:solidFill>
                <a:srgbClr val="339933"/>
              </a:solidFill>
              <a:ln>
                <a:solidFill>
                  <a:srgbClr val="339933"/>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a:p>
            </p:txBody>
          </p:sp>
          <p:sp>
            <p:nvSpPr>
              <p:cNvPr id="2307" name="Flowchart: Connector 2306"/>
              <p:cNvSpPr/>
              <p:nvPr/>
            </p:nvSpPr>
            <p:spPr>
              <a:xfrm>
                <a:off x="1355700" y="2448765"/>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8" name="Flowchart: Connector 2307"/>
              <p:cNvSpPr/>
              <p:nvPr/>
            </p:nvSpPr>
            <p:spPr>
              <a:xfrm>
                <a:off x="1469279" y="2444921"/>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9" name="Flowchart: Connector 2308"/>
              <p:cNvSpPr/>
              <p:nvPr/>
            </p:nvSpPr>
            <p:spPr>
              <a:xfrm>
                <a:off x="1475120" y="2315367"/>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0" name="Flowchart: Connector 2309"/>
              <p:cNvSpPr/>
              <p:nvPr/>
            </p:nvSpPr>
            <p:spPr>
              <a:xfrm>
                <a:off x="1353539" y="2312932"/>
                <a:ext cx="45719" cy="45719"/>
              </a:xfrm>
              <a:prstGeom prst="flowChartConnecto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11" name="TextBox 2310"/>
            <p:cNvSpPr txBox="1"/>
            <p:nvPr/>
          </p:nvSpPr>
          <p:spPr>
            <a:xfrm>
              <a:off x="1209234" y="1248141"/>
              <a:ext cx="378265" cy="276999"/>
            </a:xfrm>
            <a:prstGeom prst="rect">
              <a:avLst/>
            </a:prstGeom>
            <a:noFill/>
          </p:spPr>
          <p:txBody>
            <a:bodyPr wrap="square" rtlCol="0">
              <a:spAutoFit/>
            </a:bodyPr>
            <a:lstStyle/>
            <a:p>
              <a:r>
                <a:rPr lang="en-US" sz="1200" dirty="0">
                  <a:solidFill>
                    <a:srgbClr val="003399"/>
                  </a:solidFill>
                  <a:latin typeface="Bahnschrift Light" pitchFamily="34" charset="0"/>
                </a:rPr>
                <a:t>A3</a:t>
              </a:r>
              <a:endParaRPr lang="en-IN" sz="1200" dirty="0">
                <a:solidFill>
                  <a:srgbClr val="003399"/>
                </a:solidFill>
                <a:latin typeface="Bahnschrift Light" pitchFamily="34" charset="0"/>
              </a:endParaRPr>
            </a:p>
          </p:txBody>
        </p:sp>
        <p:sp>
          <p:nvSpPr>
            <p:cNvPr id="2312" name="TextBox 2311"/>
            <p:cNvSpPr txBox="1"/>
            <p:nvPr/>
          </p:nvSpPr>
          <p:spPr>
            <a:xfrm>
              <a:off x="1654692" y="1248142"/>
              <a:ext cx="384021" cy="276999"/>
            </a:xfrm>
            <a:prstGeom prst="rect">
              <a:avLst/>
            </a:prstGeom>
            <a:noFill/>
          </p:spPr>
          <p:txBody>
            <a:bodyPr wrap="square" rtlCol="0">
              <a:spAutoFit/>
            </a:bodyPr>
            <a:lstStyle/>
            <a:p>
              <a:r>
                <a:rPr lang="en-US" sz="1200" dirty="0">
                  <a:solidFill>
                    <a:srgbClr val="003399"/>
                  </a:solidFill>
                  <a:latin typeface="Bahnschrift Light" pitchFamily="34" charset="0"/>
                </a:rPr>
                <a:t>B3</a:t>
              </a:r>
              <a:endParaRPr lang="en-IN" sz="1200" dirty="0">
                <a:solidFill>
                  <a:srgbClr val="003399"/>
                </a:solidFill>
                <a:latin typeface="Bahnschrift Light" pitchFamily="34" charset="0"/>
              </a:endParaRPr>
            </a:p>
          </p:txBody>
        </p:sp>
        <p:sp>
          <p:nvSpPr>
            <p:cNvPr id="1292" name="TextBox 1291"/>
            <p:cNvSpPr txBox="1"/>
            <p:nvPr/>
          </p:nvSpPr>
          <p:spPr>
            <a:xfrm>
              <a:off x="3889862" y="1512519"/>
              <a:ext cx="383688" cy="276999"/>
            </a:xfrm>
            <a:prstGeom prst="rect">
              <a:avLst/>
            </a:prstGeom>
            <a:noFill/>
          </p:spPr>
          <p:txBody>
            <a:bodyPr wrap="square" rtlCol="0">
              <a:spAutoFit/>
            </a:bodyPr>
            <a:lstStyle/>
            <a:p>
              <a:r>
                <a:rPr lang="en-US" sz="1200" dirty="0">
                  <a:solidFill>
                    <a:srgbClr val="003399"/>
                  </a:solidFill>
                  <a:latin typeface="Bahnschrift Light" pitchFamily="34" charset="0"/>
                </a:rPr>
                <a:t>A2</a:t>
              </a:r>
              <a:endParaRPr lang="en-IN" sz="1200" dirty="0">
                <a:solidFill>
                  <a:srgbClr val="003399"/>
                </a:solidFill>
                <a:latin typeface="Bahnschrift Light" pitchFamily="34" charset="0"/>
              </a:endParaRPr>
            </a:p>
          </p:txBody>
        </p:sp>
        <p:sp>
          <p:nvSpPr>
            <p:cNvPr id="1293" name="TextBox 1292"/>
            <p:cNvSpPr txBox="1"/>
            <p:nvPr/>
          </p:nvSpPr>
          <p:spPr>
            <a:xfrm>
              <a:off x="4335021" y="1512519"/>
              <a:ext cx="388245" cy="276999"/>
            </a:xfrm>
            <a:prstGeom prst="rect">
              <a:avLst/>
            </a:prstGeom>
            <a:noFill/>
          </p:spPr>
          <p:txBody>
            <a:bodyPr wrap="square" rtlCol="0">
              <a:spAutoFit/>
            </a:bodyPr>
            <a:lstStyle/>
            <a:p>
              <a:r>
                <a:rPr lang="en-US" sz="1200" dirty="0">
                  <a:solidFill>
                    <a:srgbClr val="003399"/>
                  </a:solidFill>
                  <a:latin typeface="Bahnschrift Light" pitchFamily="34" charset="0"/>
                </a:rPr>
                <a:t>B2</a:t>
              </a:r>
              <a:endParaRPr lang="en-IN" sz="1200" dirty="0">
                <a:solidFill>
                  <a:srgbClr val="003399"/>
                </a:solidFill>
                <a:latin typeface="Bahnschrift Light" pitchFamily="34" charset="0"/>
              </a:endParaRPr>
            </a:p>
          </p:txBody>
        </p:sp>
        <p:sp>
          <p:nvSpPr>
            <p:cNvPr id="1294" name="TextBox 1293"/>
            <p:cNvSpPr txBox="1"/>
            <p:nvPr/>
          </p:nvSpPr>
          <p:spPr>
            <a:xfrm>
              <a:off x="6369394" y="1764265"/>
              <a:ext cx="352634" cy="251746"/>
            </a:xfrm>
            <a:prstGeom prst="rect">
              <a:avLst/>
            </a:prstGeom>
            <a:noFill/>
          </p:spPr>
          <p:txBody>
            <a:bodyPr wrap="square" rtlCol="0">
              <a:spAutoFit/>
            </a:bodyPr>
            <a:lstStyle/>
            <a:p>
              <a:r>
                <a:rPr lang="en-US" sz="1200" dirty="0">
                  <a:solidFill>
                    <a:srgbClr val="003399"/>
                  </a:solidFill>
                  <a:latin typeface="Bahnschrift Light" pitchFamily="34" charset="0"/>
                </a:rPr>
                <a:t>A1</a:t>
              </a:r>
              <a:endParaRPr lang="en-IN" sz="1200" dirty="0">
                <a:solidFill>
                  <a:srgbClr val="003399"/>
                </a:solidFill>
                <a:latin typeface="Bahnschrift Light" pitchFamily="34" charset="0"/>
              </a:endParaRPr>
            </a:p>
          </p:txBody>
        </p:sp>
        <p:sp>
          <p:nvSpPr>
            <p:cNvPr id="1295" name="TextBox 1294"/>
            <p:cNvSpPr txBox="1"/>
            <p:nvPr/>
          </p:nvSpPr>
          <p:spPr>
            <a:xfrm>
              <a:off x="6847302" y="1764265"/>
              <a:ext cx="352634" cy="251746"/>
            </a:xfrm>
            <a:prstGeom prst="rect">
              <a:avLst/>
            </a:prstGeom>
            <a:noFill/>
          </p:spPr>
          <p:txBody>
            <a:bodyPr wrap="square" rtlCol="0">
              <a:spAutoFit/>
            </a:bodyPr>
            <a:lstStyle/>
            <a:p>
              <a:r>
                <a:rPr lang="en-US" sz="1200" dirty="0">
                  <a:solidFill>
                    <a:srgbClr val="003399"/>
                  </a:solidFill>
                  <a:latin typeface="Bahnschrift Light" pitchFamily="34" charset="0"/>
                </a:rPr>
                <a:t>B1</a:t>
              </a:r>
              <a:endParaRPr lang="en-IN" sz="1200" dirty="0">
                <a:solidFill>
                  <a:srgbClr val="003399"/>
                </a:solidFill>
                <a:latin typeface="Bahnschrift Light" pitchFamily="34" charset="0"/>
              </a:endParaRPr>
            </a:p>
          </p:txBody>
        </p:sp>
        <p:sp>
          <p:nvSpPr>
            <p:cNvPr id="1296" name="TextBox 1295"/>
            <p:cNvSpPr txBox="1"/>
            <p:nvPr/>
          </p:nvSpPr>
          <p:spPr>
            <a:xfrm>
              <a:off x="9611044" y="2016011"/>
              <a:ext cx="383856" cy="276999"/>
            </a:xfrm>
            <a:prstGeom prst="rect">
              <a:avLst/>
            </a:prstGeom>
            <a:noFill/>
          </p:spPr>
          <p:txBody>
            <a:bodyPr wrap="square" rtlCol="0">
              <a:spAutoFit/>
            </a:bodyPr>
            <a:lstStyle/>
            <a:p>
              <a:r>
                <a:rPr lang="en-US" sz="1200" dirty="0">
                  <a:solidFill>
                    <a:srgbClr val="003399"/>
                  </a:solidFill>
                  <a:latin typeface="Bahnschrift Light" pitchFamily="34" charset="0"/>
                </a:rPr>
                <a:t>B0</a:t>
              </a:r>
              <a:endParaRPr lang="en-IN" sz="1200" dirty="0">
                <a:solidFill>
                  <a:srgbClr val="003399"/>
                </a:solidFill>
                <a:latin typeface="Bahnschrift Light" pitchFamily="34" charset="0"/>
              </a:endParaRPr>
            </a:p>
          </p:txBody>
        </p:sp>
        <p:sp>
          <p:nvSpPr>
            <p:cNvPr id="1297" name="TextBox 1296"/>
            <p:cNvSpPr txBox="1"/>
            <p:nvPr/>
          </p:nvSpPr>
          <p:spPr>
            <a:xfrm>
              <a:off x="9137138" y="2016010"/>
              <a:ext cx="375162" cy="276999"/>
            </a:xfrm>
            <a:prstGeom prst="rect">
              <a:avLst/>
            </a:prstGeom>
            <a:noFill/>
          </p:spPr>
          <p:txBody>
            <a:bodyPr wrap="square" rtlCol="0">
              <a:spAutoFit/>
            </a:bodyPr>
            <a:lstStyle/>
            <a:p>
              <a:r>
                <a:rPr lang="en-US" sz="1200" dirty="0">
                  <a:solidFill>
                    <a:srgbClr val="003399"/>
                  </a:solidFill>
                  <a:latin typeface="Bahnschrift Light" pitchFamily="34" charset="0"/>
                </a:rPr>
                <a:t>A0</a:t>
              </a:r>
              <a:endParaRPr lang="en-IN" sz="1200" dirty="0">
                <a:solidFill>
                  <a:srgbClr val="003399"/>
                </a:solidFill>
                <a:latin typeface="Bahnschrift Light" pitchFamily="34" charset="0"/>
              </a:endParaRPr>
            </a:p>
          </p:txBody>
        </p:sp>
        <p:sp>
          <p:nvSpPr>
            <p:cNvPr id="1298" name="TextBox 1297"/>
            <p:cNvSpPr txBox="1"/>
            <p:nvPr/>
          </p:nvSpPr>
          <p:spPr>
            <a:xfrm>
              <a:off x="10709217" y="3292866"/>
              <a:ext cx="409633" cy="276999"/>
            </a:xfrm>
            <a:prstGeom prst="rect">
              <a:avLst/>
            </a:prstGeom>
            <a:noFill/>
          </p:spPr>
          <p:txBody>
            <a:bodyPr wrap="square" rtlCol="0">
              <a:spAutoFit/>
            </a:bodyPr>
            <a:lstStyle/>
            <a:p>
              <a:r>
                <a:rPr lang="en-US" sz="1200" dirty="0">
                  <a:solidFill>
                    <a:srgbClr val="003399"/>
                  </a:solidFill>
                  <a:latin typeface="Bahnschrift Light" pitchFamily="34" charset="0"/>
                </a:rPr>
                <a:t>Cin</a:t>
              </a:r>
              <a:endParaRPr lang="en-IN" sz="1200" dirty="0">
                <a:solidFill>
                  <a:srgbClr val="003399"/>
                </a:solidFill>
                <a:latin typeface="Bahnschrift Light" pitchFamily="34" charset="0"/>
              </a:endParaRPr>
            </a:p>
          </p:txBody>
        </p:sp>
        <p:sp>
          <p:nvSpPr>
            <p:cNvPr id="1299" name="TextBox 1298"/>
            <p:cNvSpPr txBox="1"/>
            <p:nvPr/>
          </p:nvSpPr>
          <p:spPr>
            <a:xfrm>
              <a:off x="9402983" y="4872703"/>
              <a:ext cx="461741" cy="276999"/>
            </a:xfrm>
            <a:prstGeom prst="rect">
              <a:avLst/>
            </a:prstGeom>
            <a:noFill/>
          </p:spPr>
          <p:txBody>
            <a:bodyPr wrap="square" rtlCol="0">
              <a:spAutoFit/>
            </a:bodyPr>
            <a:lstStyle/>
            <a:p>
              <a:r>
                <a:rPr lang="en-US" sz="1200" dirty="0">
                  <a:solidFill>
                    <a:srgbClr val="CDD844"/>
                  </a:solidFill>
                  <a:latin typeface="Bahnschrift Light" pitchFamily="34" charset="0"/>
                </a:rPr>
                <a:t>S0</a:t>
              </a:r>
              <a:endParaRPr lang="en-IN" sz="1200" dirty="0">
                <a:solidFill>
                  <a:srgbClr val="CDD844"/>
                </a:solidFill>
                <a:latin typeface="Bahnschrift Light" pitchFamily="34" charset="0"/>
              </a:endParaRPr>
            </a:p>
          </p:txBody>
        </p:sp>
        <p:sp>
          <p:nvSpPr>
            <p:cNvPr id="1300" name="TextBox 1299"/>
            <p:cNvSpPr txBox="1"/>
            <p:nvPr/>
          </p:nvSpPr>
          <p:spPr>
            <a:xfrm>
              <a:off x="6840729" y="4872703"/>
              <a:ext cx="414145" cy="276999"/>
            </a:xfrm>
            <a:prstGeom prst="rect">
              <a:avLst/>
            </a:prstGeom>
            <a:noFill/>
          </p:spPr>
          <p:txBody>
            <a:bodyPr wrap="square" rtlCol="0">
              <a:spAutoFit/>
            </a:bodyPr>
            <a:lstStyle/>
            <a:p>
              <a:r>
                <a:rPr lang="en-US" sz="1200" dirty="0">
                  <a:solidFill>
                    <a:srgbClr val="CDD844"/>
                  </a:solidFill>
                  <a:latin typeface="Bahnschrift Light" pitchFamily="34" charset="0"/>
                </a:rPr>
                <a:t>S1</a:t>
              </a:r>
              <a:endParaRPr lang="en-IN" sz="1200" dirty="0">
                <a:solidFill>
                  <a:srgbClr val="CDD844"/>
                </a:solidFill>
                <a:latin typeface="Bahnschrift Light" pitchFamily="34" charset="0"/>
              </a:endParaRPr>
            </a:p>
          </p:txBody>
        </p:sp>
        <p:sp>
          <p:nvSpPr>
            <p:cNvPr id="1301" name="TextBox 1300"/>
            <p:cNvSpPr txBox="1"/>
            <p:nvPr/>
          </p:nvSpPr>
          <p:spPr>
            <a:xfrm>
              <a:off x="4529144" y="4872703"/>
              <a:ext cx="423856" cy="276999"/>
            </a:xfrm>
            <a:prstGeom prst="rect">
              <a:avLst/>
            </a:prstGeom>
            <a:noFill/>
          </p:spPr>
          <p:txBody>
            <a:bodyPr wrap="square" rtlCol="0">
              <a:spAutoFit/>
            </a:bodyPr>
            <a:lstStyle/>
            <a:p>
              <a:r>
                <a:rPr lang="en-US" sz="1200" dirty="0">
                  <a:solidFill>
                    <a:srgbClr val="CDD844"/>
                  </a:solidFill>
                  <a:latin typeface="Bahnschrift Light" pitchFamily="34" charset="0"/>
                </a:rPr>
                <a:t>S2</a:t>
              </a:r>
              <a:endParaRPr lang="en-IN" sz="1200" dirty="0">
                <a:solidFill>
                  <a:srgbClr val="CDD844"/>
                </a:solidFill>
                <a:latin typeface="Bahnschrift Light" pitchFamily="34" charset="0"/>
              </a:endParaRPr>
            </a:p>
          </p:txBody>
        </p:sp>
        <p:sp>
          <p:nvSpPr>
            <p:cNvPr id="1302" name="TextBox 1301"/>
            <p:cNvSpPr txBox="1"/>
            <p:nvPr/>
          </p:nvSpPr>
          <p:spPr>
            <a:xfrm>
              <a:off x="1862395" y="4872703"/>
              <a:ext cx="401379" cy="276999"/>
            </a:xfrm>
            <a:prstGeom prst="rect">
              <a:avLst/>
            </a:prstGeom>
            <a:noFill/>
          </p:spPr>
          <p:txBody>
            <a:bodyPr wrap="square" rtlCol="0">
              <a:spAutoFit/>
            </a:bodyPr>
            <a:lstStyle/>
            <a:p>
              <a:r>
                <a:rPr lang="en-US" sz="1200" dirty="0">
                  <a:solidFill>
                    <a:srgbClr val="CDD844"/>
                  </a:solidFill>
                  <a:latin typeface="Bahnschrift Light" pitchFamily="34" charset="0"/>
                </a:rPr>
                <a:t>S3</a:t>
              </a:r>
              <a:endParaRPr lang="en-IN" sz="1200" dirty="0">
                <a:solidFill>
                  <a:srgbClr val="CDD844"/>
                </a:solidFill>
                <a:latin typeface="Bahnschrift Light" pitchFamily="34" charset="0"/>
              </a:endParaRPr>
            </a:p>
          </p:txBody>
        </p:sp>
        <p:sp>
          <p:nvSpPr>
            <p:cNvPr id="1303" name="TextBox 1302"/>
            <p:cNvSpPr txBox="1"/>
            <p:nvPr/>
          </p:nvSpPr>
          <p:spPr>
            <a:xfrm>
              <a:off x="806817" y="3292866"/>
              <a:ext cx="504458" cy="276999"/>
            </a:xfrm>
            <a:prstGeom prst="rect">
              <a:avLst/>
            </a:prstGeom>
            <a:noFill/>
          </p:spPr>
          <p:txBody>
            <a:bodyPr wrap="square" rtlCol="0">
              <a:spAutoFit/>
            </a:bodyPr>
            <a:lstStyle/>
            <a:p>
              <a:r>
                <a:rPr lang="en-US" sz="1200" dirty="0">
                  <a:solidFill>
                    <a:srgbClr val="CDD844"/>
                  </a:solidFill>
                  <a:latin typeface="Bahnschrift Light" pitchFamily="34" charset="0"/>
                </a:rPr>
                <a:t>Cout</a:t>
              </a:r>
              <a:endParaRPr lang="en-IN" sz="1200" dirty="0">
                <a:solidFill>
                  <a:srgbClr val="CDD844"/>
                </a:solidFill>
                <a:latin typeface="Bahnschrift Light" pitchFamily="34" charset="0"/>
              </a:endParaRPr>
            </a:p>
          </p:txBody>
        </p:sp>
      </p:grpSp>
    </p:spTree>
    <p:extLst>
      <p:ext uri="{BB962C8B-B14F-4D97-AF65-F5344CB8AC3E}">
        <p14:creationId xmlns:p14="http://schemas.microsoft.com/office/powerpoint/2010/main" val="5495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9DE5F160-6FC6-CCC2-2F79-3D31DA1501D3}"/>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84E11709-0DED-0118-50D2-DF26AE887484}"/>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3C5CB9A5-F598-E01D-A6DA-30523908F49E}"/>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8" name="Picture 7">
            <a:extLst>
              <a:ext uri="{FF2B5EF4-FFF2-40B4-BE49-F238E27FC236}">
                <a16:creationId xmlns:a16="http://schemas.microsoft.com/office/drawing/2014/main" id="{470E88EA-C5FE-574C-0DA5-9A157928E35B}"/>
              </a:ext>
            </a:extLst>
          </p:cNvPr>
          <p:cNvPicPr>
            <a:picLocks noChangeAspect="1"/>
          </p:cNvPicPr>
          <p:nvPr/>
        </p:nvPicPr>
        <p:blipFill rotWithShape="1">
          <a:blip r:embed="rId3">
            <a:extLst>
              <a:ext uri="{28A0092B-C50C-407E-A947-70E740481C1C}">
                <a14:useLocalDpi xmlns:a14="http://schemas.microsoft.com/office/drawing/2010/main" val="0"/>
              </a:ext>
            </a:extLst>
          </a:blip>
          <a:srcRect l="11005" t="16682" r="8158" b="43025"/>
          <a:stretch/>
        </p:blipFill>
        <p:spPr>
          <a:xfrm>
            <a:off x="570670" y="1269711"/>
            <a:ext cx="5267654" cy="4071998"/>
          </a:xfrm>
          <a:prstGeom prst="rect">
            <a:avLst/>
          </a:prstGeom>
        </p:spPr>
      </p:pic>
      <p:pic>
        <p:nvPicPr>
          <p:cNvPr id="9" name="Picture 8">
            <a:extLst>
              <a:ext uri="{FF2B5EF4-FFF2-40B4-BE49-F238E27FC236}">
                <a16:creationId xmlns:a16="http://schemas.microsoft.com/office/drawing/2014/main" id="{FBF81826-96CE-A2A0-3B46-55362E1BBBE1}"/>
              </a:ext>
            </a:extLst>
          </p:cNvPr>
          <p:cNvPicPr>
            <a:picLocks noChangeAspect="1"/>
          </p:cNvPicPr>
          <p:nvPr/>
        </p:nvPicPr>
        <p:blipFill rotWithShape="1">
          <a:blip r:embed="rId3">
            <a:extLst>
              <a:ext uri="{28A0092B-C50C-407E-A947-70E740481C1C}">
                <a14:useLocalDpi xmlns:a14="http://schemas.microsoft.com/office/drawing/2010/main" val="0"/>
              </a:ext>
            </a:extLst>
          </a:blip>
          <a:srcRect l="11005" t="56842" r="8158" b="7509"/>
          <a:stretch/>
        </p:blipFill>
        <p:spPr>
          <a:xfrm>
            <a:off x="5941994" y="1269711"/>
            <a:ext cx="5815079" cy="4071998"/>
          </a:xfrm>
          <a:prstGeom prst="rect">
            <a:avLst/>
          </a:prstGeom>
        </p:spPr>
      </p:pic>
      <p:sp>
        <p:nvSpPr>
          <p:cNvPr id="2" name="TextBox 1">
            <a:extLst>
              <a:ext uri="{FF2B5EF4-FFF2-40B4-BE49-F238E27FC236}">
                <a16:creationId xmlns:a16="http://schemas.microsoft.com/office/drawing/2014/main" id="{D4B5427F-7207-DB48-9172-F9ABC7F7506B}"/>
              </a:ext>
            </a:extLst>
          </p:cNvPr>
          <p:cNvSpPr txBox="1"/>
          <p:nvPr/>
        </p:nvSpPr>
        <p:spPr>
          <a:xfrm>
            <a:off x="3560696" y="5680722"/>
            <a:ext cx="4762596" cy="553998"/>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Output Generation of 4-bit RCA in QCA</a:t>
            </a:r>
          </a:p>
          <a:p>
            <a:pPr algn="ct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92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AE93160F-E076-46ED-A9D8-CF3506B11C71}"/>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A8DCF4C-C2A6-0C0A-536C-688971D4D84F}"/>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6427F771-5A7B-0915-8EDB-8A1440F58DA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6" name="Picture 5">
            <a:extLst>
              <a:ext uri="{FF2B5EF4-FFF2-40B4-BE49-F238E27FC236}">
                <a16:creationId xmlns:a16="http://schemas.microsoft.com/office/drawing/2014/main" id="{2F94EDB4-9AA7-CEC2-51D2-1F6007AD238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04" t="16140" r="8357" b="42450"/>
          <a:stretch/>
        </p:blipFill>
        <p:spPr>
          <a:xfrm>
            <a:off x="510138" y="1079992"/>
            <a:ext cx="5387916" cy="4156151"/>
          </a:xfrm>
          <a:prstGeom prst="rect">
            <a:avLst/>
          </a:prstGeom>
        </p:spPr>
      </p:pic>
      <p:pic>
        <p:nvPicPr>
          <p:cNvPr id="8" name="Picture 7">
            <a:extLst>
              <a:ext uri="{FF2B5EF4-FFF2-40B4-BE49-F238E27FC236}">
                <a16:creationId xmlns:a16="http://schemas.microsoft.com/office/drawing/2014/main" id="{856B5904-142B-A8CB-E1DB-32C33BD715D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204" t="56791" r="8357" b="7930"/>
          <a:stretch/>
        </p:blipFill>
        <p:spPr>
          <a:xfrm>
            <a:off x="6024270" y="1147369"/>
            <a:ext cx="5685754" cy="3886644"/>
          </a:xfrm>
          <a:prstGeom prst="rect">
            <a:avLst/>
          </a:prstGeom>
        </p:spPr>
      </p:pic>
    </p:spTree>
    <p:extLst>
      <p:ext uri="{BB962C8B-B14F-4D97-AF65-F5344CB8AC3E}">
        <p14:creationId xmlns:p14="http://schemas.microsoft.com/office/powerpoint/2010/main" val="213173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9362" y="2043081"/>
            <a:ext cx="8513276" cy="1107996"/>
          </a:xfrm>
          <a:prstGeom prst="rect">
            <a:avLst/>
          </a:prstGeom>
          <a:noFill/>
        </p:spPr>
        <p:txBody>
          <a:bodyPr wrap="square">
            <a:spAutoFit/>
          </a:bodyPr>
          <a:lstStyle/>
          <a:p>
            <a:pPr algn="l"/>
            <a:endParaRPr lang="en-IN" sz="1800" b="0" i="0" u="none" strike="noStrike" baseline="0" dirty="0">
              <a:solidFill>
                <a:srgbClr val="000000"/>
              </a:solidFill>
              <a:latin typeface="Times New Roman" panose="02020603050405020304" pitchFamily="18" charset="0"/>
            </a:endParaRPr>
          </a:p>
          <a:p>
            <a:pPr algn="ctr"/>
            <a:r>
              <a:rPr lang="en-IN" sz="1800" b="0" i="0" u="none" strike="noStrike" baseline="0" dirty="0">
                <a:solidFill>
                  <a:srgbClr val="000000"/>
                </a:solidFill>
                <a:latin typeface="Times New Roman" panose="02020603050405020304" pitchFamily="18" charset="0"/>
              </a:rPr>
              <a:t> </a:t>
            </a:r>
            <a:r>
              <a:rPr lang="en-IN" sz="2400" b="1" i="0" u="none" strike="noStrike" baseline="0" dirty="0">
                <a:solidFill>
                  <a:srgbClr val="000000"/>
                </a:solidFill>
                <a:latin typeface="Times New Roman" panose="02020603050405020304" pitchFamily="18" charset="0"/>
              </a:rPr>
              <a:t> </a:t>
            </a:r>
            <a:r>
              <a:rPr lang="en-IN" sz="2400" b="1" dirty="0">
                <a:solidFill>
                  <a:srgbClr val="000000"/>
                </a:solidFill>
                <a:latin typeface="Times New Roman" panose="02020603050405020304" pitchFamily="18" charset="0"/>
              </a:rPr>
              <a:t>Implementation</a:t>
            </a:r>
            <a:r>
              <a:rPr lang="en-US" sz="2400" b="1" dirty="0">
                <a:solidFill>
                  <a:srgbClr val="000000"/>
                </a:solidFill>
                <a:latin typeface="Times New Roman" panose="02020603050405020304" pitchFamily="18" charset="0"/>
              </a:rPr>
              <a:t> of RCA in both Mentor Graphics and QCA &amp; it’s comparative analysis </a:t>
            </a:r>
            <a:endParaRPr lang="en-IN"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84380" y="4153257"/>
            <a:ext cx="3943754" cy="1477328"/>
          </a:xfrm>
          <a:prstGeom prst="rect">
            <a:avLst/>
          </a:prstGeom>
          <a:noFill/>
        </p:spPr>
        <p:txBody>
          <a:bodyPr wrap="square">
            <a:sp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Presented By:</a:t>
            </a:r>
            <a:endParaRPr lang="en-US" sz="1800" dirty="0">
              <a:solidFill>
                <a:schemeClr val="tx1"/>
              </a:solidFill>
              <a:latin typeface="Times New Roman" panose="02020603050405020304" pitchFamily="18" charset="0"/>
              <a:cs typeface="Times New Roman" panose="02020603050405020304" pitchFamily="18" charset="0"/>
            </a:endParaRPr>
          </a:p>
          <a:p>
            <a:r>
              <a:rPr lang="en-IN" sz="1800" b="0" i="0" u="none" strike="noStrike" baseline="0" dirty="0" err="1">
                <a:solidFill>
                  <a:srgbClr val="000000"/>
                </a:solidFill>
                <a:latin typeface="Times New Roman" panose="02020603050405020304" pitchFamily="18" charset="0"/>
              </a:rPr>
              <a:t>Devara</a:t>
            </a:r>
            <a:r>
              <a:rPr lang="en-IN" sz="1800" b="0" i="0" u="none" strike="noStrike" baseline="0" dirty="0">
                <a:solidFill>
                  <a:srgbClr val="000000"/>
                </a:solidFill>
                <a:latin typeface="Times New Roman" panose="02020603050405020304" pitchFamily="18" charset="0"/>
              </a:rPr>
              <a:t> Harsha (20P31A04J4) </a:t>
            </a:r>
          </a:p>
          <a:p>
            <a:r>
              <a:rPr lang="en-IN" sz="1800" b="0" i="0" u="none" strike="noStrike" baseline="0" dirty="0" err="1">
                <a:solidFill>
                  <a:srgbClr val="000000"/>
                </a:solidFill>
                <a:latin typeface="Times New Roman" panose="02020603050405020304" pitchFamily="18" charset="0"/>
              </a:rPr>
              <a:t>Padarthi</a:t>
            </a:r>
            <a:r>
              <a:rPr lang="en-IN" sz="1800" b="0" i="0" u="none" strike="noStrike" baseline="0" dirty="0">
                <a:solidFill>
                  <a:srgbClr val="000000"/>
                </a:solidFill>
                <a:latin typeface="Times New Roman" panose="02020603050405020304" pitchFamily="18" charset="0"/>
              </a:rPr>
              <a:t> Harshitha (20P31A04J5) </a:t>
            </a:r>
          </a:p>
          <a:p>
            <a:r>
              <a:rPr lang="fi-FI" sz="1800" b="0" i="0" u="none" strike="noStrike" baseline="0" dirty="0">
                <a:solidFill>
                  <a:srgbClr val="000000"/>
                </a:solidFill>
                <a:latin typeface="Times New Roman" panose="02020603050405020304" pitchFamily="18" charset="0"/>
              </a:rPr>
              <a:t>Marisetti Sharan Teja (20P31A04L5) </a:t>
            </a:r>
          </a:p>
          <a:p>
            <a:r>
              <a:rPr lang="en-IN" sz="1800" b="0" i="0" u="none" strike="noStrike" baseline="0" dirty="0">
                <a:solidFill>
                  <a:srgbClr val="000000"/>
                </a:solidFill>
                <a:latin typeface="Times New Roman" panose="02020603050405020304" pitchFamily="18" charset="0"/>
              </a:rPr>
              <a:t>Vasamsetti </a:t>
            </a:r>
            <a:r>
              <a:rPr lang="en-IN" sz="1800" b="0" i="0" u="none" strike="noStrike" baseline="0" dirty="0" err="1">
                <a:solidFill>
                  <a:srgbClr val="000000"/>
                </a:solidFill>
                <a:latin typeface="Times New Roman" panose="02020603050405020304" pitchFamily="18" charset="0"/>
              </a:rPr>
              <a:t>Dhanupya</a:t>
            </a:r>
            <a:r>
              <a:rPr lang="en-IN" sz="1800" b="0" i="0" u="none" strike="noStrike" baseline="0" dirty="0">
                <a:solidFill>
                  <a:srgbClr val="000000"/>
                </a:solidFill>
                <a:latin typeface="Times New Roman" panose="02020603050405020304" pitchFamily="18" charset="0"/>
              </a:rPr>
              <a:t> (20P31A04O1) </a:t>
            </a:r>
          </a:p>
        </p:txBody>
      </p:sp>
      <p:sp>
        <p:nvSpPr>
          <p:cNvPr id="8" name="TextBox 7"/>
          <p:cNvSpPr txBox="1"/>
          <p:nvPr/>
        </p:nvSpPr>
        <p:spPr>
          <a:xfrm>
            <a:off x="7625051" y="4028129"/>
            <a:ext cx="3707345" cy="1283428"/>
          </a:xfrm>
          <a:prstGeom prst="rect">
            <a:avLst/>
          </a:prstGeom>
          <a:noFill/>
        </p:spPr>
        <p:txBody>
          <a:bodyPr wrap="square">
            <a:spAutoFit/>
          </a:bodyPr>
          <a:lstStyle/>
          <a:p>
            <a:pPr lvl="0" algn="l">
              <a:lnSpc>
                <a:spcPct val="130000"/>
              </a:lnSpc>
            </a:pPr>
            <a:r>
              <a:rPr lang="en-US" sz="1800" b="1" dirty="0">
                <a:latin typeface="Times New Roman" panose="02020603050405020304" pitchFamily="18" charset="0"/>
                <a:cs typeface="Times New Roman" panose="02020603050405020304" pitchFamily="18" charset="0"/>
              </a:rPr>
              <a:t>Under the </a:t>
            </a:r>
            <a:r>
              <a:rPr lang="en-US" b="1" dirty="0">
                <a:latin typeface="Times New Roman" panose="02020603050405020304" pitchFamily="18" charset="0"/>
                <a:cs typeface="Times New Roman" panose="02020603050405020304" pitchFamily="18" charset="0"/>
              </a:rPr>
              <a:t>Guidance of </a:t>
            </a:r>
            <a:r>
              <a:rPr lang="en-US" sz="1800"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Anjaiah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Talamala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Ph.D</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Associate</a:t>
            </a:r>
            <a:r>
              <a:rPr lang="en-US" sz="1800" dirty="0">
                <a:latin typeface="Times New Roman" panose="02020603050405020304" pitchFamily="18" charset="0"/>
                <a:cs typeface="Times New Roman" panose="02020603050405020304" pitchFamily="18" charset="0"/>
              </a:rPr>
              <a:t> Professor</a:t>
            </a:r>
          </a:p>
          <a:p>
            <a:r>
              <a:rPr lang="en-US" dirty="0">
                <a:latin typeface="Times New Roman" panose="02020603050405020304" pitchFamily="18" charset="0"/>
                <a:cs typeface="Times New Roman" panose="02020603050405020304" pitchFamily="18" charset="0"/>
              </a:rPr>
              <a:t>ECE Department</a:t>
            </a:r>
          </a:p>
        </p:txBody>
      </p:sp>
      <p:pic>
        <p:nvPicPr>
          <p:cNvPr id="3" name="Picture 2">
            <a:extLst>
              <a:ext uri="{FF2B5EF4-FFF2-40B4-BE49-F238E27FC236}">
                <a16:creationId xmlns:a16="http://schemas.microsoft.com/office/drawing/2014/main" id="{A8581FAB-F771-6B9D-2779-EB8E9CB6A14D}"/>
              </a:ext>
            </a:extLst>
          </p:cNvPr>
          <p:cNvPicPr/>
          <p:nvPr/>
        </p:nvPicPr>
        <p:blipFill>
          <a:blip r:embed="rId2">
            <a:extLst>
              <a:ext uri="{28A0092B-C50C-407E-A947-70E740481C1C}">
                <a14:useLocalDpi xmlns:a14="http://schemas.microsoft.com/office/drawing/2010/main" val="0"/>
              </a:ext>
            </a:extLst>
          </a:blip>
          <a:stretch>
            <a:fillRect/>
          </a:stretch>
        </p:blipFill>
        <p:spPr>
          <a:xfrm>
            <a:off x="0" y="-1"/>
            <a:ext cx="12192000" cy="15008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83;p7">
            <a:extLst>
              <a:ext uri="{FF2B5EF4-FFF2-40B4-BE49-F238E27FC236}">
                <a16:creationId xmlns:a16="http://schemas.microsoft.com/office/drawing/2014/main" id="{AE93160F-E076-46ED-A9D8-CF3506B11C71}"/>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A8DCF4C-C2A6-0C0A-536C-688971D4D84F}"/>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5" name="TextBox 4">
            <a:extLst>
              <a:ext uri="{FF2B5EF4-FFF2-40B4-BE49-F238E27FC236}">
                <a16:creationId xmlns:a16="http://schemas.microsoft.com/office/drawing/2014/main" id="{6427F771-5A7B-0915-8EDB-8A1440F58DA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10EB6FDD-9FEE-AFBB-1850-3FCB70683E0B}"/>
                  </a:ext>
                </a:extLst>
              </p:cNvPr>
              <p:cNvGraphicFramePr>
                <a:graphicFrameLocks noGrp="1"/>
              </p:cNvGraphicFramePr>
              <p:nvPr>
                <p:extLst>
                  <p:ext uri="{D42A27DB-BD31-4B8C-83A1-F6EECF244321}">
                    <p14:modId xmlns:p14="http://schemas.microsoft.com/office/powerpoint/2010/main" val="3691854834"/>
                  </p:ext>
                </p:extLst>
              </p:nvPr>
            </p:nvGraphicFramePr>
            <p:xfrm>
              <a:off x="1428108" y="1936155"/>
              <a:ext cx="9417912" cy="3022304"/>
            </p:xfrm>
            <a:graphic>
              <a:graphicData uri="http://schemas.openxmlformats.org/drawingml/2006/table">
                <a:tbl>
                  <a:tblPr firstRow="1" bandRow="1">
                    <a:tableStyleId>{93296810-A885-4BE3-A3E7-6D5BEEA58F35}</a:tableStyleId>
                  </a:tblPr>
                  <a:tblGrid>
                    <a:gridCol w="3139304">
                      <a:extLst>
                        <a:ext uri="{9D8B030D-6E8A-4147-A177-3AD203B41FA5}">
                          <a16:colId xmlns:a16="http://schemas.microsoft.com/office/drawing/2014/main" val="3239314535"/>
                        </a:ext>
                      </a:extLst>
                    </a:gridCol>
                    <a:gridCol w="3139304">
                      <a:extLst>
                        <a:ext uri="{9D8B030D-6E8A-4147-A177-3AD203B41FA5}">
                          <a16:colId xmlns:a16="http://schemas.microsoft.com/office/drawing/2014/main" val="3542002616"/>
                        </a:ext>
                      </a:extLst>
                    </a:gridCol>
                    <a:gridCol w="3139304">
                      <a:extLst>
                        <a:ext uri="{9D8B030D-6E8A-4147-A177-3AD203B41FA5}">
                          <a16:colId xmlns:a16="http://schemas.microsoft.com/office/drawing/2014/main" val="2087014164"/>
                        </a:ext>
                      </a:extLst>
                    </a:gridCol>
                  </a:tblGrid>
                  <a:tr h="755576">
                    <a:tc>
                      <a:txBody>
                        <a:bodyPr/>
                        <a:lstStyle/>
                        <a:p>
                          <a:endParaRPr lang="en-IN" dirty="0"/>
                        </a:p>
                      </a:txBody>
                      <a:tcPr/>
                    </a:tc>
                    <a:tc>
                      <a:txBody>
                        <a:bodyPr/>
                        <a:lstStyle/>
                        <a:p>
                          <a:pPr algn="ctr"/>
                          <a:endParaRPr lang="en-US" dirty="0"/>
                        </a:p>
                        <a:p>
                          <a:pPr algn="ctr"/>
                          <a:r>
                            <a:rPr lang="en-US" dirty="0"/>
                            <a:t>EXISTING CIRCUIT</a:t>
                          </a:r>
                          <a:endParaRPr lang="en-IN" dirty="0"/>
                        </a:p>
                      </a:txBody>
                      <a:tcPr/>
                    </a:tc>
                    <a:tc>
                      <a:txBody>
                        <a:bodyPr/>
                        <a:lstStyle/>
                        <a:p>
                          <a:r>
                            <a:rPr lang="en-US" dirty="0"/>
                            <a:t>         </a:t>
                          </a:r>
                        </a:p>
                        <a:p>
                          <a:r>
                            <a:rPr lang="en-US" dirty="0"/>
                            <a:t>           PROPOSED CIRCUIT</a:t>
                          </a:r>
                          <a:endParaRPr lang="en-IN" dirty="0"/>
                        </a:p>
                      </a:txBody>
                      <a:tcPr/>
                    </a:tc>
                    <a:extLst>
                      <a:ext uri="{0D108BD9-81ED-4DB2-BD59-A6C34878D82A}">
                        <a16:rowId xmlns:a16="http://schemas.microsoft.com/office/drawing/2014/main" val="585698651"/>
                      </a:ext>
                    </a:extLst>
                  </a:tr>
                  <a:tr h="755576">
                    <a:tc>
                      <a:txBody>
                        <a:bodyPr/>
                        <a:lstStyle/>
                        <a:p>
                          <a:pPr algn="ctr"/>
                          <a:endParaRPr lang="en-US" dirty="0"/>
                        </a:p>
                        <a:p>
                          <a:pPr algn="ctr"/>
                          <a:r>
                            <a:rPr lang="en-US" dirty="0"/>
                            <a:t>AREA</a:t>
                          </a:r>
                          <a:endParaRPr lang="en-IN" dirty="0"/>
                        </a:p>
                      </a:txBody>
                      <a:tcPr/>
                    </a:tc>
                    <a:tc>
                      <a:txBody>
                        <a:bodyPr/>
                        <a:lstStyle/>
                        <a:p>
                          <a:pPr algn="ctr"/>
                          <a:endParaRPr lang="en-US" dirty="0"/>
                        </a:p>
                        <a:p>
                          <a:pPr algn="ctr"/>
                          <a:r>
                            <a:rPr lang="en-US" dirty="0"/>
                            <a:t>0.34 </a:t>
                          </a:r>
                          <a:r>
                            <a:rPr lang="en-US" sz="1800" kern="1200" dirty="0">
                              <a:solidFill>
                                <a:schemeClr val="dk1"/>
                              </a:solidFill>
                              <a:effectLst/>
                              <a:latin typeface="+mn-lt"/>
                              <a:ea typeface="+mn-ea"/>
                              <a:cs typeface="+mn-cs"/>
                            </a:rPr>
                            <a:t>µ</a:t>
                          </a:r>
                          <a14:m>
                            <m:oMath xmlns:m="http://schemas.openxmlformats.org/officeDocument/2006/math">
                              <m:sSup>
                                <m:sSupPr>
                                  <m:ctrlPr>
                                    <a:rPr lang="en-IN" sz="1800" i="1" kern="1200">
                                      <a:solidFill>
                                        <a:schemeClr val="dk1"/>
                                      </a:solidFill>
                                      <a:effectLst/>
                                      <a:latin typeface="+mn-lt"/>
                                      <a:ea typeface="+mn-ea"/>
                                      <a:cs typeface="+mn-cs"/>
                                    </a:rPr>
                                  </m:ctrlPr>
                                </m:sSupPr>
                                <m:e>
                                  <m:r>
                                    <a:rPr lang="en-US" sz="1800" i="1" kern="1200">
                                      <a:solidFill>
                                        <a:schemeClr val="dk1"/>
                                      </a:solidFill>
                                      <a:effectLst/>
                                      <a:latin typeface="+mn-lt"/>
                                      <a:ea typeface="+mn-ea"/>
                                      <a:cs typeface="+mn-cs"/>
                                    </a:rPr>
                                    <m:t>𝑚</m:t>
                                  </m:r>
                                </m:e>
                                <m:sup>
                                  <m:r>
                                    <a:rPr lang="en-US" sz="1800" kern="1200">
                                      <a:solidFill>
                                        <a:schemeClr val="dk1"/>
                                      </a:solidFill>
                                      <a:effectLst/>
                                      <a:latin typeface="+mn-lt"/>
                                      <a:ea typeface="+mn-ea"/>
                                      <a:cs typeface="+mn-cs"/>
                                    </a:rPr>
                                    <m:t>2</m:t>
                                  </m:r>
                                </m:sup>
                              </m:sSup>
                            </m:oMath>
                          </a14:m>
                          <a:endParaRPr lang="en-IN" dirty="0"/>
                        </a:p>
                      </a:txBody>
                      <a:tcPr/>
                    </a:tc>
                    <a:tc>
                      <a:txBody>
                        <a:bodyPr/>
                        <a:lstStyle/>
                        <a:p>
                          <a:pPr algn="ctr"/>
                          <a:endParaRPr lang="en-US" dirty="0"/>
                        </a:p>
                        <a:p>
                          <a:pPr algn="ctr"/>
                          <a:r>
                            <a:rPr lang="en-US" dirty="0"/>
                            <a:t>0.30 </a:t>
                          </a:r>
                          <a:r>
                            <a:rPr lang="en-US" sz="1800" kern="1200" dirty="0">
                              <a:solidFill>
                                <a:schemeClr val="dk1"/>
                              </a:solidFill>
                              <a:effectLst/>
                              <a:latin typeface="+mn-lt"/>
                              <a:ea typeface="+mn-ea"/>
                              <a:cs typeface="+mn-cs"/>
                            </a:rPr>
                            <a:t>µ</a:t>
                          </a:r>
                          <a14:m>
                            <m:oMath xmlns:m="http://schemas.openxmlformats.org/officeDocument/2006/math">
                              <m:sSup>
                                <m:sSupPr>
                                  <m:ctrlPr>
                                    <a:rPr lang="en-IN" sz="1800" i="1" kern="1200">
                                      <a:solidFill>
                                        <a:schemeClr val="dk1"/>
                                      </a:solidFill>
                                      <a:effectLst/>
                                      <a:latin typeface="+mn-lt"/>
                                      <a:ea typeface="+mn-ea"/>
                                      <a:cs typeface="+mn-cs"/>
                                    </a:rPr>
                                  </m:ctrlPr>
                                </m:sSupPr>
                                <m:e>
                                  <m:r>
                                    <a:rPr lang="en-US" sz="1800" i="1" kern="1200">
                                      <a:solidFill>
                                        <a:schemeClr val="dk1"/>
                                      </a:solidFill>
                                      <a:effectLst/>
                                      <a:latin typeface="+mn-lt"/>
                                      <a:ea typeface="+mn-ea"/>
                                      <a:cs typeface="+mn-cs"/>
                                    </a:rPr>
                                    <m:t>𝑚</m:t>
                                  </m:r>
                                </m:e>
                                <m:sup>
                                  <m:r>
                                    <a:rPr lang="en-US" sz="1800" kern="1200">
                                      <a:solidFill>
                                        <a:schemeClr val="dk1"/>
                                      </a:solidFill>
                                      <a:effectLst/>
                                      <a:latin typeface="+mn-lt"/>
                                      <a:ea typeface="+mn-ea"/>
                                      <a:cs typeface="+mn-cs"/>
                                    </a:rPr>
                                    <m:t>2</m:t>
                                  </m:r>
                                </m:sup>
                              </m:sSup>
                            </m:oMath>
                          </a14:m>
                          <a:endParaRPr lang="en-IN" dirty="0"/>
                        </a:p>
                      </a:txBody>
                      <a:tcPr/>
                    </a:tc>
                    <a:extLst>
                      <a:ext uri="{0D108BD9-81ED-4DB2-BD59-A6C34878D82A}">
                        <a16:rowId xmlns:a16="http://schemas.microsoft.com/office/drawing/2014/main" val="1910201151"/>
                      </a:ext>
                    </a:extLst>
                  </a:tr>
                  <a:tr h="755576">
                    <a:tc>
                      <a:txBody>
                        <a:bodyPr/>
                        <a:lstStyle/>
                        <a:p>
                          <a:pPr algn="ctr"/>
                          <a:endParaRPr lang="en-US" dirty="0"/>
                        </a:p>
                        <a:p>
                          <a:pPr algn="ctr"/>
                          <a:r>
                            <a:rPr lang="en-US" dirty="0"/>
                            <a:t>CELL COUNT</a:t>
                          </a:r>
                          <a:endParaRPr lang="en-IN" dirty="0"/>
                        </a:p>
                      </a:txBody>
                      <a:tcPr/>
                    </a:tc>
                    <a:tc>
                      <a:txBody>
                        <a:bodyPr/>
                        <a:lstStyle/>
                        <a:p>
                          <a:pPr algn="ctr"/>
                          <a:endParaRPr lang="en-US" dirty="0"/>
                        </a:p>
                        <a:p>
                          <a:pPr algn="ctr"/>
                          <a:r>
                            <a:rPr lang="en-US" dirty="0"/>
                            <a:t>262</a:t>
                          </a:r>
                          <a:endParaRPr lang="en-IN" dirty="0"/>
                        </a:p>
                      </a:txBody>
                      <a:tcPr/>
                    </a:tc>
                    <a:tc>
                      <a:txBody>
                        <a:bodyPr/>
                        <a:lstStyle/>
                        <a:p>
                          <a:pPr algn="ctr"/>
                          <a:endParaRPr lang="en-US" dirty="0"/>
                        </a:p>
                        <a:p>
                          <a:pPr algn="ctr"/>
                          <a:r>
                            <a:rPr lang="en-US" dirty="0"/>
                            <a:t>208</a:t>
                          </a:r>
                          <a:endParaRPr lang="en-IN" dirty="0"/>
                        </a:p>
                      </a:txBody>
                      <a:tcPr/>
                    </a:tc>
                    <a:extLst>
                      <a:ext uri="{0D108BD9-81ED-4DB2-BD59-A6C34878D82A}">
                        <a16:rowId xmlns:a16="http://schemas.microsoft.com/office/drawing/2014/main" val="3010151758"/>
                      </a:ext>
                    </a:extLst>
                  </a:tr>
                  <a:tr h="755576">
                    <a:tc>
                      <a:txBody>
                        <a:bodyPr/>
                        <a:lstStyle/>
                        <a:p>
                          <a:pPr algn="ctr"/>
                          <a:endParaRPr lang="en-US" dirty="0"/>
                        </a:p>
                        <a:p>
                          <a:pPr algn="ctr"/>
                          <a:r>
                            <a:rPr lang="en-US" dirty="0"/>
                            <a:t>DELAY</a:t>
                          </a:r>
                          <a:endParaRPr lang="en-IN" dirty="0"/>
                        </a:p>
                      </a:txBody>
                      <a:tcPr/>
                    </a:tc>
                    <a:tc>
                      <a:txBody>
                        <a:bodyPr/>
                        <a:lstStyle/>
                        <a:p>
                          <a:pPr algn="ctr"/>
                          <a:endParaRPr lang="en-US" dirty="0"/>
                        </a:p>
                        <a:p>
                          <a:pPr algn="ctr"/>
                          <a:r>
                            <a:rPr lang="en-US" dirty="0"/>
                            <a:t>1.75</a:t>
                          </a:r>
                          <a:endParaRPr lang="en-IN" dirty="0"/>
                        </a:p>
                      </a:txBody>
                      <a:tcPr/>
                    </a:tc>
                    <a:tc>
                      <a:txBody>
                        <a:bodyPr/>
                        <a:lstStyle/>
                        <a:p>
                          <a:pPr algn="ctr"/>
                          <a:endParaRPr lang="en-US" dirty="0"/>
                        </a:p>
                        <a:p>
                          <a:pPr algn="ctr"/>
                          <a:r>
                            <a:rPr lang="en-US" dirty="0"/>
                            <a:t>1.25</a:t>
                          </a:r>
                          <a:endParaRPr lang="en-IN" dirty="0"/>
                        </a:p>
                      </a:txBody>
                      <a:tcPr/>
                    </a:tc>
                    <a:extLst>
                      <a:ext uri="{0D108BD9-81ED-4DB2-BD59-A6C34878D82A}">
                        <a16:rowId xmlns:a16="http://schemas.microsoft.com/office/drawing/2014/main" val="3543667185"/>
                      </a:ext>
                    </a:extLst>
                  </a:tr>
                </a:tbl>
              </a:graphicData>
            </a:graphic>
          </p:graphicFrame>
        </mc:Choice>
        <mc:Fallback>
          <p:graphicFrame>
            <p:nvGraphicFramePr>
              <p:cNvPr id="2" name="Table 1">
                <a:extLst>
                  <a:ext uri="{FF2B5EF4-FFF2-40B4-BE49-F238E27FC236}">
                    <a16:creationId xmlns:a16="http://schemas.microsoft.com/office/drawing/2014/main" id="{10EB6FDD-9FEE-AFBB-1850-3FCB70683E0B}"/>
                  </a:ext>
                </a:extLst>
              </p:cNvPr>
              <p:cNvGraphicFramePr>
                <a:graphicFrameLocks noGrp="1"/>
              </p:cNvGraphicFramePr>
              <p:nvPr>
                <p:extLst>
                  <p:ext uri="{D42A27DB-BD31-4B8C-83A1-F6EECF244321}">
                    <p14:modId xmlns:p14="http://schemas.microsoft.com/office/powerpoint/2010/main" val="3691854834"/>
                  </p:ext>
                </p:extLst>
              </p:nvPr>
            </p:nvGraphicFramePr>
            <p:xfrm>
              <a:off x="1428108" y="1936155"/>
              <a:ext cx="9417912" cy="3022304"/>
            </p:xfrm>
            <a:graphic>
              <a:graphicData uri="http://schemas.openxmlformats.org/drawingml/2006/table">
                <a:tbl>
                  <a:tblPr firstRow="1" bandRow="1">
                    <a:tableStyleId>{93296810-A885-4BE3-A3E7-6D5BEEA58F35}</a:tableStyleId>
                  </a:tblPr>
                  <a:tblGrid>
                    <a:gridCol w="3139304">
                      <a:extLst>
                        <a:ext uri="{9D8B030D-6E8A-4147-A177-3AD203B41FA5}">
                          <a16:colId xmlns:a16="http://schemas.microsoft.com/office/drawing/2014/main" val="3239314535"/>
                        </a:ext>
                      </a:extLst>
                    </a:gridCol>
                    <a:gridCol w="3139304">
                      <a:extLst>
                        <a:ext uri="{9D8B030D-6E8A-4147-A177-3AD203B41FA5}">
                          <a16:colId xmlns:a16="http://schemas.microsoft.com/office/drawing/2014/main" val="3542002616"/>
                        </a:ext>
                      </a:extLst>
                    </a:gridCol>
                    <a:gridCol w="3139304">
                      <a:extLst>
                        <a:ext uri="{9D8B030D-6E8A-4147-A177-3AD203B41FA5}">
                          <a16:colId xmlns:a16="http://schemas.microsoft.com/office/drawing/2014/main" val="2087014164"/>
                        </a:ext>
                      </a:extLst>
                    </a:gridCol>
                  </a:tblGrid>
                  <a:tr h="755576">
                    <a:tc>
                      <a:txBody>
                        <a:bodyPr/>
                        <a:lstStyle/>
                        <a:p>
                          <a:endParaRPr lang="en-IN" dirty="0"/>
                        </a:p>
                      </a:txBody>
                      <a:tcPr/>
                    </a:tc>
                    <a:tc>
                      <a:txBody>
                        <a:bodyPr/>
                        <a:lstStyle/>
                        <a:p>
                          <a:pPr algn="ctr"/>
                          <a:endParaRPr lang="en-US" dirty="0"/>
                        </a:p>
                        <a:p>
                          <a:pPr algn="ctr"/>
                          <a:r>
                            <a:rPr lang="en-US" dirty="0"/>
                            <a:t>EXISTING CIRCUIT</a:t>
                          </a:r>
                          <a:endParaRPr lang="en-IN" dirty="0"/>
                        </a:p>
                      </a:txBody>
                      <a:tcPr/>
                    </a:tc>
                    <a:tc>
                      <a:txBody>
                        <a:bodyPr/>
                        <a:lstStyle/>
                        <a:p>
                          <a:r>
                            <a:rPr lang="en-US" dirty="0"/>
                            <a:t>         </a:t>
                          </a:r>
                        </a:p>
                        <a:p>
                          <a:r>
                            <a:rPr lang="en-US" dirty="0"/>
                            <a:t>           PROPOSED CIRCUIT</a:t>
                          </a:r>
                          <a:endParaRPr lang="en-IN" dirty="0"/>
                        </a:p>
                      </a:txBody>
                      <a:tcPr/>
                    </a:tc>
                    <a:extLst>
                      <a:ext uri="{0D108BD9-81ED-4DB2-BD59-A6C34878D82A}">
                        <a16:rowId xmlns:a16="http://schemas.microsoft.com/office/drawing/2014/main" val="585698651"/>
                      </a:ext>
                    </a:extLst>
                  </a:tr>
                  <a:tr h="755576">
                    <a:tc>
                      <a:txBody>
                        <a:bodyPr/>
                        <a:lstStyle/>
                        <a:p>
                          <a:pPr algn="ctr"/>
                          <a:endParaRPr lang="en-US" dirty="0"/>
                        </a:p>
                        <a:p>
                          <a:pPr algn="ctr"/>
                          <a:r>
                            <a:rPr lang="en-US" dirty="0"/>
                            <a:t>AREA</a:t>
                          </a:r>
                          <a:endParaRPr lang="en-IN" dirty="0"/>
                        </a:p>
                      </a:txBody>
                      <a:tcPr/>
                    </a:tc>
                    <a:tc>
                      <a:txBody>
                        <a:bodyPr/>
                        <a:lstStyle/>
                        <a:p>
                          <a:endParaRPr lang="en-US"/>
                        </a:p>
                      </a:txBody>
                      <a:tcPr>
                        <a:blipFill>
                          <a:blip r:embed="rId3"/>
                          <a:stretch>
                            <a:fillRect l="-100000" t="-100000" r="-100581" b="-200000"/>
                          </a:stretch>
                        </a:blipFill>
                      </a:tcPr>
                    </a:tc>
                    <a:tc>
                      <a:txBody>
                        <a:bodyPr/>
                        <a:lstStyle/>
                        <a:p>
                          <a:endParaRPr lang="en-US"/>
                        </a:p>
                      </a:txBody>
                      <a:tcPr>
                        <a:blipFill>
                          <a:blip r:embed="rId3"/>
                          <a:stretch>
                            <a:fillRect l="-200388" t="-100000" r="-777" b="-200000"/>
                          </a:stretch>
                        </a:blipFill>
                      </a:tcPr>
                    </a:tc>
                    <a:extLst>
                      <a:ext uri="{0D108BD9-81ED-4DB2-BD59-A6C34878D82A}">
                        <a16:rowId xmlns:a16="http://schemas.microsoft.com/office/drawing/2014/main" val="1910201151"/>
                      </a:ext>
                    </a:extLst>
                  </a:tr>
                  <a:tr h="755576">
                    <a:tc>
                      <a:txBody>
                        <a:bodyPr/>
                        <a:lstStyle/>
                        <a:p>
                          <a:pPr algn="ctr"/>
                          <a:endParaRPr lang="en-US" dirty="0"/>
                        </a:p>
                        <a:p>
                          <a:pPr algn="ctr"/>
                          <a:r>
                            <a:rPr lang="en-US" dirty="0"/>
                            <a:t>CELL COUNT</a:t>
                          </a:r>
                          <a:endParaRPr lang="en-IN" dirty="0"/>
                        </a:p>
                      </a:txBody>
                      <a:tcPr/>
                    </a:tc>
                    <a:tc>
                      <a:txBody>
                        <a:bodyPr/>
                        <a:lstStyle/>
                        <a:p>
                          <a:pPr algn="ctr"/>
                          <a:endParaRPr lang="en-US" dirty="0"/>
                        </a:p>
                        <a:p>
                          <a:pPr algn="ctr"/>
                          <a:r>
                            <a:rPr lang="en-US" dirty="0"/>
                            <a:t>262</a:t>
                          </a:r>
                          <a:endParaRPr lang="en-IN" dirty="0"/>
                        </a:p>
                      </a:txBody>
                      <a:tcPr/>
                    </a:tc>
                    <a:tc>
                      <a:txBody>
                        <a:bodyPr/>
                        <a:lstStyle/>
                        <a:p>
                          <a:pPr algn="ctr"/>
                          <a:endParaRPr lang="en-US" dirty="0"/>
                        </a:p>
                        <a:p>
                          <a:pPr algn="ctr"/>
                          <a:r>
                            <a:rPr lang="en-US" dirty="0"/>
                            <a:t>208</a:t>
                          </a:r>
                          <a:endParaRPr lang="en-IN" dirty="0"/>
                        </a:p>
                      </a:txBody>
                      <a:tcPr/>
                    </a:tc>
                    <a:extLst>
                      <a:ext uri="{0D108BD9-81ED-4DB2-BD59-A6C34878D82A}">
                        <a16:rowId xmlns:a16="http://schemas.microsoft.com/office/drawing/2014/main" val="3010151758"/>
                      </a:ext>
                    </a:extLst>
                  </a:tr>
                  <a:tr h="755576">
                    <a:tc>
                      <a:txBody>
                        <a:bodyPr/>
                        <a:lstStyle/>
                        <a:p>
                          <a:pPr algn="ctr"/>
                          <a:endParaRPr lang="en-US" dirty="0"/>
                        </a:p>
                        <a:p>
                          <a:pPr algn="ctr"/>
                          <a:r>
                            <a:rPr lang="en-US" dirty="0"/>
                            <a:t>DELAY</a:t>
                          </a:r>
                          <a:endParaRPr lang="en-IN" dirty="0"/>
                        </a:p>
                      </a:txBody>
                      <a:tcPr/>
                    </a:tc>
                    <a:tc>
                      <a:txBody>
                        <a:bodyPr/>
                        <a:lstStyle/>
                        <a:p>
                          <a:pPr algn="ctr"/>
                          <a:endParaRPr lang="en-US" dirty="0"/>
                        </a:p>
                        <a:p>
                          <a:pPr algn="ctr"/>
                          <a:r>
                            <a:rPr lang="en-US" dirty="0"/>
                            <a:t>1.75</a:t>
                          </a:r>
                          <a:endParaRPr lang="en-IN" dirty="0"/>
                        </a:p>
                      </a:txBody>
                      <a:tcPr/>
                    </a:tc>
                    <a:tc>
                      <a:txBody>
                        <a:bodyPr/>
                        <a:lstStyle/>
                        <a:p>
                          <a:pPr algn="ctr"/>
                          <a:endParaRPr lang="en-US" dirty="0"/>
                        </a:p>
                        <a:p>
                          <a:pPr algn="ctr"/>
                          <a:r>
                            <a:rPr lang="en-US" dirty="0"/>
                            <a:t>1.25</a:t>
                          </a:r>
                          <a:endParaRPr lang="en-IN" dirty="0"/>
                        </a:p>
                      </a:txBody>
                      <a:tcPr/>
                    </a:tc>
                    <a:extLst>
                      <a:ext uri="{0D108BD9-81ED-4DB2-BD59-A6C34878D82A}">
                        <a16:rowId xmlns:a16="http://schemas.microsoft.com/office/drawing/2014/main" val="3543667185"/>
                      </a:ext>
                    </a:extLst>
                  </a:tr>
                </a:tbl>
              </a:graphicData>
            </a:graphic>
          </p:graphicFrame>
        </mc:Fallback>
      </mc:AlternateContent>
      <p:sp>
        <p:nvSpPr>
          <p:cNvPr id="6" name="TextBox 5">
            <a:extLst>
              <a:ext uri="{FF2B5EF4-FFF2-40B4-BE49-F238E27FC236}">
                <a16:creationId xmlns:a16="http://schemas.microsoft.com/office/drawing/2014/main" id="{8850AA48-A554-A04A-7526-B6041A7AF8EE}"/>
              </a:ext>
            </a:extLst>
          </p:cNvPr>
          <p:cNvSpPr txBox="1"/>
          <p:nvPr/>
        </p:nvSpPr>
        <p:spPr>
          <a:xfrm>
            <a:off x="2469356" y="838355"/>
            <a:ext cx="6181485" cy="707886"/>
          </a:xfrm>
          <a:prstGeom prst="rect">
            <a:avLst/>
          </a:prstGeom>
          <a:noFill/>
        </p:spPr>
        <p:txBody>
          <a:bodyPr wrap="square" rtlCol="0">
            <a:spAutoFit/>
          </a:bodyPr>
          <a:lstStyle/>
          <a:p>
            <a:pPr algn="r"/>
            <a:r>
              <a:rPr lang="en-US" sz="2000" b="1" dirty="0">
                <a:solidFill>
                  <a:schemeClr val="accent2"/>
                </a:solidFill>
                <a:latin typeface="Times New Roman" panose="02020603050405020304" pitchFamily="18" charset="0"/>
                <a:cs typeface="Times New Roman" panose="02020603050405020304" pitchFamily="18" charset="0"/>
              </a:rPr>
              <a:t>COMPARISON BETWEEN EXISTING AND PROPOSED DESIGN OF 4-BIT RCA IN QCA</a:t>
            </a:r>
          </a:p>
        </p:txBody>
      </p:sp>
    </p:spTree>
    <p:extLst>
      <p:ext uri="{BB962C8B-B14F-4D97-AF65-F5344CB8AC3E}">
        <p14:creationId xmlns:p14="http://schemas.microsoft.com/office/powerpoint/2010/main" val="96897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6F5A-FDB1-4A2A-C9C2-0082139BAC47}"/>
            </a:ext>
          </a:extLst>
        </p:cNvPr>
        <p:cNvGrpSpPr/>
        <p:nvPr/>
      </p:nvGrpSpPr>
      <p:grpSpPr>
        <a:xfrm>
          <a:off x="0" y="0"/>
          <a:ext cx="0" cy="0"/>
          <a:chOff x="0" y="0"/>
          <a:chExt cx="0" cy="0"/>
        </a:xfrm>
      </p:grpSpPr>
      <p:pic>
        <p:nvPicPr>
          <p:cNvPr id="14" name="Google Shape;183;p7">
            <a:extLst>
              <a:ext uri="{FF2B5EF4-FFF2-40B4-BE49-F238E27FC236}">
                <a16:creationId xmlns:a16="http://schemas.microsoft.com/office/drawing/2014/main" id="{D4591598-84A2-2997-5652-C5AD99A6308B}"/>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15" name="TextBox 14">
            <a:extLst>
              <a:ext uri="{FF2B5EF4-FFF2-40B4-BE49-F238E27FC236}">
                <a16:creationId xmlns:a16="http://schemas.microsoft.com/office/drawing/2014/main" id="{0E1DC1FB-D49D-4A69-DD95-54A692EC6AF7}"/>
              </a:ext>
            </a:extLst>
          </p:cNvPr>
          <p:cNvSpPr txBox="1"/>
          <p:nvPr/>
        </p:nvSpPr>
        <p:spPr>
          <a:xfrm>
            <a:off x="3681074" y="620053"/>
            <a:ext cx="4829851"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Comparative Analysis</a:t>
            </a:r>
          </a:p>
        </p:txBody>
      </p:sp>
      <p:sp>
        <p:nvSpPr>
          <p:cNvPr id="16" name="TextBox 15">
            <a:extLst>
              <a:ext uri="{FF2B5EF4-FFF2-40B4-BE49-F238E27FC236}">
                <a16:creationId xmlns:a16="http://schemas.microsoft.com/office/drawing/2014/main" id="{018E6D40-A45F-5C96-14BB-BFDD16167388}"/>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27" name="TextBox 26">
            <a:extLst>
              <a:ext uri="{FF2B5EF4-FFF2-40B4-BE49-F238E27FC236}">
                <a16:creationId xmlns:a16="http://schemas.microsoft.com/office/drawing/2014/main" id="{304276E5-D8C4-6175-4D64-300204322B75}"/>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CECCC6F-B64B-1A70-3C26-2614DCC16DAB}"/>
                  </a:ext>
                </a:extLst>
              </p:cNvPr>
              <p:cNvGraphicFramePr>
                <a:graphicFrameLocks noGrp="1"/>
              </p:cNvGraphicFramePr>
              <p:nvPr>
                <p:extLst>
                  <p:ext uri="{D42A27DB-BD31-4B8C-83A1-F6EECF244321}">
                    <p14:modId xmlns:p14="http://schemas.microsoft.com/office/powerpoint/2010/main" val="3070820086"/>
                  </p:ext>
                </p:extLst>
              </p:nvPr>
            </p:nvGraphicFramePr>
            <p:xfrm>
              <a:off x="1327120" y="1325341"/>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Full Adder in Mentor Graphics</a:t>
                          </a:r>
                          <a:endParaRPr lang="en-IN" dirty="0"/>
                        </a:p>
                      </a:txBody>
                      <a:tcPr/>
                    </a:tc>
                    <a:tc>
                      <a:txBody>
                        <a:bodyPr/>
                        <a:lstStyle/>
                        <a:p>
                          <a:pPr algn="ctr">
                            <a:lnSpc>
                              <a:spcPct val="200000"/>
                            </a:lnSpc>
                          </a:pPr>
                          <a:r>
                            <a:rPr lang="en-US" dirty="0"/>
                            <a:t>Full Adder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pPr algn="ctr">
                            <a:lnSpc>
                              <a:spcPct val="200000"/>
                            </a:lnSpc>
                          </a:pPr>
                          <a:r>
                            <a:rPr lang="en-US" dirty="0"/>
                            <a:t>9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tc>
                      <a:txBody>
                        <a:bodyPr/>
                        <a:lstStyle/>
                        <a:p>
                          <a:pPr algn="ctr">
                            <a:lnSpc>
                              <a:spcPct val="200000"/>
                            </a:lnSpc>
                          </a:pPr>
                          <a:r>
                            <a:rPr lang="en-US" dirty="0"/>
                            <a:t>0.06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28</a:t>
                          </a:r>
                          <a:endParaRPr lang="en-IN" dirty="0"/>
                        </a:p>
                      </a:txBody>
                      <a:tcPr/>
                    </a:tc>
                    <a:tc>
                      <a:txBody>
                        <a:bodyPr/>
                        <a:lstStyle/>
                        <a:p>
                          <a:pPr algn="ctr">
                            <a:lnSpc>
                              <a:spcPct val="200000"/>
                            </a:lnSpc>
                          </a:pPr>
                          <a:r>
                            <a:rPr lang="en-US" dirty="0"/>
                            <a:t>39</a:t>
                          </a:r>
                          <a:endParaRPr lang="en-IN" dirty="0"/>
                        </a:p>
                      </a:txBody>
                      <a:tcPr/>
                    </a:tc>
                    <a:extLst>
                      <a:ext uri="{0D108BD9-81ED-4DB2-BD59-A6C34878D82A}">
                        <a16:rowId xmlns:a16="http://schemas.microsoft.com/office/drawing/2014/main" val="551784996"/>
                      </a:ext>
                    </a:extLst>
                  </a:tr>
                </a:tbl>
              </a:graphicData>
            </a:graphic>
          </p:graphicFrame>
        </mc:Choice>
        <mc:Fallback xmlns="">
          <p:graphicFrame>
            <p:nvGraphicFramePr>
              <p:cNvPr id="6" name="Table 5">
                <a:extLst>
                  <a:ext uri="{FF2B5EF4-FFF2-40B4-BE49-F238E27FC236}">
                    <a16:creationId xmlns:a16="http://schemas.microsoft.com/office/drawing/2014/main" id="{8CECCC6F-B64B-1A70-3C26-2614DCC16DAB}"/>
                  </a:ext>
                </a:extLst>
              </p:cNvPr>
              <p:cNvGraphicFramePr>
                <a:graphicFrameLocks noGrp="1"/>
              </p:cNvGraphicFramePr>
              <p:nvPr>
                <p:extLst>
                  <p:ext uri="{D42A27DB-BD31-4B8C-83A1-F6EECF244321}">
                    <p14:modId xmlns:p14="http://schemas.microsoft.com/office/powerpoint/2010/main" val="3070820086"/>
                  </p:ext>
                </p:extLst>
              </p:nvPr>
            </p:nvGraphicFramePr>
            <p:xfrm>
              <a:off x="1327120" y="1325341"/>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Full Adder in Mentor Graphics</a:t>
                          </a:r>
                          <a:endParaRPr lang="en-IN" dirty="0"/>
                        </a:p>
                      </a:txBody>
                      <a:tcPr/>
                    </a:tc>
                    <a:tc>
                      <a:txBody>
                        <a:bodyPr/>
                        <a:lstStyle/>
                        <a:p>
                          <a:pPr algn="ctr">
                            <a:lnSpc>
                              <a:spcPct val="200000"/>
                            </a:lnSpc>
                          </a:pPr>
                          <a:r>
                            <a:rPr lang="en-US" dirty="0"/>
                            <a:t>Full Adder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endParaRPr lang="en-US"/>
                        </a:p>
                      </a:txBody>
                      <a:tcPr>
                        <a:blipFill>
                          <a:blip r:embed="rId3"/>
                          <a:stretch>
                            <a:fillRect l="-100000" t="-100885" r="-100557" b="-101770"/>
                          </a:stretch>
                        </a:blipFill>
                      </a:tcPr>
                    </a:tc>
                    <a:tc>
                      <a:txBody>
                        <a:bodyPr/>
                        <a:lstStyle/>
                        <a:p>
                          <a:endParaRPr lang="en-US"/>
                        </a:p>
                      </a:txBody>
                      <a:tcPr>
                        <a:blipFill>
                          <a:blip r:embed="rId3"/>
                          <a:stretch>
                            <a:fillRect l="-200372" t="-100885" r="-743" b="-101770"/>
                          </a:stretch>
                        </a:blipFill>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28</a:t>
                          </a:r>
                          <a:endParaRPr lang="en-IN" dirty="0"/>
                        </a:p>
                      </a:txBody>
                      <a:tcPr/>
                    </a:tc>
                    <a:tc>
                      <a:txBody>
                        <a:bodyPr/>
                        <a:lstStyle/>
                        <a:p>
                          <a:pPr algn="ctr">
                            <a:lnSpc>
                              <a:spcPct val="200000"/>
                            </a:lnSpc>
                          </a:pPr>
                          <a:r>
                            <a:rPr lang="en-US" dirty="0"/>
                            <a:t>39</a:t>
                          </a:r>
                          <a:endParaRPr lang="en-IN" dirty="0"/>
                        </a:p>
                      </a:txBody>
                      <a:tcPr/>
                    </a:tc>
                    <a:extLst>
                      <a:ext uri="{0D108BD9-81ED-4DB2-BD59-A6C34878D82A}">
                        <a16:rowId xmlns:a16="http://schemas.microsoft.com/office/drawing/2014/main" val="55178499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B6D346F-7FFD-701A-A932-1803A8AECA5D}"/>
                  </a:ext>
                </a:extLst>
              </p:cNvPr>
              <p:cNvGraphicFramePr>
                <a:graphicFrameLocks noGrp="1"/>
              </p:cNvGraphicFramePr>
              <p:nvPr>
                <p:extLst>
                  <p:ext uri="{D42A27DB-BD31-4B8C-83A1-F6EECF244321}">
                    <p14:modId xmlns:p14="http://schemas.microsoft.com/office/powerpoint/2010/main" val="2821522587"/>
                  </p:ext>
                </p:extLst>
              </p:nvPr>
            </p:nvGraphicFramePr>
            <p:xfrm>
              <a:off x="1327120" y="3768553"/>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RCA in Mentor Graphics</a:t>
                          </a:r>
                          <a:endParaRPr lang="en-IN" dirty="0"/>
                        </a:p>
                      </a:txBody>
                      <a:tcPr/>
                    </a:tc>
                    <a:tc>
                      <a:txBody>
                        <a:bodyPr/>
                        <a:lstStyle/>
                        <a:p>
                          <a:pPr algn="ctr">
                            <a:lnSpc>
                              <a:spcPct val="200000"/>
                            </a:lnSpc>
                          </a:pPr>
                          <a:r>
                            <a:rPr lang="en-US" dirty="0"/>
                            <a:t>RCA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pPr algn="ctr">
                            <a:lnSpc>
                              <a:spcPct val="200000"/>
                            </a:lnSpc>
                          </a:pPr>
                          <a:r>
                            <a:rPr lang="en-US" dirty="0"/>
                            <a:t>34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tc>
                      <a:txBody>
                        <a:bodyPr/>
                        <a:lstStyle/>
                        <a:p>
                          <a:pPr algn="ctr">
                            <a:lnSpc>
                              <a:spcPct val="200000"/>
                            </a:lnSpc>
                          </a:pPr>
                          <a:r>
                            <a:rPr lang="en-US" dirty="0"/>
                            <a:t>0.34 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𝑚</m:t>
                                  </m:r>
                                </m:e>
                                <m:sup>
                                  <m:r>
                                    <a:rPr lang="en-IN" i="0" dirty="0">
                                      <a:latin typeface="Cambria Math" panose="02040503050406030204" pitchFamily="18" charset="0"/>
                                    </a:rPr>
                                    <m:t>2</m:t>
                                  </m:r>
                                </m:sup>
                              </m:sSup>
                            </m:oMath>
                          </a14:m>
                          <a:endParaRPr lang="en-IN" dirty="0"/>
                        </a:p>
                      </a:txBody>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112</a:t>
                          </a:r>
                          <a:endParaRPr lang="en-IN" dirty="0"/>
                        </a:p>
                      </a:txBody>
                      <a:tcPr/>
                    </a:tc>
                    <a:tc>
                      <a:txBody>
                        <a:bodyPr/>
                        <a:lstStyle/>
                        <a:p>
                          <a:pPr algn="ctr">
                            <a:lnSpc>
                              <a:spcPct val="200000"/>
                            </a:lnSpc>
                          </a:pPr>
                          <a:r>
                            <a:rPr lang="en-US" dirty="0"/>
                            <a:t>208</a:t>
                          </a:r>
                          <a:endParaRPr lang="en-IN" dirty="0"/>
                        </a:p>
                      </a:txBody>
                      <a:tcPr/>
                    </a:tc>
                    <a:extLst>
                      <a:ext uri="{0D108BD9-81ED-4DB2-BD59-A6C34878D82A}">
                        <a16:rowId xmlns:a16="http://schemas.microsoft.com/office/drawing/2014/main" val="551784996"/>
                      </a:ext>
                    </a:extLst>
                  </a:tr>
                </a:tbl>
              </a:graphicData>
            </a:graphic>
          </p:graphicFrame>
        </mc:Choice>
        <mc:Fallback xmlns="">
          <p:graphicFrame>
            <p:nvGraphicFramePr>
              <p:cNvPr id="2" name="Table 1">
                <a:extLst>
                  <a:ext uri="{FF2B5EF4-FFF2-40B4-BE49-F238E27FC236}">
                    <a16:creationId xmlns:a16="http://schemas.microsoft.com/office/drawing/2014/main" id="{BB6D346F-7FFD-701A-A932-1803A8AECA5D}"/>
                  </a:ext>
                </a:extLst>
              </p:cNvPr>
              <p:cNvGraphicFramePr>
                <a:graphicFrameLocks noGrp="1"/>
              </p:cNvGraphicFramePr>
              <p:nvPr>
                <p:extLst>
                  <p:ext uri="{D42A27DB-BD31-4B8C-83A1-F6EECF244321}">
                    <p14:modId xmlns:p14="http://schemas.microsoft.com/office/powerpoint/2010/main" val="2821522587"/>
                  </p:ext>
                </p:extLst>
              </p:nvPr>
            </p:nvGraphicFramePr>
            <p:xfrm>
              <a:off x="1327120" y="3768553"/>
              <a:ext cx="9835290" cy="2061429"/>
            </p:xfrm>
            <a:graphic>
              <a:graphicData uri="http://schemas.openxmlformats.org/drawingml/2006/table">
                <a:tbl>
                  <a:tblPr firstRow="1" bandRow="1">
                    <a:tableStyleId>{5C22544A-7EE6-4342-B048-85BDC9FD1C3A}</a:tableStyleId>
                  </a:tblPr>
                  <a:tblGrid>
                    <a:gridCol w="3278430">
                      <a:extLst>
                        <a:ext uri="{9D8B030D-6E8A-4147-A177-3AD203B41FA5}">
                          <a16:colId xmlns:a16="http://schemas.microsoft.com/office/drawing/2014/main" val="1749420721"/>
                        </a:ext>
                      </a:extLst>
                    </a:gridCol>
                    <a:gridCol w="3278430">
                      <a:extLst>
                        <a:ext uri="{9D8B030D-6E8A-4147-A177-3AD203B41FA5}">
                          <a16:colId xmlns:a16="http://schemas.microsoft.com/office/drawing/2014/main" val="1838520378"/>
                        </a:ext>
                      </a:extLst>
                    </a:gridCol>
                    <a:gridCol w="3278430">
                      <a:extLst>
                        <a:ext uri="{9D8B030D-6E8A-4147-A177-3AD203B41FA5}">
                          <a16:colId xmlns:a16="http://schemas.microsoft.com/office/drawing/2014/main" val="3602503707"/>
                        </a:ext>
                      </a:extLst>
                    </a:gridCol>
                  </a:tblGrid>
                  <a:tr h="687143">
                    <a:tc>
                      <a:txBody>
                        <a:bodyPr/>
                        <a:lstStyle/>
                        <a:p>
                          <a:pPr algn="ctr">
                            <a:lnSpc>
                              <a:spcPct val="200000"/>
                            </a:lnSpc>
                          </a:pPr>
                          <a:r>
                            <a:rPr lang="en-US" dirty="0"/>
                            <a:t>Parameters</a:t>
                          </a:r>
                          <a:endParaRPr lang="en-IN" dirty="0"/>
                        </a:p>
                      </a:txBody>
                      <a:tcPr/>
                    </a:tc>
                    <a:tc>
                      <a:txBody>
                        <a:bodyPr/>
                        <a:lstStyle/>
                        <a:p>
                          <a:pPr algn="ctr">
                            <a:lnSpc>
                              <a:spcPct val="200000"/>
                            </a:lnSpc>
                          </a:pPr>
                          <a:r>
                            <a:rPr lang="en-US" dirty="0"/>
                            <a:t>RCA in Mentor Graphics</a:t>
                          </a:r>
                          <a:endParaRPr lang="en-IN" dirty="0"/>
                        </a:p>
                      </a:txBody>
                      <a:tcPr/>
                    </a:tc>
                    <a:tc>
                      <a:txBody>
                        <a:bodyPr/>
                        <a:lstStyle/>
                        <a:p>
                          <a:pPr algn="ctr">
                            <a:lnSpc>
                              <a:spcPct val="200000"/>
                            </a:lnSpc>
                          </a:pPr>
                          <a:r>
                            <a:rPr lang="en-US" dirty="0"/>
                            <a:t>RCA in QCA</a:t>
                          </a:r>
                          <a:endParaRPr lang="en-IN" dirty="0"/>
                        </a:p>
                      </a:txBody>
                      <a:tcPr/>
                    </a:tc>
                    <a:extLst>
                      <a:ext uri="{0D108BD9-81ED-4DB2-BD59-A6C34878D82A}">
                        <a16:rowId xmlns:a16="http://schemas.microsoft.com/office/drawing/2014/main" val="2691272946"/>
                      </a:ext>
                    </a:extLst>
                  </a:tr>
                  <a:tr h="687143">
                    <a:tc>
                      <a:txBody>
                        <a:bodyPr/>
                        <a:lstStyle/>
                        <a:p>
                          <a:pPr algn="ctr">
                            <a:lnSpc>
                              <a:spcPct val="200000"/>
                            </a:lnSpc>
                          </a:pPr>
                          <a:r>
                            <a:rPr lang="en-US" dirty="0"/>
                            <a:t>Area</a:t>
                          </a:r>
                          <a:endParaRPr lang="en-IN" dirty="0"/>
                        </a:p>
                      </a:txBody>
                      <a:tcPr/>
                    </a:tc>
                    <a:tc>
                      <a:txBody>
                        <a:bodyPr/>
                        <a:lstStyle/>
                        <a:p>
                          <a:endParaRPr lang="en-US"/>
                        </a:p>
                      </a:txBody>
                      <a:tcPr>
                        <a:blipFill>
                          <a:blip r:embed="rId4"/>
                          <a:stretch>
                            <a:fillRect l="-100000" t="-100885" r="-100557" b="-101770"/>
                          </a:stretch>
                        </a:blipFill>
                      </a:tcPr>
                    </a:tc>
                    <a:tc>
                      <a:txBody>
                        <a:bodyPr/>
                        <a:lstStyle/>
                        <a:p>
                          <a:endParaRPr lang="en-US"/>
                        </a:p>
                      </a:txBody>
                      <a:tcPr>
                        <a:blipFill>
                          <a:blip r:embed="rId4"/>
                          <a:stretch>
                            <a:fillRect l="-200372" t="-100885" r="-743" b="-101770"/>
                          </a:stretch>
                        </a:blipFill>
                      </a:tcPr>
                    </a:tc>
                    <a:extLst>
                      <a:ext uri="{0D108BD9-81ED-4DB2-BD59-A6C34878D82A}">
                        <a16:rowId xmlns:a16="http://schemas.microsoft.com/office/drawing/2014/main" val="3332222687"/>
                      </a:ext>
                    </a:extLst>
                  </a:tr>
                  <a:tr h="687143">
                    <a:tc>
                      <a:txBody>
                        <a:bodyPr/>
                        <a:lstStyle/>
                        <a:p>
                          <a:pPr algn="ctr">
                            <a:lnSpc>
                              <a:spcPct val="200000"/>
                            </a:lnSpc>
                          </a:pPr>
                          <a:r>
                            <a:rPr lang="en-US" dirty="0"/>
                            <a:t>Transistor Count/ QCA Cell Count</a:t>
                          </a:r>
                          <a:endParaRPr lang="en-IN" dirty="0"/>
                        </a:p>
                      </a:txBody>
                      <a:tcPr/>
                    </a:tc>
                    <a:tc>
                      <a:txBody>
                        <a:bodyPr/>
                        <a:lstStyle/>
                        <a:p>
                          <a:pPr algn="ctr">
                            <a:lnSpc>
                              <a:spcPct val="200000"/>
                            </a:lnSpc>
                          </a:pPr>
                          <a:r>
                            <a:rPr lang="en-US" dirty="0"/>
                            <a:t>112</a:t>
                          </a:r>
                          <a:endParaRPr lang="en-IN" dirty="0"/>
                        </a:p>
                      </a:txBody>
                      <a:tcPr/>
                    </a:tc>
                    <a:tc>
                      <a:txBody>
                        <a:bodyPr/>
                        <a:lstStyle/>
                        <a:p>
                          <a:pPr algn="ctr">
                            <a:lnSpc>
                              <a:spcPct val="200000"/>
                            </a:lnSpc>
                          </a:pPr>
                          <a:r>
                            <a:rPr lang="en-US" dirty="0"/>
                            <a:t>208</a:t>
                          </a:r>
                          <a:endParaRPr lang="en-IN" dirty="0"/>
                        </a:p>
                      </a:txBody>
                      <a:tcPr/>
                    </a:tc>
                    <a:extLst>
                      <a:ext uri="{0D108BD9-81ED-4DB2-BD59-A6C34878D82A}">
                        <a16:rowId xmlns:a16="http://schemas.microsoft.com/office/drawing/2014/main" val="551784996"/>
                      </a:ext>
                    </a:extLst>
                  </a:tr>
                </a:tbl>
              </a:graphicData>
            </a:graphic>
          </p:graphicFrame>
        </mc:Fallback>
      </mc:AlternateContent>
    </p:spTree>
    <p:extLst>
      <p:ext uri="{BB962C8B-B14F-4D97-AF65-F5344CB8AC3E}">
        <p14:creationId xmlns:p14="http://schemas.microsoft.com/office/powerpoint/2010/main" val="221900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3" name="TextBox 2"/>
          <p:cNvSpPr txBox="1"/>
          <p:nvPr/>
        </p:nvSpPr>
        <p:spPr>
          <a:xfrm>
            <a:off x="5346382" y="806669"/>
            <a:ext cx="1499235" cy="39878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Advantages</a:t>
            </a:r>
          </a:p>
        </p:txBody>
      </p:sp>
      <p:sp>
        <p:nvSpPr>
          <p:cNvPr id="7" name="TextBox 6"/>
          <p:cNvSpPr txBox="1"/>
          <p:nvPr/>
        </p:nvSpPr>
        <p:spPr>
          <a:xfrm>
            <a:off x="1601055" y="1544428"/>
            <a:ext cx="8989887" cy="337207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 possibility of continuity with CMOS still exists but it is the cost to benefit ratio that motivates the researchers to shift their attention towards the development of alternatives to CMOS technology. The QCA technology discussed in this paper is one such alternative. </a:t>
            </a:r>
          </a:p>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 main advantages of QCA over the other possible alternatives are the high density circuits that it allows. Due to small size of quantum dots or metal islands which are used as potential wells, very compact arrangements are possible which further reduce the overall size and delay of the circuits.</a:t>
            </a:r>
          </a:p>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 Another very important advantage of the QCA circuits is the low power consumption.</a:t>
            </a:r>
          </a:p>
          <a:p>
            <a:pPr marL="285750" indent="-285750" algn="just">
              <a:lnSpc>
                <a:spcPct val="150000"/>
              </a:lnSpc>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 unique feature of QCA clocking provides the provision of signal gain and pipelining for the realization of efficient logic </a:t>
            </a:r>
            <a:r>
              <a:rPr lang="en-IN" sz="1600" b="0" i="0" u="none" strike="noStrike" baseline="0" dirty="0">
                <a:latin typeface="Times New Roman" panose="02020603050405020304" pitchFamily="18" charset="0"/>
                <a:cs typeface="Times New Roman" panose="02020603050405020304" pitchFamily="18" charset="0"/>
              </a:rPr>
              <a:t>structures.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1D265-D08F-996C-27E5-045D0E41B78A}"/>
              </a:ext>
            </a:extLst>
          </p:cNvPr>
          <p:cNvSpPr txBox="1"/>
          <p:nvPr/>
        </p:nvSpPr>
        <p:spPr>
          <a:xfrm>
            <a:off x="1273995" y="1259139"/>
            <a:ext cx="10037852" cy="3741409"/>
          </a:xfrm>
          <a:prstGeom prst="rect">
            <a:avLst/>
          </a:prstGeom>
          <a:noFill/>
        </p:spPr>
        <p:txBody>
          <a:bodyPr wrap="square">
            <a:spAutoFit/>
          </a:bodyPr>
          <a:lstStyle/>
          <a:p>
            <a:pPr marL="534670" marR="396240" indent="-285750" algn="just">
              <a:lnSpc>
                <a:spcPct val="150000"/>
              </a:lnSpc>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have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less</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delay,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count,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latency and lesser area when compared to the existing adders.</a:t>
            </a:r>
            <a:endParaRPr lang="en-IN" sz="1600" dirty="0">
              <a:effectLst/>
              <a:latin typeface="Times New Roman" panose="02020603050405020304" pitchFamily="18" charset="0"/>
              <a:ea typeface="Times New Roman" panose="02020603050405020304" pitchFamily="18" charset="0"/>
            </a:endParaRPr>
          </a:p>
          <a:p>
            <a:pPr marL="534670" marR="367030" indent="-285750" algn="just">
              <a:lnSpc>
                <a:spcPct val="150000"/>
              </a:lnSpc>
              <a:spcBef>
                <a:spcPts val="10"/>
              </a:spcBef>
              <a:spcAft>
                <a:spcPts val="0"/>
              </a:spcAft>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QCA</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circuit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which</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number</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cells. 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only</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39</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0.06</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μm2</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implement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function.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efficient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4-bit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Ripple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Carry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(RCA) is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designed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based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proposed</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higher</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addition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effective way. </a:t>
            </a:r>
          </a:p>
          <a:p>
            <a:pPr marL="534670" marR="367030" indent="-285750" algn="just">
              <a:lnSpc>
                <a:spcPct val="150000"/>
              </a:lnSpc>
              <a:spcBef>
                <a:spcPts val="10"/>
              </a:spcBef>
              <a:spcAft>
                <a:spcPts val="0"/>
              </a:spcAft>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a:t>
            </a:r>
            <a:r>
              <a:rPr lang="en-US" sz="1600" dirty="0">
                <a:effectLst/>
                <a:latin typeface="Times New Roman" panose="02020603050405020304" pitchFamily="18" charset="0"/>
                <a:ea typeface="Times New Roman" panose="02020603050405020304" pitchFamily="18" charset="0"/>
              </a:rPr>
              <a:t>he simulation results shows that the proposed 4-bit Ripple Carry Adder (RCA) requires</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only</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208</a:t>
            </a:r>
            <a:r>
              <a:rPr lang="en-US" sz="1600" spc="18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cells,</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1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0.3</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μm2</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delay</a:t>
            </a:r>
            <a:r>
              <a:rPr lang="en-US" sz="1600" spc="2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about</a:t>
            </a:r>
            <a:r>
              <a:rPr lang="en-US" sz="1600" spc="1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1.25</a:t>
            </a:r>
            <a:r>
              <a:rPr lang="en-US" sz="1600" spc="1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clock</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cycles</a:t>
            </a:r>
            <a:r>
              <a:rPr lang="en-US" sz="1600" spc="1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implement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function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enhanced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performance</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terms</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latency,</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Cost. In future, high-speed adders which play an important role in multiplier designs could be designed and its computational performance could be improved further.</a:t>
            </a:r>
            <a:endParaRPr lang="en-IN" sz="16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E6CB750-770D-F428-5996-C4B35AF14325}"/>
              </a:ext>
            </a:extLst>
          </p:cNvPr>
          <p:cNvSpPr txBox="1"/>
          <p:nvPr/>
        </p:nvSpPr>
        <p:spPr>
          <a:xfrm>
            <a:off x="5346382" y="678750"/>
            <a:ext cx="1499235" cy="39878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Conclusion</a:t>
            </a:r>
          </a:p>
        </p:txBody>
      </p:sp>
      <p:pic>
        <p:nvPicPr>
          <p:cNvPr id="5" name="Google Shape;183;p7">
            <a:extLst>
              <a:ext uri="{FF2B5EF4-FFF2-40B4-BE49-F238E27FC236}">
                <a16:creationId xmlns:a16="http://schemas.microsoft.com/office/drawing/2014/main" id="{3EB31B9E-8D8B-8DBA-289D-8FC50A14C21E}"/>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6" name="TextBox 5">
            <a:extLst>
              <a:ext uri="{FF2B5EF4-FFF2-40B4-BE49-F238E27FC236}">
                <a16:creationId xmlns:a16="http://schemas.microsoft.com/office/drawing/2014/main" id="{A83DFD1E-F543-139A-FCDB-F26DBA2DF426}"/>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7" name="TextBox 6">
            <a:extLst>
              <a:ext uri="{FF2B5EF4-FFF2-40B4-BE49-F238E27FC236}">
                <a16:creationId xmlns:a16="http://schemas.microsoft.com/office/drawing/2014/main" id="{D3DEB153-6237-5A36-94A6-E76EF4339C36}"/>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Tree>
    <p:extLst>
      <p:ext uri="{BB962C8B-B14F-4D97-AF65-F5344CB8AC3E}">
        <p14:creationId xmlns:p14="http://schemas.microsoft.com/office/powerpoint/2010/main" val="28220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C8DB2-382B-BCD1-371A-6A2801976D1A}"/>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pic>
        <p:nvPicPr>
          <p:cNvPr id="3" name="Google Shape;183;p7">
            <a:extLst>
              <a:ext uri="{FF2B5EF4-FFF2-40B4-BE49-F238E27FC236}">
                <a16:creationId xmlns:a16="http://schemas.microsoft.com/office/drawing/2014/main" id="{4A32C247-031D-7FC2-C2F9-04E32825F764}"/>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a:extLst>
              <a:ext uri="{FF2B5EF4-FFF2-40B4-BE49-F238E27FC236}">
                <a16:creationId xmlns:a16="http://schemas.microsoft.com/office/drawing/2014/main" id="{953BD7E5-38F1-E043-F954-AD847B79A54B}"/>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5" name="TextBox 4">
            <a:extLst>
              <a:ext uri="{FF2B5EF4-FFF2-40B4-BE49-F238E27FC236}">
                <a16:creationId xmlns:a16="http://schemas.microsoft.com/office/drawing/2014/main" id="{B554B137-0151-83EF-14B3-4B96C8238DFB}"/>
              </a:ext>
            </a:extLst>
          </p:cNvPr>
          <p:cNvSpPr txBox="1"/>
          <p:nvPr/>
        </p:nvSpPr>
        <p:spPr>
          <a:xfrm>
            <a:off x="5336540" y="696542"/>
            <a:ext cx="1687079" cy="40011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References</a:t>
            </a:r>
            <a:endParaRPr lang="en-IN" sz="2000" b="1" dirty="0">
              <a:solidFill>
                <a:schemeClr val="accent2"/>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C14CE65-AE07-4F4B-B994-A53AFCE4965C}"/>
              </a:ext>
            </a:extLst>
          </p:cNvPr>
          <p:cNvSpPr txBox="1"/>
          <p:nvPr/>
        </p:nvSpPr>
        <p:spPr>
          <a:xfrm>
            <a:off x="1210638" y="1096652"/>
            <a:ext cx="9895726" cy="4849404"/>
          </a:xfrm>
          <a:prstGeom prst="rect">
            <a:avLst/>
          </a:prstGeom>
          <a:noFill/>
        </p:spPr>
        <p:txBody>
          <a:bodyPr wrap="square">
            <a:spAutoFit/>
          </a:bodyPr>
          <a:lstStyle/>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[1] Y. </a:t>
            </a:r>
            <a:r>
              <a:rPr lang="en-IN" sz="1600" b="0" i="0" u="none" strike="noStrike" baseline="0" dirty="0" err="1">
                <a:latin typeface="Times New Roman" panose="02020603050405020304" pitchFamily="18" charset="0"/>
                <a:cs typeface="Times New Roman" panose="02020603050405020304" pitchFamily="18" charset="0"/>
              </a:rPr>
              <a:t>Adelnia</a:t>
            </a:r>
            <a:r>
              <a:rPr lang="en-IN" sz="1600" b="0" i="0" u="none" strike="noStrike" baseline="0" dirty="0">
                <a:latin typeface="Times New Roman" panose="02020603050405020304" pitchFamily="18" charset="0"/>
                <a:cs typeface="Times New Roman" panose="02020603050405020304" pitchFamily="18" charset="0"/>
              </a:rPr>
              <a:t>., A. </a:t>
            </a:r>
            <a:r>
              <a:rPr lang="en-IN" sz="1600" b="0" i="0" u="none" strike="noStrike" baseline="0" dirty="0" err="1">
                <a:latin typeface="Times New Roman" panose="02020603050405020304" pitchFamily="18" charset="0"/>
                <a:cs typeface="Times New Roman" panose="02020603050405020304" pitchFamily="18" charset="0"/>
              </a:rPr>
              <a:t>Rezai</a:t>
            </a:r>
            <a:r>
              <a:rPr lang="en-IN" sz="1600" b="0" i="0" u="none" strike="noStrike" baseline="0" dirty="0">
                <a:latin typeface="Times New Roman" panose="02020603050405020304" pitchFamily="18" charset="0"/>
                <a:cs typeface="Times New Roman" panose="02020603050405020304" pitchFamily="18" charset="0"/>
              </a:rPr>
              <a:t>, A novel adder circuit design in quantum-dot cellular automata technology, Int. J. Theory Phys. (2018),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10.1007/s10773- 018- 3922- 0 .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[2] H. Cho., E.E. </a:t>
            </a:r>
            <a:r>
              <a:rPr lang="en-IN" sz="1600" b="0" i="0" u="none" strike="noStrike" baseline="0" dirty="0" err="1">
                <a:latin typeface="Times New Roman" panose="02020603050405020304" pitchFamily="18" charset="0"/>
                <a:cs typeface="Times New Roman" panose="02020603050405020304" pitchFamily="18" charset="0"/>
              </a:rPr>
              <a:t>Swartzlander</a:t>
            </a:r>
            <a:r>
              <a:rPr lang="en-IN" sz="1600" b="0" i="0" u="none" strike="noStrike" baseline="0" dirty="0">
                <a:latin typeface="Times New Roman" panose="02020603050405020304" pitchFamily="18" charset="0"/>
                <a:cs typeface="Times New Roman" panose="02020603050405020304" pitchFamily="18" charset="0"/>
              </a:rPr>
              <a:t>, Adder designs and analyses for quantum-dot </a:t>
            </a:r>
            <a:r>
              <a:rPr lang="en-IN" sz="1600" b="0" i="0" u="none" strike="noStrike" baseline="0" dirty="0" err="1">
                <a:latin typeface="Times New Roman" panose="02020603050405020304" pitchFamily="18" charset="0"/>
                <a:cs typeface="Times New Roman" panose="02020603050405020304" pitchFamily="18" charset="0"/>
              </a:rPr>
              <a:t>cellu</a:t>
            </a:r>
            <a:r>
              <a:rPr lang="en-IN" sz="1600" b="0" i="0" u="none" strike="noStrike" baseline="0" dirty="0">
                <a:latin typeface="Times New Roman" panose="02020603050405020304" pitchFamily="18" charset="0"/>
                <a:cs typeface="Times New Roman" panose="02020603050405020304" pitchFamily="18" charset="0"/>
              </a:rPr>
              <a:t>- lar automata, IEEE Trans. </a:t>
            </a:r>
            <a:r>
              <a:rPr lang="en-IN" sz="1600" b="0" i="0" u="none" strike="noStrike" baseline="0" dirty="0" err="1">
                <a:latin typeface="Times New Roman" panose="02020603050405020304" pitchFamily="18" charset="0"/>
                <a:cs typeface="Times New Roman" panose="02020603050405020304" pitchFamily="18" charset="0"/>
              </a:rPr>
              <a:t>Nanotechnol</a:t>
            </a:r>
            <a:r>
              <a:rPr lang="en-IN" sz="1600" b="0" i="0" u="none" strike="noStrike" baseline="0" dirty="0">
                <a:latin typeface="Times New Roman" panose="02020603050405020304" pitchFamily="18" charset="0"/>
                <a:cs typeface="Times New Roman" panose="02020603050405020304" pitchFamily="18" charset="0"/>
              </a:rPr>
              <a:t>. 6</a:t>
            </a:r>
            <a:r>
              <a:rPr lang="en-IN" sz="1600" dirty="0">
                <a:latin typeface="Times New Roman" panose="02020603050405020304" pitchFamily="18" charset="0"/>
                <a:cs typeface="Times New Roman" panose="02020603050405020304" pitchFamily="18" charset="0"/>
              </a:rPr>
              <a:t> </a:t>
            </a:r>
            <a:r>
              <a:rPr lang="en-IN" sz="1600" b="0" i="0" u="none" strike="noStrike" baseline="0" dirty="0">
                <a:latin typeface="Times New Roman" panose="02020603050405020304" pitchFamily="18" charset="0"/>
                <a:cs typeface="Times New Roman" panose="02020603050405020304" pitchFamily="18" charset="0"/>
              </a:rPr>
              <a:t>(3) (May 2007),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10.1109/TNANO. 2007.894839 .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[3] T.N. </a:t>
            </a:r>
            <a:r>
              <a:rPr lang="en-IN" sz="1600" b="0" i="0" u="none" strike="noStrike" baseline="0" dirty="0" err="1">
                <a:latin typeface="Times New Roman" panose="02020603050405020304" pitchFamily="18" charset="0"/>
                <a:cs typeface="Times New Roman" panose="02020603050405020304" pitchFamily="18" charset="0"/>
              </a:rPr>
              <a:t>Sasamal</a:t>
            </a:r>
            <a:r>
              <a:rPr lang="en-IN" sz="1600" b="0" i="0" u="none" strike="noStrike" baseline="0" dirty="0">
                <a:latin typeface="Times New Roman" panose="02020603050405020304" pitchFamily="18" charset="0"/>
                <a:cs typeface="Times New Roman" panose="02020603050405020304" pitchFamily="18" charset="0"/>
              </a:rPr>
              <a:t> , A.K. Singh , U. </a:t>
            </a:r>
            <a:r>
              <a:rPr lang="en-IN" sz="1600" b="0" i="0" u="none" strike="noStrike" baseline="0" dirty="0" err="1">
                <a:latin typeface="Times New Roman" panose="02020603050405020304" pitchFamily="18" charset="0"/>
                <a:cs typeface="Times New Roman" panose="02020603050405020304" pitchFamily="18" charset="0"/>
              </a:rPr>
              <a:t>Ghanekar</a:t>
            </a:r>
            <a:r>
              <a:rPr lang="en-IN" sz="1600" b="0" i="0" u="none" strike="noStrike" baseline="0" dirty="0">
                <a:latin typeface="Times New Roman" panose="02020603050405020304" pitchFamily="18" charset="0"/>
                <a:cs typeface="Times New Roman" panose="02020603050405020304" pitchFamily="18" charset="0"/>
              </a:rPr>
              <a:t> , Efficient design of coplanar ripple carry adder in QCA, IET Circuits Devices Syst. 12 (5) (2018) 594–605 ©The Institution of Engineering and Technology 2018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[4] Y.Z. </a:t>
            </a:r>
            <a:r>
              <a:rPr lang="en-IN" sz="1600" b="0" i="0" u="none" strike="noStrike" baseline="0" dirty="0" err="1">
                <a:latin typeface="Times New Roman" panose="02020603050405020304" pitchFamily="18" charset="0"/>
                <a:cs typeface="Times New Roman" panose="02020603050405020304" pitchFamily="18" charset="0"/>
              </a:rPr>
              <a:t>Barughi</a:t>
            </a:r>
            <a:r>
              <a:rPr lang="en-IN" sz="1600" b="0" i="0" u="none" strike="noStrike" baseline="0" dirty="0">
                <a:latin typeface="Times New Roman" panose="02020603050405020304" pitchFamily="18" charset="0"/>
                <a:cs typeface="Times New Roman" panose="02020603050405020304" pitchFamily="18" charset="0"/>
              </a:rPr>
              <a:t>, S.R. </a:t>
            </a:r>
            <a:r>
              <a:rPr lang="en-IN" sz="1600" b="0" i="0" u="none" strike="noStrike" baseline="0" dirty="0" err="1">
                <a:latin typeface="Times New Roman" panose="02020603050405020304" pitchFamily="18" charset="0"/>
                <a:cs typeface="Times New Roman" panose="02020603050405020304" pitchFamily="18" charset="0"/>
              </a:rPr>
              <a:t>Heikalabad</a:t>
            </a:r>
            <a:r>
              <a:rPr lang="en-IN" sz="1600" b="0" i="0" u="none" strike="noStrike" baseline="0" dirty="0">
                <a:latin typeface="Times New Roman" panose="02020603050405020304" pitchFamily="18" charset="0"/>
                <a:cs typeface="Times New Roman" panose="02020603050405020304" pitchFamily="18" charset="0"/>
              </a:rPr>
              <a:t>, A three-layer full adder/subtractor structure in quantum-dot cellular automata, Int. J. Theor</a:t>
            </a:r>
            <a:r>
              <a:rPr lang="en-IN" sz="1600" dirty="0">
                <a:latin typeface="Times New Roman" panose="02020603050405020304" pitchFamily="18" charset="0"/>
                <a:cs typeface="Times New Roman" panose="02020603050405020304" pitchFamily="18" charset="0"/>
              </a:rPr>
              <a:t>y</a:t>
            </a:r>
            <a:r>
              <a:rPr lang="en-IN" sz="1600" b="0" i="0" u="none" strike="noStrike" baseline="0" dirty="0">
                <a:latin typeface="Times New Roman" panose="02020603050405020304" pitchFamily="18" charset="0"/>
                <a:cs typeface="Times New Roman" panose="02020603050405020304" pitchFamily="18" charset="0"/>
              </a:rPr>
              <a:t> Phys. (2017),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10.1007/ s10773- 017- 3453- 0 .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[5] R. Singhal, M. </a:t>
            </a:r>
            <a:r>
              <a:rPr lang="en-IN" sz="1600" b="0" i="0" u="none" strike="noStrike" baseline="0" dirty="0" err="1">
                <a:latin typeface="Times New Roman" panose="02020603050405020304" pitchFamily="18" charset="0"/>
                <a:cs typeface="Times New Roman" panose="02020603050405020304" pitchFamily="18" charset="0"/>
              </a:rPr>
              <a:t>Perkowski</a:t>
            </a:r>
            <a:r>
              <a:rPr lang="en-IN" sz="1600" b="0" i="0" u="none" strike="noStrike" baseline="0" dirty="0">
                <a:latin typeface="Times New Roman" panose="02020603050405020304" pitchFamily="18" charset="0"/>
                <a:cs typeface="Times New Roman" panose="02020603050405020304" pitchFamily="18" charset="0"/>
              </a:rPr>
              <a:t>.,: Comparative analysis of full adder custom design circuit using two regular structures in quantum-dot cellular automata (QCA). 2019 IEEE 49th International Symposium on Multiple-Valued Logic (ISMVL). DOI 10.1109/ISMVL.2019.0 0 041 </a:t>
            </a:r>
          </a:p>
          <a:p>
            <a:pPr>
              <a:lnSpc>
                <a:spcPct val="150000"/>
              </a:lnSpc>
            </a:pPr>
            <a:r>
              <a:rPr lang="en-IN" sz="1600" b="0" i="0" u="none" strike="noStrike" baseline="0" dirty="0">
                <a:latin typeface="Times New Roman" panose="02020603050405020304" pitchFamily="18" charset="0"/>
                <a:cs typeface="Times New Roman" panose="02020603050405020304" pitchFamily="18" charset="0"/>
              </a:rPr>
              <a:t>[6] D. Abedi, G. </a:t>
            </a:r>
            <a:r>
              <a:rPr lang="en-IN" sz="1600" b="0" i="0" u="none" strike="noStrike" baseline="0" dirty="0" err="1">
                <a:latin typeface="Times New Roman" panose="02020603050405020304" pitchFamily="18" charset="0"/>
                <a:cs typeface="Times New Roman" panose="02020603050405020304" pitchFamily="18" charset="0"/>
              </a:rPr>
              <a:t>Jaberipur</a:t>
            </a:r>
            <a:r>
              <a:rPr lang="en-IN" sz="1600" b="0" i="0" u="none" strike="noStrike" baseline="0" dirty="0">
                <a:latin typeface="Times New Roman" panose="02020603050405020304" pitchFamily="18" charset="0"/>
                <a:cs typeface="Times New Roman" panose="02020603050405020304" pitchFamily="18" charset="0"/>
              </a:rPr>
              <a:t>, M. </a:t>
            </a:r>
            <a:r>
              <a:rPr lang="en-IN" sz="1600" b="0" i="0" u="none" strike="noStrike" baseline="0" dirty="0" err="1">
                <a:latin typeface="Times New Roman" panose="02020603050405020304" pitchFamily="18" charset="0"/>
                <a:cs typeface="Times New Roman" panose="02020603050405020304" pitchFamily="18" charset="0"/>
              </a:rPr>
              <a:t>Sangsefidi</a:t>
            </a:r>
            <a:r>
              <a:rPr lang="en-IN" sz="1600" b="0" i="0" u="none" strike="noStrike" baseline="0" dirty="0">
                <a:latin typeface="Times New Roman" panose="02020603050405020304" pitchFamily="18" charset="0"/>
                <a:cs typeface="Times New Roman" panose="02020603050405020304" pitchFamily="18" charset="0"/>
              </a:rPr>
              <a:t>, Coplanar full adder in quantum-dot cellular automata via clock-zone based crossover, IEEE Trans. </a:t>
            </a:r>
            <a:r>
              <a:rPr lang="en-IN" sz="1600" b="0" i="0" u="none" strike="noStrike" baseline="0" dirty="0" err="1">
                <a:latin typeface="Times New Roman" panose="02020603050405020304" pitchFamily="18" charset="0"/>
                <a:cs typeface="Times New Roman" panose="02020603050405020304" pitchFamily="18" charset="0"/>
              </a:rPr>
              <a:t>Nanotechnol</a:t>
            </a:r>
            <a:r>
              <a:rPr lang="en-IN" sz="1600" b="0" i="0" u="none" strike="noStrike" baseline="0" dirty="0">
                <a:latin typeface="Times New Roman" panose="02020603050405020304" pitchFamily="18" charset="0"/>
                <a:cs typeface="Times New Roman" panose="02020603050405020304" pitchFamily="18" charset="0"/>
              </a:rPr>
              <a:t>. (2015), </a:t>
            </a:r>
            <a:r>
              <a:rPr lang="en-IN" sz="1600" b="0" i="0" u="none" strike="noStrike" baseline="0" dirty="0" err="1">
                <a:latin typeface="Times New Roman" panose="02020603050405020304" pitchFamily="18" charset="0"/>
                <a:cs typeface="Times New Roman" panose="02020603050405020304" pitchFamily="18" charset="0"/>
              </a:rPr>
              <a:t>doi</a:t>
            </a:r>
            <a:r>
              <a:rPr lang="en-IN" sz="1600" b="0" i="0" u="none" strike="noStrike" baseline="0" dirty="0">
                <a:latin typeface="Times New Roman" panose="02020603050405020304" pitchFamily="18" charset="0"/>
                <a:cs typeface="Times New Roman" panose="02020603050405020304" pitchFamily="18" charset="0"/>
              </a:rPr>
              <a:t>: 10.1109/TNANO.2015.2409117 . </a:t>
            </a:r>
          </a:p>
        </p:txBody>
      </p:sp>
    </p:spTree>
    <p:extLst>
      <p:ext uri="{BB962C8B-B14F-4D97-AF65-F5344CB8AC3E}">
        <p14:creationId xmlns:p14="http://schemas.microsoft.com/office/powerpoint/2010/main" val="687766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Slide 01 PowerPoint Template">
            <a:extLst>
              <a:ext uri="{FF2B5EF4-FFF2-40B4-BE49-F238E27FC236}">
                <a16:creationId xmlns:a16="http://schemas.microsoft.com/office/drawing/2014/main" id="{E6313DB4-3CE9-24F7-0D1F-5ADC67A192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58"/>
          <a:stretch/>
        </p:blipFill>
        <p:spPr bwMode="auto">
          <a:xfrm>
            <a:off x="3549649" y="1676400"/>
            <a:ext cx="5092702"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6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8" name="TextBox 7"/>
          <p:cNvSpPr txBox="1"/>
          <p:nvPr/>
        </p:nvSpPr>
        <p:spPr>
          <a:xfrm>
            <a:off x="5009523" y="770994"/>
            <a:ext cx="2014096" cy="398780"/>
          </a:xfrm>
          <a:prstGeom prst="rect">
            <a:avLst/>
          </a:prstGeom>
          <a:noFill/>
        </p:spPr>
        <p:txBody>
          <a:bodyPr wrap="square" rtlCol="0">
            <a:spAutoFit/>
          </a:bodyPr>
          <a:lstStyle/>
          <a:p>
            <a:pPr algn="ctr"/>
            <a:r>
              <a:rPr lang="en-IN" sz="2000" b="1" dirty="0">
                <a:solidFill>
                  <a:schemeClr val="accent2"/>
                </a:solidFill>
                <a:latin typeface="Times New Roman" panose="02020603050405020304" pitchFamily="18" charset="0"/>
                <a:cs typeface="Times New Roman" panose="02020603050405020304" pitchFamily="18" charset="0"/>
              </a:rPr>
              <a:t>ABSTRACT</a:t>
            </a:r>
          </a:p>
        </p:txBody>
      </p:sp>
      <p:sp>
        <p:nvSpPr>
          <p:cNvPr id="9" name="TextBox 8"/>
          <p:cNvSpPr txBox="1"/>
          <p:nvPr/>
        </p:nvSpPr>
        <p:spPr>
          <a:xfrm>
            <a:off x="1610022" y="1492328"/>
            <a:ext cx="9198392" cy="332398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First,</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full</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adder</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designed</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both</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QCA</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 well as Mentor Graphics which has improved performance in propagation delay and cell count. </a:t>
            </a:r>
          </a:p>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Then with the help of 4 full adders a 4-Bit Ripple Carry Adder is designed in QCA and compared the results with the existing RCA in QCA. </a:t>
            </a:r>
          </a:p>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From the comparison, it is found that the proposed ripple carry adder has better performance than the existing ripple carry adder.</a:t>
            </a:r>
          </a:p>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 Also, implemented the 4-Bit Ripple Carry Adder in Mentor Graphics and did the comparison between the two tools to prove that QCA is the best tool/platform to design complex VLSI architectures.</a:t>
            </a:r>
            <a:endParaRPr lang="en-IN" sz="1600" dirty="0">
              <a:effectLst/>
              <a:latin typeface="Times New Roman" panose="02020603050405020304" pitchFamily="18" charset="0"/>
              <a:ea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3" name="Text Box 2"/>
          <p:cNvSpPr txBox="1"/>
          <p:nvPr/>
        </p:nvSpPr>
        <p:spPr>
          <a:xfrm>
            <a:off x="3561080" y="662430"/>
            <a:ext cx="5069840" cy="3987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                       CONTENTS</a:t>
            </a:r>
          </a:p>
        </p:txBody>
      </p:sp>
      <p:sp>
        <p:nvSpPr>
          <p:cNvPr id="5" name="Text Box 4"/>
          <p:cNvSpPr txBox="1"/>
          <p:nvPr/>
        </p:nvSpPr>
        <p:spPr>
          <a:xfrm>
            <a:off x="1420982" y="792215"/>
            <a:ext cx="9438802" cy="5450851"/>
          </a:xfrm>
          <a:prstGeom prst="rect">
            <a:avLst/>
          </a:prstGeom>
          <a:noFill/>
        </p:spPr>
        <p:txBody>
          <a:bodyPr wrap="square" rtlCol="0">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INTRODUCTION TO MENTOR GRAPHICS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IMPLEMENTATION OF FULL ADDER USING MENTOR GRAPHICS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IMPLEMENTATION OF RCA USING MENTOR GRAPHICS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RCA RESULTS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INTRODUCTION TO QCA</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EXSITING MODEL</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PROPOSED MODEL</a:t>
            </a:r>
          </a:p>
          <a:p>
            <a:pPr marL="285750" indent="-285750">
              <a:lnSpc>
                <a:spcPct val="150000"/>
              </a:lnSpc>
              <a:buFont typeface="Wingdings" panose="05000000000000000000" charset="0"/>
              <a:buChar char="Ø"/>
            </a:pPr>
            <a:r>
              <a:rPr lang="en-US" sz="1800" dirty="0">
                <a:latin typeface="Times New Roman" panose="02020603050405020304" pitchFamily="18" charset="0"/>
                <a:cs typeface="Times New Roman" panose="02020603050405020304" pitchFamily="18" charset="0"/>
              </a:rPr>
              <a:t>COMPARISON BETWEEN EXISTING AND PROPOSED DESIGN OF 4-BIT RCA IN QCA</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COMPARATIVE ANALYSIS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CONCLUSION</a:t>
            </a:r>
          </a:p>
          <a:p>
            <a:pPr>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a:extLst>
              <a:ext uri="{FF2B5EF4-FFF2-40B4-BE49-F238E27FC236}">
                <a16:creationId xmlns:a16="http://schemas.microsoft.com/office/drawing/2014/main" id="{9F8BB0A8-61B3-4BD9-97AA-F865B592AAD6}"/>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3" name="TextBox 2">
            <a:extLst>
              <a:ext uri="{FF2B5EF4-FFF2-40B4-BE49-F238E27FC236}">
                <a16:creationId xmlns:a16="http://schemas.microsoft.com/office/drawing/2014/main" id="{660A2391-FB61-FEE6-244F-264D14D01308}"/>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4" name="TextBox 3">
            <a:extLst>
              <a:ext uri="{FF2B5EF4-FFF2-40B4-BE49-F238E27FC236}">
                <a16:creationId xmlns:a16="http://schemas.microsoft.com/office/drawing/2014/main" id="{AD2BD46A-62B5-9A3A-48EC-3C925F33CA23}"/>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5" name="TextBox 4">
            <a:extLst>
              <a:ext uri="{FF2B5EF4-FFF2-40B4-BE49-F238E27FC236}">
                <a16:creationId xmlns:a16="http://schemas.microsoft.com/office/drawing/2014/main" id="{7A95E702-8991-8D6C-8637-E9D25D44F06B}"/>
              </a:ext>
            </a:extLst>
          </p:cNvPr>
          <p:cNvSpPr txBox="1"/>
          <p:nvPr/>
        </p:nvSpPr>
        <p:spPr>
          <a:xfrm>
            <a:off x="4222216" y="589104"/>
            <a:ext cx="4134384" cy="40011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Introduction To Mentor Graphics</a:t>
            </a:r>
          </a:p>
        </p:txBody>
      </p:sp>
      <p:sp>
        <p:nvSpPr>
          <p:cNvPr id="7" name="TextBox 6">
            <a:extLst>
              <a:ext uri="{FF2B5EF4-FFF2-40B4-BE49-F238E27FC236}">
                <a16:creationId xmlns:a16="http://schemas.microsoft.com/office/drawing/2014/main" id="{46F32E93-4271-E058-A37C-B3AAB06093AE}"/>
              </a:ext>
            </a:extLst>
          </p:cNvPr>
          <p:cNvSpPr txBox="1"/>
          <p:nvPr/>
        </p:nvSpPr>
        <p:spPr>
          <a:xfrm>
            <a:off x="1102328" y="1240941"/>
            <a:ext cx="9957099" cy="346441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1600" b="1"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Mentor Graphics </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was a </a:t>
            </a:r>
            <a:r>
              <a:rPr lang="en-US" sz="16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US</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-based </a:t>
            </a:r>
            <a:r>
              <a:rPr lang="en-US" sz="16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electronic design automation</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 (EDA)</a:t>
            </a:r>
            <a:r>
              <a:rPr lang="en-US" sz="16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 w</a:t>
            </a:r>
            <a:r>
              <a:rPr lang="en-US" sz="1600" b="0" dirty="0">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hich is used to design complex VLSI architectures</a:t>
            </a:r>
          </a:p>
          <a:p>
            <a:pPr marL="285750" indent="-285750">
              <a:lnSpc>
                <a:spcPct val="200000"/>
              </a:lnSpc>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ea typeface="Tahoma" panose="020B0604030504040204" pitchFamily="34" charset="0"/>
                <a:cs typeface="Times New Roman" panose="02020603050405020304" pitchFamily="18" charset="0"/>
              </a:rPr>
              <a:t>This includes schematic entry tools for traditional designs and HDL (Hardware Description Language) entry tools for digital designs using languages like Verilog, VHDL, and System Verilog.</a:t>
            </a:r>
          </a:p>
          <a:p>
            <a:pPr marL="285750" indent="-285750">
              <a:lnSpc>
                <a:spcPct val="200000"/>
              </a:lnSpc>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Mentor Graphics offers synthesis tools that convert RTL (Register Transfer Level) descriptions of digital circuits into gate-level representations. This step optimizes the design for area, power, and timing constraints while preserving its functionality.</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8076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3A4C8C-EDE9-4188-C04A-DEC66467CF51}"/>
              </a:ext>
            </a:extLst>
          </p:cNvPr>
          <p:cNvPicPr>
            <a:picLocks noChangeAspect="1"/>
          </p:cNvPicPr>
          <p:nvPr/>
        </p:nvPicPr>
        <p:blipFill rotWithShape="1">
          <a:blip r:embed="rId2"/>
          <a:srcRect l="2631" r="4152"/>
          <a:stretch/>
        </p:blipFill>
        <p:spPr>
          <a:xfrm>
            <a:off x="4948218" y="1164549"/>
            <a:ext cx="6679413" cy="4442194"/>
          </a:xfrm>
          <a:prstGeom prst="rect">
            <a:avLst/>
          </a:prstGeom>
        </p:spPr>
      </p:pic>
      <p:pic>
        <p:nvPicPr>
          <p:cNvPr id="7" name="Picture 6">
            <a:extLst>
              <a:ext uri="{FF2B5EF4-FFF2-40B4-BE49-F238E27FC236}">
                <a16:creationId xmlns:a16="http://schemas.microsoft.com/office/drawing/2014/main" id="{7B8EA17D-FE19-CF3F-A2DF-61BDB510425C}"/>
              </a:ext>
            </a:extLst>
          </p:cNvPr>
          <p:cNvPicPr>
            <a:picLocks noChangeAspect="1"/>
          </p:cNvPicPr>
          <p:nvPr/>
        </p:nvPicPr>
        <p:blipFill>
          <a:blip r:embed="rId3"/>
          <a:stretch>
            <a:fillRect/>
          </a:stretch>
        </p:blipFill>
        <p:spPr>
          <a:xfrm>
            <a:off x="1276565" y="3650981"/>
            <a:ext cx="2236656" cy="2205307"/>
          </a:xfrm>
          <a:prstGeom prst="rect">
            <a:avLst/>
          </a:prstGeom>
        </p:spPr>
      </p:pic>
      <p:pic>
        <p:nvPicPr>
          <p:cNvPr id="14" name="Google Shape;183;p7">
            <a:extLst>
              <a:ext uri="{FF2B5EF4-FFF2-40B4-BE49-F238E27FC236}">
                <a16:creationId xmlns:a16="http://schemas.microsoft.com/office/drawing/2014/main" id="{62611870-B432-DD8F-D5DE-A233A8B18FB0}"/>
              </a:ext>
            </a:extLst>
          </p:cNvPr>
          <p:cNvPicPr preferRelativeResize="0"/>
          <p:nvPr/>
        </p:nvPicPr>
        <p:blipFill rotWithShape="1">
          <a:blip r:embed="rId4"/>
          <a:srcRect/>
          <a:stretch>
            <a:fillRect/>
          </a:stretch>
        </p:blipFill>
        <p:spPr>
          <a:xfrm>
            <a:off x="298460" y="0"/>
            <a:ext cx="803868" cy="589104"/>
          </a:xfrm>
          <a:prstGeom prst="rect">
            <a:avLst/>
          </a:prstGeom>
          <a:noFill/>
          <a:ln>
            <a:noFill/>
          </a:ln>
        </p:spPr>
      </p:pic>
      <p:sp>
        <p:nvSpPr>
          <p:cNvPr id="15" name="TextBox 14">
            <a:extLst>
              <a:ext uri="{FF2B5EF4-FFF2-40B4-BE49-F238E27FC236}">
                <a16:creationId xmlns:a16="http://schemas.microsoft.com/office/drawing/2014/main" id="{DAFD9584-0348-BB47-B3FB-DE807356D95C}"/>
              </a:ext>
            </a:extLst>
          </p:cNvPr>
          <p:cNvSpPr txBox="1"/>
          <p:nvPr/>
        </p:nvSpPr>
        <p:spPr>
          <a:xfrm>
            <a:off x="2734366" y="397777"/>
            <a:ext cx="6097554"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Implementation of Full Adder Using Mentor Graphics</a:t>
            </a:r>
          </a:p>
        </p:txBody>
      </p:sp>
      <p:sp>
        <p:nvSpPr>
          <p:cNvPr id="16" name="TextBox 15">
            <a:extLst>
              <a:ext uri="{FF2B5EF4-FFF2-40B4-BE49-F238E27FC236}">
                <a16:creationId xmlns:a16="http://schemas.microsoft.com/office/drawing/2014/main" id="{35393124-028C-43F8-222E-CDDFAD65C849}"/>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9" name="TextBox 18">
            <a:extLst>
              <a:ext uri="{FF2B5EF4-FFF2-40B4-BE49-F238E27FC236}">
                <a16:creationId xmlns:a16="http://schemas.microsoft.com/office/drawing/2014/main" id="{C9EDA354-2B74-7B7F-9B26-67EAC085BCA1}"/>
              </a:ext>
            </a:extLst>
          </p:cNvPr>
          <p:cNvSpPr txBox="1"/>
          <p:nvPr/>
        </p:nvSpPr>
        <p:spPr>
          <a:xfrm>
            <a:off x="653368" y="314243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Circuit</a:t>
            </a:r>
          </a:p>
        </p:txBody>
      </p:sp>
      <p:sp>
        <p:nvSpPr>
          <p:cNvPr id="20" name="TextBox 19">
            <a:extLst>
              <a:ext uri="{FF2B5EF4-FFF2-40B4-BE49-F238E27FC236}">
                <a16:creationId xmlns:a16="http://schemas.microsoft.com/office/drawing/2014/main" id="{9512FB70-C154-B2F3-E36A-864AE549D000}"/>
              </a:ext>
            </a:extLst>
          </p:cNvPr>
          <p:cNvSpPr txBox="1"/>
          <p:nvPr/>
        </p:nvSpPr>
        <p:spPr>
          <a:xfrm>
            <a:off x="612771" y="577129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Symbol</a:t>
            </a:r>
          </a:p>
        </p:txBody>
      </p:sp>
      <p:sp>
        <p:nvSpPr>
          <p:cNvPr id="23" name="TextBox 22">
            <a:extLst>
              <a:ext uri="{FF2B5EF4-FFF2-40B4-BE49-F238E27FC236}">
                <a16:creationId xmlns:a16="http://schemas.microsoft.com/office/drawing/2014/main" id="{1223A8EF-B786-CC4A-CC85-0A700DBE7469}"/>
              </a:ext>
            </a:extLst>
          </p:cNvPr>
          <p:cNvSpPr txBox="1"/>
          <p:nvPr/>
        </p:nvSpPr>
        <p:spPr>
          <a:xfrm>
            <a:off x="6821489" y="5771290"/>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Full Adder Test Bench</a:t>
            </a:r>
          </a:p>
        </p:txBody>
      </p:sp>
      <p:sp>
        <p:nvSpPr>
          <p:cNvPr id="27" name="TextBox 26">
            <a:extLst>
              <a:ext uri="{FF2B5EF4-FFF2-40B4-BE49-F238E27FC236}">
                <a16:creationId xmlns:a16="http://schemas.microsoft.com/office/drawing/2014/main" id="{F71B639B-F2F9-BEBB-23E8-ED1ECC036E80}"/>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grpSp>
        <p:nvGrpSpPr>
          <p:cNvPr id="4" name="Group 3">
            <a:extLst>
              <a:ext uri="{FF2B5EF4-FFF2-40B4-BE49-F238E27FC236}">
                <a16:creationId xmlns:a16="http://schemas.microsoft.com/office/drawing/2014/main" id="{573F6EAC-88F2-833F-FEB7-DCA8A7EA8DFA}"/>
              </a:ext>
            </a:extLst>
          </p:cNvPr>
          <p:cNvGrpSpPr/>
          <p:nvPr/>
        </p:nvGrpSpPr>
        <p:grpSpPr>
          <a:xfrm>
            <a:off x="564369" y="836736"/>
            <a:ext cx="4188490" cy="2305695"/>
            <a:chOff x="759728" y="1153084"/>
            <a:chExt cx="4188490" cy="1622582"/>
          </a:xfrm>
        </p:grpSpPr>
        <p:sp>
          <p:nvSpPr>
            <p:cNvPr id="87" name="TextBox 86">
              <a:extLst>
                <a:ext uri="{FF2B5EF4-FFF2-40B4-BE49-F238E27FC236}">
                  <a16:creationId xmlns:a16="http://schemas.microsoft.com/office/drawing/2014/main" id="{64FD2A9D-18EC-1D83-E1CB-79D89D3C99B4}"/>
                </a:ext>
              </a:extLst>
            </p:cNvPr>
            <p:cNvSpPr txBox="1"/>
            <p:nvPr/>
          </p:nvSpPr>
          <p:spPr>
            <a:xfrm>
              <a:off x="4175504" y="2387492"/>
              <a:ext cx="772714" cy="276999"/>
            </a:xfrm>
            <a:prstGeom prst="rect">
              <a:avLst/>
            </a:prstGeom>
            <a:noFill/>
          </p:spPr>
          <p:txBody>
            <a:bodyPr wrap="square">
              <a:spAutoFit/>
            </a:bodyPr>
            <a:lstStyle/>
            <a:p>
              <a:r>
                <a:rPr lang="en-US" sz="1200" dirty="0"/>
                <a:t>CARRY</a:t>
              </a:r>
              <a:endParaRPr lang="en-IN" sz="1200" dirty="0"/>
            </a:p>
          </p:txBody>
        </p:sp>
        <p:grpSp>
          <p:nvGrpSpPr>
            <p:cNvPr id="3" name="Group 2">
              <a:extLst>
                <a:ext uri="{FF2B5EF4-FFF2-40B4-BE49-F238E27FC236}">
                  <a16:creationId xmlns:a16="http://schemas.microsoft.com/office/drawing/2014/main" id="{783B1836-30E3-4B24-21A6-A9FA998FCD42}"/>
                </a:ext>
              </a:extLst>
            </p:cNvPr>
            <p:cNvGrpSpPr/>
            <p:nvPr/>
          </p:nvGrpSpPr>
          <p:grpSpPr>
            <a:xfrm>
              <a:off x="759728" y="1153084"/>
              <a:ext cx="3470992" cy="1622582"/>
              <a:chOff x="759641" y="1164549"/>
              <a:chExt cx="3470992" cy="1622582"/>
            </a:xfrm>
          </p:grpSpPr>
          <p:pic>
            <p:nvPicPr>
              <p:cNvPr id="56" name="Picture 55">
                <a:extLst>
                  <a:ext uri="{FF2B5EF4-FFF2-40B4-BE49-F238E27FC236}">
                    <a16:creationId xmlns:a16="http://schemas.microsoft.com/office/drawing/2014/main" id="{97FD6F43-E8AC-DECA-0168-547DA0B93E5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63" r="57163"/>
              <a:stretch/>
            </p:blipFill>
            <p:spPr>
              <a:xfrm>
                <a:off x="1698508" y="1164549"/>
                <a:ext cx="462918" cy="751647"/>
              </a:xfrm>
              <a:prstGeom prst="rect">
                <a:avLst/>
              </a:prstGeom>
            </p:spPr>
          </p:pic>
          <p:sp>
            <p:nvSpPr>
              <p:cNvPr id="57" name="Arrow: Pentagon 56">
                <a:extLst>
                  <a:ext uri="{FF2B5EF4-FFF2-40B4-BE49-F238E27FC236}">
                    <a16:creationId xmlns:a16="http://schemas.microsoft.com/office/drawing/2014/main" id="{5F8C3C2C-D6DD-8871-C787-AF78EA37F87B}"/>
                  </a:ext>
                </a:extLst>
              </p:cNvPr>
              <p:cNvSpPr/>
              <p:nvPr/>
            </p:nvSpPr>
            <p:spPr>
              <a:xfrm>
                <a:off x="1009192" y="1562914"/>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58" name="Arrow: Pentagon 57">
                <a:extLst>
                  <a:ext uri="{FF2B5EF4-FFF2-40B4-BE49-F238E27FC236}">
                    <a16:creationId xmlns:a16="http://schemas.microsoft.com/office/drawing/2014/main" id="{FF400680-E05F-6998-BA0D-919EB52B28D1}"/>
                  </a:ext>
                </a:extLst>
              </p:cNvPr>
              <p:cNvSpPr/>
              <p:nvPr/>
            </p:nvSpPr>
            <p:spPr>
              <a:xfrm>
                <a:off x="1005578" y="1764251"/>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59" name="Arrow: Pentagon 58">
                <a:extLst>
                  <a:ext uri="{FF2B5EF4-FFF2-40B4-BE49-F238E27FC236}">
                    <a16:creationId xmlns:a16="http://schemas.microsoft.com/office/drawing/2014/main" id="{1012F7EB-828C-5E56-6424-BB65462D20E0}"/>
                  </a:ext>
                </a:extLst>
              </p:cNvPr>
              <p:cNvSpPr/>
              <p:nvPr/>
            </p:nvSpPr>
            <p:spPr>
              <a:xfrm>
                <a:off x="1004575" y="1951779"/>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pic>
            <p:nvPicPr>
              <p:cNvPr id="60" name="Picture 59">
                <a:extLst>
                  <a:ext uri="{FF2B5EF4-FFF2-40B4-BE49-F238E27FC236}">
                    <a16:creationId xmlns:a16="http://schemas.microsoft.com/office/drawing/2014/main" id="{FC685FB1-03FE-1037-47AF-DBC8A40F09B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63" r="57163"/>
              <a:stretch/>
            </p:blipFill>
            <p:spPr>
              <a:xfrm>
                <a:off x="2602339" y="1217890"/>
                <a:ext cx="462918" cy="751647"/>
              </a:xfrm>
              <a:prstGeom prst="rect">
                <a:avLst/>
              </a:prstGeom>
            </p:spPr>
          </p:pic>
          <p:cxnSp>
            <p:nvCxnSpPr>
              <p:cNvPr id="61" name="Straight Connector 60">
                <a:extLst>
                  <a:ext uri="{FF2B5EF4-FFF2-40B4-BE49-F238E27FC236}">
                    <a16:creationId xmlns:a16="http://schemas.microsoft.com/office/drawing/2014/main" id="{5EB3DB0F-A1A8-E5A9-CE00-FB795A4F92C2}"/>
                  </a:ext>
                </a:extLst>
              </p:cNvPr>
              <p:cNvCxnSpPr>
                <a:cxnSpLocks/>
              </p:cNvCxnSpPr>
              <p:nvPr/>
            </p:nvCxnSpPr>
            <p:spPr>
              <a:xfrm>
                <a:off x="2148272" y="1726144"/>
                <a:ext cx="546454" cy="0"/>
              </a:xfrm>
              <a:prstGeom prst="line">
                <a:avLst/>
              </a:prstGeom>
            </p:spPr>
            <p:style>
              <a:lnRef idx="1">
                <a:schemeClr val="dk1"/>
              </a:lnRef>
              <a:fillRef idx="0">
                <a:schemeClr val="dk1"/>
              </a:fillRef>
              <a:effectRef idx="0">
                <a:schemeClr val="dk1"/>
              </a:effectRef>
              <a:fontRef idx="minor">
                <a:schemeClr val="tx1"/>
              </a:fontRef>
            </p:style>
          </p:cxnSp>
          <p:sp>
            <p:nvSpPr>
              <p:cNvPr id="62" name="Flowchart: Delay 61">
                <a:extLst>
                  <a:ext uri="{FF2B5EF4-FFF2-40B4-BE49-F238E27FC236}">
                    <a16:creationId xmlns:a16="http://schemas.microsoft.com/office/drawing/2014/main" id="{74A44C48-24A0-73A4-8676-CF3F6543B842}"/>
                  </a:ext>
                </a:extLst>
              </p:cNvPr>
              <p:cNvSpPr/>
              <p:nvPr/>
            </p:nvSpPr>
            <p:spPr>
              <a:xfrm>
                <a:off x="2644240" y="2287740"/>
                <a:ext cx="396261" cy="289876"/>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63" name="Flowchart: Delay 62">
                <a:extLst>
                  <a:ext uri="{FF2B5EF4-FFF2-40B4-BE49-F238E27FC236}">
                    <a16:creationId xmlns:a16="http://schemas.microsoft.com/office/drawing/2014/main" id="{1B630156-1186-C07B-3125-2C20FDC5948E}"/>
                  </a:ext>
                </a:extLst>
              </p:cNvPr>
              <p:cNvSpPr/>
              <p:nvPr/>
            </p:nvSpPr>
            <p:spPr>
              <a:xfrm>
                <a:off x="1765165" y="2463966"/>
                <a:ext cx="396261" cy="323165"/>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cxnSp>
            <p:nvCxnSpPr>
              <p:cNvPr id="64" name="Straight Connector 63">
                <a:extLst>
                  <a:ext uri="{FF2B5EF4-FFF2-40B4-BE49-F238E27FC236}">
                    <a16:creationId xmlns:a16="http://schemas.microsoft.com/office/drawing/2014/main" id="{E09E2D13-C036-433A-EAB4-B7C97F03C9BD}"/>
                  </a:ext>
                </a:extLst>
              </p:cNvPr>
              <p:cNvCxnSpPr>
                <a:stCxn id="57" idx="3"/>
              </p:cNvCxnSpPr>
              <p:nvPr/>
            </p:nvCxnSpPr>
            <p:spPr>
              <a:xfrm flipV="1">
                <a:off x="1177467" y="1621651"/>
                <a:ext cx="587698" cy="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F78F44B-1CD8-2D3E-1797-9D861FE525AA}"/>
                  </a:ext>
                </a:extLst>
              </p:cNvPr>
              <p:cNvCxnSpPr>
                <a:cxnSpLocks/>
              </p:cNvCxnSpPr>
              <p:nvPr/>
            </p:nvCxnSpPr>
            <p:spPr>
              <a:xfrm>
                <a:off x="1166841" y="1820873"/>
                <a:ext cx="598324" cy="0"/>
              </a:xfrm>
              <a:prstGeom prst="line">
                <a:avLst/>
              </a:prstGeom>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CD5CCF9A-FCDC-59D5-7176-556F2BE6D745}"/>
                  </a:ext>
                </a:extLst>
              </p:cNvPr>
              <p:cNvCxnSpPr>
                <a:cxnSpLocks/>
              </p:cNvCxnSpPr>
              <p:nvPr/>
            </p:nvCxnSpPr>
            <p:spPr>
              <a:xfrm rot="16200000" flipV="1">
                <a:off x="1190764" y="1910919"/>
                <a:ext cx="865093" cy="286558"/>
              </a:xfrm>
              <a:prstGeom prst="bentConnector3">
                <a:avLst>
                  <a:gd name="adj1" fmla="val 673"/>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1EF64A28-DE4E-D8CE-DDE9-91CC88447212}"/>
                  </a:ext>
                </a:extLst>
              </p:cNvPr>
              <p:cNvCxnSpPr>
                <a:cxnSpLocks/>
              </p:cNvCxnSpPr>
              <p:nvPr/>
            </p:nvCxnSpPr>
            <p:spPr>
              <a:xfrm rot="16200000" flipV="1">
                <a:off x="1090217" y="1990366"/>
                <a:ext cx="842572" cy="507816"/>
              </a:xfrm>
              <a:prstGeom prst="bentConnector3">
                <a:avLst>
                  <a:gd name="adj1" fmla="val -2190"/>
                </a:avLst>
              </a:prstGeom>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738FC3E4-9F90-C6A9-E0A4-7916A46A3053}"/>
                  </a:ext>
                </a:extLst>
              </p:cNvPr>
              <p:cNvCxnSpPr>
                <a:cxnSpLocks/>
              </p:cNvCxnSpPr>
              <p:nvPr/>
            </p:nvCxnSpPr>
            <p:spPr>
              <a:xfrm rot="10800000" flipH="1">
                <a:off x="2650670" y="1813079"/>
                <a:ext cx="31025" cy="532281"/>
              </a:xfrm>
              <a:prstGeom prst="bentConnector4">
                <a:avLst>
                  <a:gd name="adj1" fmla="val -736825"/>
                  <a:gd name="adj2" fmla="val 100172"/>
                </a:avLst>
              </a:prstGeom>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F616A6E9-5379-0791-A224-AE755F9E4003}"/>
                  </a:ext>
                </a:extLst>
              </p:cNvPr>
              <p:cNvCxnSpPr>
                <a:cxnSpLocks/>
              </p:cNvCxnSpPr>
              <p:nvPr/>
            </p:nvCxnSpPr>
            <p:spPr>
              <a:xfrm rot="16200000" flipV="1">
                <a:off x="2024303" y="1931189"/>
                <a:ext cx="828614" cy="418521"/>
              </a:xfrm>
              <a:prstGeom prst="bentConnector3">
                <a:avLst>
                  <a:gd name="adj1" fmla="val 2998"/>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8641C65-EFE3-6EE0-9C65-C0454C2DF0E2}"/>
                  </a:ext>
                </a:extLst>
              </p:cNvPr>
              <p:cNvCxnSpPr>
                <a:cxnSpLocks/>
                <a:stCxn id="62" idx="3"/>
              </p:cNvCxnSpPr>
              <p:nvPr/>
            </p:nvCxnSpPr>
            <p:spPr>
              <a:xfrm flipV="1">
                <a:off x="3040501" y="2428661"/>
                <a:ext cx="354639" cy="4017"/>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8AEA53A0-6A1F-C5EA-AF57-0EB596CC63DA}"/>
                  </a:ext>
                </a:extLst>
              </p:cNvPr>
              <p:cNvCxnSpPr>
                <a:cxnSpLocks/>
                <a:stCxn id="63" idx="3"/>
              </p:cNvCxnSpPr>
              <p:nvPr/>
            </p:nvCxnSpPr>
            <p:spPr>
              <a:xfrm flipV="1">
                <a:off x="2161426" y="2618342"/>
                <a:ext cx="1214440" cy="7207"/>
              </a:xfrm>
              <a:prstGeom prst="line">
                <a:avLst/>
              </a:prstGeom>
            </p:spPr>
            <p:style>
              <a:lnRef idx="1">
                <a:schemeClr val="dk1"/>
              </a:lnRef>
              <a:fillRef idx="0">
                <a:schemeClr val="dk1"/>
              </a:fillRef>
              <a:effectRef idx="0">
                <a:schemeClr val="dk1"/>
              </a:effectRef>
              <a:fontRef idx="minor">
                <a:schemeClr val="tx1"/>
              </a:fontRef>
            </p:style>
          </p:cxnSp>
          <p:sp>
            <p:nvSpPr>
              <p:cNvPr id="73" name="Arrow: Pentagon 72">
                <a:extLst>
                  <a:ext uri="{FF2B5EF4-FFF2-40B4-BE49-F238E27FC236}">
                    <a16:creationId xmlns:a16="http://schemas.microsoft.com/office/drawing/2014/main" id="{CE45E124-C5D7-A1AB-39A0-8FD357496EFF}"/>
                  </a:ext>
                </a:extLst>
              </p:cNvPr>
              <p:cNvSpPr/>
              <p:nvPr/>
            </p:nvSpPr>
            <p:spPr>
              <a:xfrm>
                <a:off x="3248409" y="1716334"/>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sp>
            <p:nvSpPr>
              <p:cNvPr id="74" name="Arrow: Pentagon 73">
                <a:extLst>
                  <a:ext uri="{FF2B5EF4-FFF2-40B4-BE49-F238E27FC236}">
                    <a16:creationId xmlns:a16="http://schemas.microsoft.com/office/drawing/2014/main" id="{90A9EA31-FF31-C2F0-6B5A-1CDE739CEB71}"/>
                  </a:ext>
                </a:extLst>
              </p:cNvPr>
              <p:cNvSpPr/>
              <p:nvPr/>
            </p:nvSpPr>
            <p:spPr>
              <a:xfrm>
                <a:off x="4062358" y="2473550"/>
                <a:ext cx="168275" cy="117475"/>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a:p>
            </p:txBody>
          </p:sp>
          <p:cxnSp>
            <p:nvCxnSpPr>
              <p:cNvPr id="75" name="Straight Connector 74">
                <a:extLst>
                  <a:ext uri="{FF2B5EF4-FFF2-40B4-BE49-F238E27FC236}">
                    <a16:creationId xmlns:a16="http://schemas.microsoft.com/office/drawing/2014/main" id="{6497AC76-6CBC-E91B-D9F3-A17DAC37F34A}"/>
                  </a:ext>
                </a:extLst>
              </p:cNvPr>
              <p:cNvCxnSpPr>
                <a:cxnSpLocks/>
              </p:cNvCxnSpPr>
              <p:nvPr/>
            </p:nvCxnSpPr>
            <p:spPr>
              <a:xfrm flipH="1">
                <a:off x="3059202" y="1775071"/>
                <a:ext cx="195262" cy="187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2B994CE8-5DFE-3A53-9A1A-A8DF7BF1E2B3}"/>
                  </a:ext>
                </a:extLst>
              </p:cNvPr>
              <p:cNvCxnSpPr>
                <a:cxnSpLocks/>
                <a:endCxn id="74" idx="1"/>
              </p:cNvCxnSpPr>
              <p:nvPr/>
            </p:nvCxnSpPr>
            <p:spPr>
              <a:xfrm>
                <a:off x="3787770" y="2532287"/>
                <a:ext cx="274588" cy="1"/>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3A434E80-392C-308B-4625-22244ADCC6D0}"/>
                  </a:ext>
                </a:extLst>
              </p:cNvPr>
              <p:cNvCxnSpPr>
                <a:cxnSpLocks/>
                <a:stCxn id="59" idx="3"/>
              </p:cNvCxnSpPr>
              <p:nvPr/>
            </p:nvCxnSpPr>
            <p:spPr>
              <a:xfrm flipV="1">
                <a:off x="1172850" y="2010145"/>
                <a:ext cx="1248649" cy="372"/>
              </a:xfrm>
              <a:prstGeom prst="line">
                <a:avLst/>
              </a:prstGeom>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3DE92D2D-32B7-C0AC-2221-349D428376D6}"/>
                  </a:ext>
                </a:extLst>
              </p:cNvPr>
              <p:cNvSpPr txBox="1"/>
              <p:nvPr/>
            </p:nvSpPr>
            <p:spPr>
              <a:xfrm>
                <a:off x="766321" y="1471813"/>
                <a:ext cx="256915" cy="276999"/>
              </a:xfrm>
              <a:prstGeom prst="rect">
                <a:avLst/>
              </a:prstGeom>
              <a:noFill/>
            </p:spPr>
            <p:txBody>
              <a:bodyPr wrap="square">
                <a:spAutoFit/>
              </a:bodyPr>
              <a:lstStyle/>
              <a:p>
                <a:r>
                  <a:rPr lang="en-US" sz="1200" dirty="0"/>
                  <a:t>A</a:t>
                </a:r>
                <a:endParaRPr lang="en-IN" sz="1200" dirty="0"/>
              </a:p>
            </p:txBody>
          </p:sp>
          <p:sp>
            <p:nvSpPr>
              <p:cNvPr id="79" name="TextBox 78">
                <a:extLst>
                  <a:ext uri="{FF2B5EF4-FFF2-40B4-BE49-F238E27FC236}">
                    <a16:creationId xmlns:a16="http://schemas.microsoft.com/office/drawing/2014/main" id="{8708F05D-AD1A-C5FE-C4C2-B203043B543B}"/>
                  </a:ext>
                </a:extLst>
              </p:cNvPr>
              <p:cNvSpPr txBox="1"/>
              <p:nvPr/>
            </p:nvSpPr>
            <p:spPr>
              <a:xfrm>
                <a:off x="763523" y="1667118"/>
                <a:ext cx="256915" cy="276999"/>
              </a:xfrm>
              <a:prstGeom prst="rect">
                <a:avLst/>
              </a:prstGeom>
              <a:noFill/>
            </p:spPr>
            <p:txBody>
              <a:bodyPr wrap="square">
                <a:spAutoFit/>
              </a:bodyPr>
              <a:lstStyle/>
              <a:p>
                <a:r>
                  <a:rPr lang="en-US" sz="1200" dirty="0"/>
                  <a:t>B</a:t>
                </a:r>
                <a:endParaRPr lang="en-IN" sz="1200" dirty="0"/>
              </a:p>
            </p:txBody>
          </p:sp>
          <p:sp>
            <p:nvSpPr>
              <p:cNvPr id="80" name="TextBox 79">
                <a:extLst>
                  <a:ext uri="{FF2B5EF4-FFF2-40B4-BE49-F238E27FC236}">
                    <a16:creationId xmlns:a16="http://schemas.microsoft.com/office/drawing/2014/main" id="{1D3A0105-B6E2-E30B-7172-ED45ECCE667B}"/>
                  </a:ext>
                </a:extLst>
              </p:cNvPr>
              <p:cNvSpPr txBox="1"/>
              <p:nvPr/>
            </p:nvSpPr>
            <p:spPr>
              <a:xfrm>
                <a:off x="759641" y="1858396"/>
                <a:ext cx="256915" cy="276999"/>
              </a:xfrm>
              <a:prstGeom prst="rect">
                <a:avLst/>
              </a:prstGeom>
              <a:noFill/>
            </p:spPr>
            <p:txBody>
              <a:bodyPr wrap="square">
                <a:spAutoFit/>
              </a:bodyPr>
              <a:lstStyle/>
              <a:p>
                <a:r>
                  <a:rPr lang="en-US" sz="1200" dirty="0"/>
                  <a:t>C</a:t>
                </a:r>
                <a:endParaRPr lang="en-IN" sz="1200" dirty="0"/>
              </a:p>
            </p:txBody>
          </p:sp>
          <p:sp>
            <p:nvSpPr>
              <p:cNvPr id="81" name="TextBox 80">
                <a:extLst>
                  <a:ext uri="{FF2B5EF4-FFF2-40B4-BE49-F238E27FC236}">
                    <a16:creationId xmlns:a16="http://schemas.microsoft.com/office/drawing/2014/main" id="{D2DE3EB2-818D-192D-78CA-D24BDA9EF747}"/>
                  </a:ext>
                </a:extLst>
              </p:cNvPr>
              <p:cNvSpPr txBox="1"/>
              <p:nvPr/>
            </p:nvSpPr>
            <p:spPr>
              <a:xfrm>
                <a:off x="1653829" y="1282289"/>
                <a:ext cx="772714" cy="276999"/>
              </a:xfrm>
              <a:prstGeom prst="rect">
                <a:avLst/>
              </a:prstGeom>
              <a:noFill/>
            </p:spPr>
            <p:txBody>
              <a:bodyPr wrap="square">
                <a:spAutoFit/>
              </a:bodyPr>
              <a:lstStyle/>
              <a:p>
                <a:r>
                  <a:rPr lang="en-US" sz="1200" dirty="0"/>
                  <a:t>XOR 1</a:t>
                </a:r>
                <a:endParaRPr lang="en-IN" sz="1200" dirty="0"/>
              </a:p>
            </p:txBody>
          </p:sp>
          <p:sp>
            <p:nvSpPr>
              <p:cNvPr id="82" name="TextBox 81">
                <a:extLst>
                  <a:ext uri="{FF2B5EF4-FFF2-40B4-BE49-F238E27FC236}">
                    <a16:creationId xmlns:a16="http://schemas.microsoft.com/office/drawing/2014/main" id="{CBA2A557-C139-142D-8998-75056222E7AC}"/>
                  </a:ext>
                </a:extLst>
              </p:cNvPr>
              <p:cNvSpPr txBox="1"/>
              <p:nvPr/>
            </p:nvSpPr>
            <p:spPr>
              <a:xfrm>
                <a:off x="1625299" y="2212643"/>
                <a:ext cx="772714" cy="276999"/>
              </a:xfrm>
              <a:prstGeom prst="rect">
                <a:avLst/>
              </a:prstGeom>
              <a:noFill/>
            </p:spPr>
            <p:txBody>
              <a:bodyPr wrap="square">
                <a:spAutoFit/>
              </a:bodyPr>
              <a:lstStyle/>
              <a:p>
                <a:r>
                  <a:rPr lang="en-US" sz="1200" dirty="0"/>
                  <a:t>AND 1</a:t>
                </a:r>
                <a:endParaRPr lang="en-IN" sz="1200" dirty="0"/>
              </a:p>
            </p:txBody>
          </p:sp>
          <p:sp>
            <p:nvSpPr>
              <p:cNvPr id="83" name="TextBox 82">
                <a:extLst>
                  <a:ext uri="{FF2B5EF4-FFF2-40B4-BE49-F238E27FC236}">
                    <a16:creationId xmlns:a16="http://schemas.microsoft.com/office/drawing/2014/main" id="{4419571D-029E-F291-6940-D1B1381E17A4}"/>
                  </a:ext>
                </a:extLst>
              </p:cNvPr>
              <p:cNvSpPr txBox="1"/>
              <p:nvPr/>
            </p:nvSpPr>
            <p:spPr>
              <a:xfrm>
                <a:off x="2553205" y="1338098"/>
                <a:ext cx="772714" cy="276999"/>
              </a:xfrm>
              <a:prstGeom prst="rect">
                <a:avLst/>
              </a:prstGeom>
              <a:noFill/>
            </p:spPr>
            <p:txBody>
              <a:bodyPr wrap="square">
                <a:spAutoFit/>
              </a:bodyPr>
              <a:lstStyle/>
              <a:p>
                <a:r>
                  <a:rPr lang="en-US" sz="1200" dirty="0"/>
                  <a:t>XOR 2</a:t>
                </a:r>
                <a:endParaRPr lang="en-IN" sz="1200" dirty="0"/>
              </a:p>
            </p:txBody>
          </p:sp>
          <p:sp>
            <p:nvSpPr>
              <p:cNvPr id="84" name="TextBox 83">
                <a:extLst>
                  <a:ext uri="{FF2B5EF4-FFF2-40B4-BE49-F238E27FC236}">
                    <a16:creationId xmlns:a16="http://schemas.microsoft.com/office/drawing/2014/main" id="{D73CAEF2-7BB9-BDEF-BF3B-21A52B7C1A15}"/>
                  </a:ext>
                </a:extLst>
              </p:cNvPr>
              <p:cNvSpPr txBox="1"/>
              <p:nvPr/>
            </p:nvSpPr>
            <p:spPr>
              <a:xfrm>
                <a:off x="2543281" y="2044348"/>
                <a:ext cx="772714" cy="276999"/>
              </a:xfrm>
              <a:prstGeom prst="rect">
                <a:avLst/>
              </a:prstGeom>
              <a:noFill/>
            </p:spPr>
            <p:txBody>
              <a:bodyPr wrap="square">
                <a:spAutoFit/>
              </a:bodyPr>
              <a:lstStyle/>
              <a:p>
                <a:r>
                  <a:rPr lang="en-US" sz="1200" dirty="0"/>
                  <a:t>AND 2</a:t>
                </a:r>
                <a:endParaRPr lang="en-IN" sz="1200" dirty="0"/>
              </a:p>
            </p:txBody>
          </p:sp>
          <p:sp>
            <p:nvSpPr>
              <p:cNvPr id="85" name="TextBox 84">
                <a:extLst>
                  <a:ext uri="{FF2B5EF4-FFF2-40B4-BE49-F238E27FC236}">
                    <a16:creationId xmlns:a16="http://schemas.microsoft.com/office/drawing/2014/main" id="{0BC1A2BD-FC78-2762-849B-80C73C143F4F}"/>
                  </a:ext>
                </a:extLst>
              </p:cNvPr>
              <p:cNvSpPr txBox="1"/>
              <p:nvPr/>
            </p:nvSpPr>
            <p:spPr>
              <a:xfrm>
                <a:off x="3300970" y="2061198"/>
                <a:ext cx="772714" cy="276999"/>
              </a:xfrm>
              <a:prstGeom prst="rect">
                <a:avLst/>
              </a:prstGeom>
              <a:noFill/>
            </p:spPr>
            <p:txBody>
              <a:bodyPr wrap="square">
                <a:spAutoFit/>
              </a:bodyPr>
              <a:lstStyle/>
              <a:p>
                <a:r>
                  <a:rPr lang="en-US" sz="1200" dirty="0"/>
                  <a:t>OR 1</a:t>
                </a:r>
                <a:endParaRPr lang="en-IN" sz="1200" dirty="0"/>
              </a:p>
            </p:txBody>
          </p:sp>
          <p:sp>
            <p:nvSpPr>
              <p:cNvPr id="86" name="TextBox 85">
                <a:extLst>
                  <a:ext uri="{FF2B5EF4-FFF2-40B4-BE49-F238E27FC236}">
                    <a16:creationId xmlns:a16="http://schemas.microsoft.com/office/drawing/2014/main" id="{88A93E92-CEC0-CEC9-AF4E-DEEBDCA93108}"/>
                  </a:ext>
                </a:extLst>
              </p:cNvPr>
              <p:cNvSpPr txBox="1"/>
              <p:nvPr/>
            </p:nvSpPr>
            <p:spPr>
              <a:xfrm>
                <a:off x="3375866" y="1645731"/>
                <a:ext cx="772714" cy="276999"/>
              </a:xfrm>
              <a:prstGeom prst="rect">
                <a:avLst/>
              </a:prstGeom>
              <a:noFill/>
            </p:spPr>
            <p:txBody>
              <a:bodyPr wrap="square">
                <a:spAutoFit/>
              </a:bodyPr>
              <a:lstStyle/>
              <a:p>
                <a:r>
                  <a:rPr lang="en-US" sz="1200" dirty="0"/>
                  <a:t>SUM</a:t>
                </a:r>
                <a:endParaRPr lang="en-IN" sz="1200" dirty="0"/>
              </a:p>
            </p:txBody>
          </p:sp>
          <p:pic>
            <p:nvPicPr>
              <p:cNvPr id="2" name="Picture 1">
                <a:extLst>
                  <a:ext uri="{FF2B5EF4-FFF2-40B4-BE49-F238E27FC236}">
                    <a16:creationId xmlns:a16="http://schemas.microsoft.com/office/drawing/2014/main" id="{9BF95D2A-E33C-4E40-790D-09813A2783F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63" r="57163"/>
              <a:stretch/>
            </p:blipFill>
            <p:spPr>
              <a:xfrm>
                <a:off x="3324852" y="1969537"/>
                <a:ext cx="462918" cy="751647"/>
              </a:xfrm>
              <a:prstGeom prst="rect">
                <a:avLst/>
              </a:prstGeom>
            </p:spPr>
          </p:pic>
        </p:grpSp>
      </p:grpSp>
    </p:spTree>
    <p:extLst>
      <p:ext uri="{BB962C8B-B14F-4D97-AF65-F5344CB8AC3E}">
        <p14:creationId xmlns:p14="http://schemas.microsoft.com/office/powerpoint/2010/main" val="2020278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78B30D-A1B0-672B-3F02-72562F1483D3}"/>
              </a:ext>
            </a:extLst>
          </p:cNvPr>
          <p:cNvPicPr>
            <a:picLocks noChangeAspect="1"/>
          </p:cNvPicPr>
          <p:nvPr/>
        </p:nvPicPr>
        <p:blipFill>
          <a:blip r:embed="rId2"/>
          <a:stretch>
            <a:fillRect/>
          </a:stretch>
        </p:blipFill>
        <p:spPr>
          <a:xfrm>
            <a:off x="298460" y="1250479"/>
            <a:ext cx="4427919" cy="1498500"/>
          </a:xfrm>
          <a:prstGeom prst="rect">
            <a:avLst/>
          </a:prstGeom>
        </p:spPr>
      </p:pic>
      <p:pic>
        <p:nvPicPr>
          <p:cNvPr id="3" name="Picture 2">
            <a:extLst>
              <a:ext uri="{FF2B5EF4-FFF2-40B4-BE49-F238E27FC236}">
                <a16:creationId xmlns:a16="http://schemas.microsoft.com/office/drawing/2014/main" id="{B8CB3BA2-2909-4F2D-1F4B-8E7D46A692DF}"/>
              </a:ext>
            </a:extLst>
          </p:cNvPr>
          <p:cNvPicPr>
            <a:picLocks noChangeAspect="1"/>
          </p:cNvPicPr>
          <p:nvPr/>
        </p:nvPicPr>
        <p:blipFill rotWithShape="1">
          <a:blip r:embed="rId3"/>
          <a:srcRect l="48167" t="34802" r="40504" b="29504"/>
          <a:stretch/>
        </p:blipFill>
        <p:spPr>
          <a:xfrm>
            <a:off x="1758993" y="3281914"/>
            <a:ext cx="2114593" cy="2666499"/>
          </a:xfrm>
          <a:prstGeom prst="rect">
            <a:avLst/>
          </a:prstGeom>
        </p:spPr>
      </p:pic>
      <p:pic>
        <p:nvPicPr>
          <p:cNvPr id="10" name="Picture 9">
            <a:extLst>
              <a:ext uri="{FF2B5EF4-FFF2-40B4-BE49-F238E27FC236}">
                <a16:creationId xmlns:a16="http://schemas.microsoft.com/office/drawing/2014/main" id="{7B5894A6-DE05-5EED-8D58-431E70988998}"/>
              </a:ext>
            </a:extLst>
          </p:cNvPr>
          <p:cNvPicPr>
            <a:picLocks noChangeAspect="1"/>
          </p:cNvPicPr>
          <p:nvPr/>
        </p:nvPicPr>
        <p:blipFill rotWithShape="1">
          <a:blip r:embed="rId4"/>
          <a:srcRect l="17223" t="32219" r="10149" b="20937"/>
          <a:stretch/>
        </p:blipFill>
        <p:spPr>
          <a:xfrm>
            <a:off x="4700921" y="1434164"/>
            <a:ext cx="7234989" cy="3823433"/>
          </a:xfrm>
          <a:prstGeom prst="rect">
            <a:avLst/>
          </a:prstGeom>
        </p:spPr>
      </p:pic>
      <p:sp>
        <p:nvSpPr>
          <p:cNvPr id="2" name="TextBox 1">
            <a:extLst>
              <a:ext uri="{FF2B5EF4-FFF2-40B4-BE49-F238E27FC236}">
                <a16:creationId xmlns:a16="http://schemas.microsoft.com/office/drawing/2014/main" id="{AB487782-3EB6-CBB9-6185-842474D67607}"/>
              </a:ext>
            </a:extLst>
          </p:cNvPr>
          <p:cNvSpPr txBox="1"/>
          <p:nvPr/>
        </p:nvSpPr>
        <p:spPr>
          <a:xfrm>
            <a:off x="928642" y="5898426"/>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RCA Circuit</a:t>
            </a:r>
          </a:p>
        </p:txBody>
      </p:sp>
      <p:sp>
        <p:nvSpPr>
          <p:cNvPr id="4" name="TextBox 3">
            <a:extLst>
              <a:ext uri="{FF2B5EF4-FFF2-40B4-BE49-F238E27FC236}">
                <a16:creationId xmlns:a16="http://schemas.microsoft.com/office/drawing/2014/main" id="{00E9B2BF-83D3-F6A1-13EE-C9BAE1EC7C44}"/>
              </a:ext>
            </a:extLst>
          </p:cNvPr>
          <p:cNvSpPr txBox="1"/>
          <p:nvPr/>
        </p:nvSpPr>
        <p:spPr>
          <a:xfrm>
            <a:off x="913622" y="2591099"/>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RCA Symbol</a:t>
            </a:r>
          </a:p>
        </p:txBody>
      </p:sp>
      <p:sp>
        <p:nvSpPr>
          <p:cNvPr id="5" name="TextBox 4">
            <a:extLst>
              <a:ext uri="{FF2B5EF4-FFF2-40B4-BE49-F238E27FC236}">
                <a16:creationId xmlns:a16="http://schemas.microsoft.com/office/drawing/2014/main" id="{EB82BFF8-D32A-F429-03CD-A07D82F3E6E9}"/>
              </a:ext>
            </a:extLst>
          </p:cNvPr>
          <p:cNvSpPr txBox="1"/>
          <p:nvPr/>
        </p:nvSpPr>
        <p:spPr>
          <a:xfrm>
            <a:off x="6792613" y="5366971"/>
            <a:ext cx="3570483" cy="323165"/>
          </a:xfrm>
          <a:prstGeom prst="rect">
            <a:avLst/>
          </a:prstGeom>
          <a:noFill/>
        </p:spPr>
        <p:txBody>
          <a:bodyPr wrap="square" rtlCol="0">
            <a:spAutoFit/>
          </a:bodyPr>
          <a:lstStyle/>
          <a:p>
            <a:pPr algn="ctr"/>
            <a:r>
              <a:rPr lang="en-US" sz="1500" dirty="0">
                <a:latin typeface="Times New Roman" panose="02020603050405020304" pitchFamily="18" charset="0"/>
                <a:cs typeface="Times New Roman" panose="02020603050405020304" pitchFamily="18" charset="0"/>
              </a:rPr>
              <a:t>Fig: RCA Test Bench</a:t>
            </a:r>
          </a:p>
        </p:txBody>
      </p:sp>
      <p:sp>
        <p:nvSpPr>
          <p:cNvPr id="6" name="TextBox 5">
            <a:extLst>
              <a:ext uri="{FF2B5EF4-FFF2-40B4-BE49-F238E27FC236}">
                <a16:creationId xmlns:a16="http://schemas.microsoft.com/office/drawing/2014/main" id="{931EB249-567B-748C-3667-67FB1F150645}"/>
              </a:ext>
            </a:extLst>
          </p:cNvPr>
          <p:cNvSpPr txBox="1"/>
          <p:nvPr/>
        </p:nvSpPr>
        <p:spPr>
          <a:xfrm>
            <a:off x="3047223" y="467132"/>
            <a:ext cx="6097554"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Implementation of RCA Using Mentor Graphics</a:t>
            </a:r>
          </a:p>
        </p:txBody>
      </p:sp>
      <p:pic>
        <p:nvPicPr>
          <p:cNvPr id="7" name="Google Shape;183;p7">
            <a:extLst>
              <a:ext uri="{FF2B5EF4-FFF2-40B4-BE49-F238E27FC236}">
                <a16:creationId xmlns:a16="http://schemas.microsoft.com/office/drawing/2014/main" id="{44189FC3-8A21-4175-10F6-1940D3309B9F}"/>
              </a:ext>
            </a:extLst>
          </p:cNvPr>
          <p:cNvPicPr preferRelativeResize="0"/>
          <p:nvPr/>
        </p:nvPicPr>
        <p:blipFill rotWithShape="1">
          <a:blip r:embed="rId5"/>
          <a:srcRect/>
          <a:stretch>
            <a:fillRect/>
          </a:stretch>
        </p:blipFill>
        <p:spPr>
          <a:xfrm>
            <a:off x="298460" y="0"/>
            <a:ext cx="803868" cy="589104"/>
          </a:xfrm>
          <a:prstGeom prst="rect">
            <a:avLst/>
          </a:prstGeom>
          <a:noFill/>
          <a:ln>
            <a:noFill/>
          </a:ln>
        </p:spPr>
      </p:pic>
      <p:sp>
        <p:nvSpPr>
          <p:cNvPr id="8" name="TextBox 7">
            <a:extLst>
              <a:ext uri="{FF2B5EF4-FFF2-40B4-BE49-F238E27FC236}">
                <a16:creationId xmlns:a16="http://schemas.microsoft.com/office/drawing/2014/main" id="{C5D244C7-1938-C427-9F1E-B43D308A4510}"/>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1" name="TextBox 10">
            <a:extLst>
              <a:ext uri="{FF2B5EF4-FFF2-40B4-BE49-F238E27FC236}">
                <a16:creationId xmlns:a16="http://schemas.microsoft.com/office/drawing/2014/main" id="{480524DB-26FB-374C-E410-3B74E8AC95CA}"/>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Tree>
    <p:extLst>
      <p:ext uri="{BB962C8B-B14F-4D97-AF65-F5344CB8AC3E}">
        <p14:creationId xmlns:p14="http://schemas.microsoft.com/office/powerpoint/2010/main" val="329498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2346796-638F-FF94-686F-A1DD2DE77AE4}"/>
              </a:ext>
            </a:extLst>
          </p:cNvPr>
          <p:cNvSpPr txBox="1"/>
          <p:nvPr/>
        </p:nvSpPr>
        <p:spPr>
          <a:xfrm>
            <a:off x="3578333" y="531402"/>
            <a:ext cx="4829851" cy="400110"/>
          </a:xfrm>
          <a:prstGeom prst="rect">
            <a:avLst/>
          </a:prstGeom>
          <a:noFill/>
        </p:spPr>
        <p:txBody>
          <a:bodyPr wrap="square" rtlCol="0">
            <a:spAutoFit/>
          </a:bodyPr>
          <a:lstStyle/>
          <a:p>
            <a:pPr algn="ctr"/>
            <a:r>
              <a:rPr lang="en-US" sz="2000" b="1" dirty="0">
                <a:solidFill>
                  <a:schemeClr val="accent2"/>
                </a:solidFill>
                <a:latin typeface="Times New Roman" panose="02020603050405020304" pitchFamily="18" charset="0"/>
                <a:cs typeface="Times New Roman" panose="02020603050405020304" pitchFamily="18" charset="0"/>
              </a:rPr>
              <a:t>RCA RESULTS</a:t>
            </a:r>
          </a:p>
        </p:txBody>
      </p:sp>
      <p:pic>
        <p:nvPicPr>
          <p:cNvPr id="9" name="Google Shape;183;p7">
            <a:extLst>
              <a:ext uri="{FF2B5EF4-FFF2-40B4-BE49-F238E27FC236}">
                <a16:creationId xmlns:a16="http://schemas.microsoft.com/office/drawing/2014/main" id="{6C22A469-F87A-54C9-7C7E-0424E31AEC7A}"/>
              </a:ext>
            </a:extLst>
          </p:cNvPr>
          <p:cNvPicPr preferRelativeResize="0"/>
          <p:nvPr/>
        </p:nvPicPr>
        <p:blipFill rotWithShape="1">
          <a:blip r:embed="rId2"/>
          <a:srcRect/>
          <a:stretch>
            <a:fillRect/>
          </a:stretch>
        </p:blipFill>
        <p:spPr>
          <a:xfrm>
            <a:off x="298460" y="0"/>
            <a:ext cx="803868" cy="589104"/>
          </a:xfrm>
          <a:prstGeom prst="rect">
            <a:avLst/>
          </a:prstGeom>
          <a:noFill/>
          <a:ln>
            <a:noFill/>
          </a:ln>
        </p:spPr>
      </p:pic>
      <p:sp>
        <p:nvSpPr>
          <p:cNvPr id="10" name="TextBox 9">
            <a:extLst>
              <a:ext uri="{FF2B5EF4-FFF2-40B4-BE49-F238E27FC236}">
                <a16:creationId xmlns:a16="http://schemas.microsoft.com/office/drawing/2014/main" id="{D38B695B-94F0-9A10-1D00-290DC507260A}"/>
              </a:ext>
            </a:extLst>
          </p:cNvPr>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12" name="TextBox 11">
            <a:extLst>
              <a:ext uri="{FF2B5EF4-FFF2-40B4-BE49-F238E27FC236}">
                <a16:creationId xmlns:a16="http://schemas.microsoft.com/office/drawing/2014/main" id="{C641C8BF-7356-0A39-356F-2B3B6A2C44A7}"/>
              </a:ext>
            </a:extLst>
          </p:cNvPr>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pic>
        <p:nvPicPr>
          <p:cNvPr id="16" name="Picture 15">
            <a:extLst>
              <a:ext uri="{FF2B5EF4-FFF2-40B4-BE49-F238E27FC236}">
                <a16:creationId xmlns:a16="http://schemas.microsoft.com/office/drawing/2014/main" id="{78DAE834-B716-417B-2257-8600498290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66" r="6070"/>
          <a:stretch/>
        </p:blipFill>
        <p:spPr>
          <a:xfrm>
            <a:off x="298460" y="1272602"/>
            <a:ext cx="3950404" cy="4666621"/>
          </a:xfrm>
          <a:prstGeom prst="rect">
            <a:avLst/>
          </a:prstGeom>
        </p:spPr>
      </p:pic>
      <p:pic>
        <p:nvPicPr>
          <p:cNvPr id="18" name="Picture 17">
            <a:extLst>
              <a:ext uri="{FF2B5EF4-FFF2-40B4-BE49-F238E27FC236}">
                <a16:creationId xmlns:a16="http://schemas.microsoft.com/office/drawing/2014/main" id="{917DF3B8-E757-2990-974C-648610F524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296" r="6413"/>
          <a:stretch/>
        </p:blipFill>
        <p:spPr>
          <a:xfrm>
            <a:off x="4225991" y="1272602"/>
            <a:ext cx="3859866" cy="4537331"/>
          </a:xfrm>
          <a:prstGeom prst="rect">
            <a:avLst/>
          </a:prstGeom>
        </p:spPr>
      </p:pic>
      <p:pic>
        <p:nvPicPr>
          <p:cNvPr id="20" name="Picture 19">
            <a:extLst>
              <a:ext uri="{FF2B5EF4-FFF2-40B4-BE49-F238E27FC236}">
                <a16:creationId xmlns:a16="http://schemas.microsoft.com/office/drawing/2014/main" id="{4553F134-343A-46DA-5D7A-40AB96BA591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96" r="6413"/>
          <a:stretch/>
        </p:blipFill>
        <p:spPr>
          <a:xfrm>
            <a:off x="8044824" y="1181498"/>
            <a:ext cx="3941937" cy="4705773"/>
          </a:xfrm>
          <a:prstGeom prst="rect">
            <a:avLst/>
          </a:prstGeom>
        </p:spPr>
      </p:pic>
    </p:spTree>
    <p:extLst>
      <p:ext uri="{BB962C8B-B14F-4D97-AF65-F5344CB8AC3E}">
        <p14:creationId xmlns:p14="http://schemas.microsoft.com/office/powerpoint/2010/main" val="66164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83;p7"/>
          <p:cNvPicPr preferRelativeResize="0"/>
          <p:nvPr/>
        </p:nvPicPr>
        <p:blipFill rotWithShape="1">
          <a:blip r:embed="rId3"/>
          <a:srcRect/>
          <a:stretch>
            <a:fillRect/>
          </a:stretch>
        </p:blipFill>
        <p:spPr>
          <a:xfrm>
            <a:off x="298460" y="0"/>
            <a:ext cx="803868" cy="589104"/>
          </a:xfrm>
          <a:prstGeom prst="rect">
            <a:avLst/>
          </a:prstGeom>
          <a:noFill/>
          <a:ln>
            <a:noFill/>
          </a:ln>
        </p:spPr>
      </p:pic>
      <p:sp>
        <p:nvSpPr>
          <p:cNvPr id="4" name="TextBox 3"/>
          <p:cNvSpPr txBox="1"/>
          <p:nvPr/>
        </p:nvSpPr>
        <p:spPr>
          <a:xfrm>
            <a:off x="7023619" y="140663"/>
            <a:ext cx="6097554" cy="307777"/>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B0F0"/>
                </a:solidFill>
                <a:latin typeface="Times New Roman" panose="02020603050405020304" pitchFamily="18" charset="0"/>
                <a:ea typeface="Calibri" panose="020F0502020204030204"/>
                <a:cs typeface="Times New Roman" panose="02020603050405020304" pitchFamily="18" charset="0"/>
                <a:sym typeface="Calibri" panose="020F0502020204030204"/>
              </a:rPr>
              <a:t>Aditya College of Engineering and Technology</a:t>
            </a:r>
          </a:p>
        </p:txBody>
      </p:sp>
      <p:sp>
        <p:nvSpPr>
          <p:cNvPr id="6" name="TextBox 5"/>
          <p:cNvSpPr txBox="1"/>
          <p:nvPr/>
        </p:nvSpPr>
        <p:spPr>
          <a:xfrm>
            <a:off x="2816290" y="6440338"/>
            <a:ext cx="6559420" cy="276999"/>
          </a:xfrm>
          <a:prstGeom prst="rect">
            <a:avLst/>
          </a:prstGeom>
          <a:noFill/>
        </p:spPr>
        <p:txBody>
          <a:bodyPr wrap="square">
            <a:spAutoFit/>
          </a:bodyPr>
          <a:lstStyle/>
          <a:p>
            <a:pPr marL="0" lvl="0" indent="0" algn="ctr" rtl="0">
              <a:lnSpc>
                <a:spcPct val="100000"/>
              </a:lnSpc>
              <a:spcBef>
                <a:spcPts val="0"/>
              </a:spcBef>
              <a:spcAft>
                <a:spcPts val="0"/>
              </a:spcAft>
              <a:buSzPts val="1400"/>
              <a:buNone/>
            </a:pPr>
            <a:r>
              <a:rPr lang="en-US" sz="1200" dirty="0">
                <a:solidFill>
                  <a:schemeClr val="bg2">
                    <a:lumMod val="75000"/>
                  </a:schemeClr>
                </a:solidFill>
                <a:latin typeface="Times New Roman" panose="02020603050405020304" pitchFamily="18" charset="0"/>
                <a:cs typeface="Times New Roman" panose="02020603050405020304" pitchFamily="18" charset="0"/>
              </a:rPr>
              <a:t>IV ECE D, BATCH NO. 4</a:t>
            </a:r>
          </a:p>
        </p:txBody>
      </p:sp>
      <p:sp>
        <p:nvSpPr>
          <p:cNvPr id="3" name="TextBox 2"/>
          <p:cNvSpPr txBox="1"/>
          <p:nvPr/>
        </p:nvSpPr>
        <p:spPr>
          <a:xfrm>
            <a:off x="4768316" y="675195"/>
            <a:ext cx="2672372" cy="400110"/>
          </a:xfrm>
          <a:prstGeom prst="rect">
            <a:avLst/>
          </a:prstGeom>
          <a:noFill/>
        </p:spPr>
        <p:txBody>
          <a:bodyPr wrap="square" rtlCol="0">
            <a:spAutoFit/>
          </a:bodyPr>
          <a:lstStyle/>
          <a:p>
            <a:r>
              <a:rPr lang="en-US" sz="2000" b="1" dirty="0">
                <a:solidFill>
                  <a:schemeClr val="accent2"/>
                </a:solidFill>
                <a:latin typeface="Times New Roman" panose="02020603050405020304" pitchFamily="18" charset="0"/>
                <a:cs typeface="Times New Roman" panose="02020603050405020304" pitchFamily="18" charset="0"/>
              </a:rPr>
              <a:t>Introduction To QCA</a:t>
            </a:r>
          </a:p>
        </p:txBody>
      </p:sp>
      <p:sp>
        <p:nvSpPr>
          <p:cNvPr id="5" name="TextBox 4"/>
          <p:cNvSpPr txBox="1"/>
          <p:nvPr/>
        </p:nvSpPr>
        <p:spPr>
          <a:xfrm>
            <a:off x="1264117" y="1173480"/>
            <a:ext cx="9663765" cy="3733714"/>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QCA technology is a new platform which implements complex VLSI architectures with very less power consumption and achieves high speed at nano-scale level compared to CMOS technology. Also, in CMOS technology, the voltage and current represents the binary values and the circuit switching frequency couldn't be increased beyond certain values.</a:t>
            </a:r>
          </a:p>
          <a:p>
            <a:pPr marL="1176655" indent="-286385">
              <a:lnSpc>
                <a:spcPct val="150000"/>
              </a:lnSpc>
              <a:spcBef>
                <a:spcPts val="5"/>
              </a:spcBef>
              <a:buFont typeface="Arial MT"/>
              <a:buChar char="•"/>
              <a:tabLst>
                <a:tab pos="1176655" algn="l"/>
              </a:tabLst>
            </a:pPr>
            <a:r>
              <a:rPr lang="en-US" sz="1600" dirty="0">
                <a:latin typeface="Times New Roman"/>
                <a:cs typeface="Times New Roman"/>
              </a:rPr>
              <a:t>QCA</a:t>
            </a:r>
            <a:r>
              <a:rPr lang="en-US" sz="1600" spc="-114" dirty="0">
                <a:latin typeface="Times New Roman"/>
                <a:cs typeface="Times New Roman"/>
              </a:rPr>
              <a:t> </a:t>
            </a:r>
            <a:r>
              <a:rPr lang="en-US" sz="1600" dirty="0">
                <a:latin typeface="Times New Roman"/>
                <a:cs typeface="Times New Roman"/>
              </a:rPr>
              <a:t>works</a:t>
            </a:r>
            <a:r>
              <a:rPr lang="en-US" sz="1600" spc="-10" dirty="0">
                <a:latin typeface="Times New Roman"/>
                <a:cs typeface="Times New Roman"/>
              </a:rPr>
              <a:t> mainly</a:t>
            </a:r>
            <a:r>
              <a:rPr lang="en-US" sz="1600" spc="-15" dirty="0">
                <a:latin typeface="Times New Roman"/>
                <a:cs typeface="Times New Roman"/>
              </a:rPr>
              <a:t> </a:t>
            </a:r>
            <a:r>
              <a:rPr lang="en-US" sz="1600" dirty="0">
                <a:latin typeface="Times New Roman"/>
                <a:cs typeface="Times New Roman"/>
              </a:rPr>
              <a:t>on</a:t>
            </a:r>
            <a:r>
              <a:rPr lang="en-US" sz="1600" spc="-55" dirty="0">
                <a:latin typeface="Times New Roman"/>
                <a:cs typeface="Times New Roman"/>
              </a:rPr>
              <a:t> </a:t>
            </a:r>
            <a:r>
              <a:rPr lang="en-US" sz="1600" dirty="0">
                <a:latin typeface="Times New Roman"/>
                <a:cs typeface="Times New Roman"/>
              </a:rPr>
              <a:t>majority</a:t>
            </a:r>
            <a:r>
              <a:rPr lang="en-US" sz="1600" spc="-20" dirty="0">
                <a:latin typeface="Times New Roman"/>
                <a:cs typeface="Times New Roman"/>
              </a:rPr>
              <a:t> gate</a:t>
            </a:r>
            <a:endParaRPr lang="en-US" sz="1600" dirty="0">
              <a:latin typeface="Times New Roman"/>
              <a:cs typeface="Times New Roman"/>
            </a:endParaRPr>
          </a:p>
          <a:p>
            <a:pPr marL="1176655" indent="-286385">
              <a:lnSpc>
                <a:spcPct val="100000"/>
              </a:lnSpc>
              <a:spcBef>
                <a:spcPts val="1895"/>
              </a:spcBef>
              <a:buFont typeface="Arial MT"/>
              <a:buChar char="•"/>
              <a:tabLst>
                <a:tab pos="1176655" algn="l"/>
              </a:tabLst>
            </a:pPr>
            <a:r>
              <a:rPr lang="en-US" sz="1600" dirty="0">
                <a:latin typeface="Times New Roman"/>
                <a:cs typeface="Times New Roman"/>
              </a:rPr>
              <a:t>A</a:t>
            </a:r>
            <a:r>
              <a:rPr lang="en-US" sz="1600" spc="-110" dirty="0">
                <a:latin typeface="Times New Roman"/>
                <a:cs typeface="Times New Roman"/>
              </a:rPr>
              <a:t> </a:t>
            </a:r>
            <a:r>
              <a:rPr lang="en-US" sz="1600" dirty="0">
                <a:latin typeface="Times New Roman"/>
                <a:cs typeface="Times New Roman"/>
              </a:rPr>
              <a:t>majority</a:t>
            </a:r>
            <a:r>
              <a:rPr lang="en-US" sz="1600" spc="5" dirty="0">
                <a:latin typeface="Times New Roman"/>
                <a:cs typeface="Times New Roman"/>
              </a:rPr>
              <a:t> </a:t>
            </a:r>
            <a:r>
              <a:rPr lang="en-US" sz="1600" dirty="0">
                <a:latin typeface="Times New Roman"/>
                <a:cs typeface="Times New Roman"/>
              </a:rPr>
              <a:t>gate</a:t>
            </a:r>
            <a:r>
              <a:rPr lang="en-US" sz="1600" spc="-20" dirty="0">
                <a:latin typeface="Times New Roman"/>
                <a:cs typeface="Times New Roman"/>
              </a:rPr>
              <a:t> </a:t>
            </a:r>
            <a:r>
              <a:rPr lang="en-US" sz="1600" dirty="0">
                <a:latin typeface="Times New Roman"/>
                <a:cs typeface="Times New Roman"/>
              </a:rPr>
              <a:t>consists</a:t>
            </a:r>
            <a:r>
              <a:rPr lang="en-US" sz="1600" spc="-10" dirty="0">
                <a:latin typeface="Times New Roman"/>
                <a:cs typeface="Times New Roman"/>
              </a:rPr>
              <a:t> </a:t>
            </a:r>
            <a:r>
              <a:rPr lang="en-US" sz="1600" dirty="0">
                <a:latin typeface="Times New Roman"/>
                <a:cs typeface="Times New Roman"/>
              </a:rPr>
              <a:t>of</a:t>
            </a:r>
            <a:r>
              <a:rPr lang="en-US" sz="1600" spc="-40" dirty="0">
                <a:latin typeface="Times New Roman"/>
                <a:cs typeface="Times New Roman"/>
              </a:rPr>
              <a:t> </a:t>
            </a:r>
            <a:r>
              <a:rPr lang="en-US" sz="1600" dirty="0">
                <a:latin typeface="Times New Roman"/>
                <a:cs typeface="Times New Roman"/>
              </a:rPr>
              <a:t>5</a:t>
            </a:r>
            <a:r>
              <a:rPr lang="en-US" sz="1600" spc="-25" dirty="0">
                <a:latin typeface="Times New Roman"/>
                <a:cs typeface="Times New Roman"/>
              </a:rPr>
              <a:t> </a:t>
            </a:r>
            <a:r>
              <a:rPr lang="en-US" sz="1600" spc="-20" dirty="0">
                <a:latin typeface="Times New Roman"/>
                <a:cs typeface="Times New Roman"/>
              </a:rPr>
              <a:t>cells</a:t>
            </a:r>
            <a:endParaRPr lang="en-US" sz="1600" dirty="0">
              <a:latin typeface="Times New Roman"/>
              <a:cs typeface="Times New Roman"/>
            </a:endParaRPr>
          </a:p>
          <a:p>
            <a:pPr marL="1176655" indent="-286385">
              <a:lnSpc>
                <a:spcPct val="100000"/>
              </a:lnSpc>
              <a:spcBef>
                <a:spcPts val="1875"/>
              </a:spcBef>
              <a:buFont typeface="Arial MT"/>
              <a:buChar char="•"/>
              <a:tabLst>
                <a:tab pos="1176655" algn="l"/>
              </a:tabLst>
            </a:pPr>
            <a:r>
              <a:rPr lang="en-US" sz="1600" dirty="0">
                <a:latin typeface="Times New Roman"/>
                <a:cs typeface="Times New Roman"/>
              </a:rPr>
              <a:t>A</a:t>
            </a:r>
            <a:r>
              <a:rPr lang="en-US" sz="1600" spc="-100" dirty="0">
                <a:latin typeface="Times New Roman"/>
                <a:cs typeface="Times New Roman"/>
              </a:rPr>
              <a:t> </a:t>
            </a:r>
            <a:r>
              <a:rPr lang="en-US" sz="1600" dirty="0">
                <a:latin typeface="Times New Roman"/>
                <a:cs typeface="Times New Roman"/>
              </a:rPr>
              <a:t>cell consist</a:t>
            </a:r>
            <a:r>
              <a:rPr lang="en-US" sz="1600" spc="-20" dirty="0">
                <a:latin typeface="Times New Roman"/>
                <a:cs typeface="Times New Roman"/>
              </a:rPr>
              <a:t> </a:t>
            </a:r>
            <a:r>
              <a:rPr lang="en-US" sz="1600" dirty="0">
                <a:latin typeface="Times New Roman"/>
                <a:cs typeface="Times New Roman"/>
              </a:rPr>
              <a:t>of</a:t>
            </a:r>
            <a:r>
              <a:rPr lang="en-US" sz="1600" spc="-25" dirty="0">
                <a:latin typeface="Times New Roman"/>
                <a:cs typeface="Times New Roman"/>
              </a:rPr>
              <a:t> </a:t>
            </a:r>
            <a:r>
              <a:rPr lang="en-US" sz="1600" dirty="0">
                <a:latin typeface="Times New Roman"/>
                <a:cs typeface="Times New Roman"/>
              </a:rPr>
              <a:t>4</a:t>
            </a:r>
            <a:r>
              <a:rPr lang="en-US" sz="1600" spc="-15" dirty="0">
                <a:latin typeface="Times New Roman"/>
                <a:cs typeface="Times New Roman"/>
              </a:rPr>
              <a:t> </a:t>
            </a:r>
            <a:r>
              <a:rPr lang="en-US" sz="1600" dirty="0">
                <a:latin typeface="Times New Roman"/>
                <a:cs typeface="Times New Roman"/>
              </a:rPr>
              <a:t>Quantum</a:t>
            </a:r>
            <a:r>
              <a:rPr lang="en-US" sz="1600" spc="-30" dirty="0">
                <a:latin typeface="Times New Roman"/>
                <a:cs typeface="Times New Roman"/>
              </a:rPr>
              <a:t> </a:t>
            </a:r>
            <a:r>
              <a:rPr lang="en-US" sz="1600" spc="-20" dirty="0">
                <a:latin typeface="Times New Roman"/>
                <a:cs typeface="Times New Roman"/>
              </a:rPr>
              <a:t>dots</a:t>
            </a:r>
          </a:p>
          <a:p>
            <a:pPr marL="1176655" indent="-286385">
              <a:lnSpc>
                <a:spcPct val="100000"/>
              </a:lnSpc>
              <a:spcBef>
                <a:spcPts val="1875"/>
              </a:spcBef>
              <a:buFont typeface="Arial MT"/>
              <a:buChar char="•"/>
              <a:tabLst>
                <a:tab pos="1176655" algn="l"/>
              </a:tabLst>
            </a:pPr>
            <a:endParaRPr lang="en-US" sz="1600" dirty="0">
              <a:latin typeface="Times New Roman"/>
              <a:cs typeface="Times New Roman"/>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EE408DC-0BAB-7610-D68B-F5E67927F4A3}"/>
              </a:ext>
            </a:extLst>
          </p:cNvPr>
          <p:cNvSpPr txBox="1"/>
          <p:nvPr/>
        </p:nvSpPr>
        <p:spPr>
          <a:xfrm>
            <a:off x="1772096" y="4487357"/>
            <a:ext cx="9846465" cy="889987"/>
          </a:xfrm>
          <a:prstGeom prst="rect">
            <a:avLst/>
          </a:prstGeom>
          <a:noFill/>
        </p:spPr>
        <p:txBody>
          <a:bodyPr wrap="square">
            <a:spAutoFit/>
          </a:bodyPr>
          <a:lstStyle/>
          <a:p>
            <a:pPr marL="4386580" lvl="1" indent="-286385">
              <a:lnSpc>
                <a:spcPct val="100000"/>
              </a:lnSpc>
              <a:buFont typeface="Arial MT"/>
              <a:buChar char="•"/>
              <a:tabLst>
                <a:tab pos="4386580" algn="l"/>
              </a:tabLst>
            </a:pPr>
            <a:r>
              <a:rPr lang="en-US" sz="1800" dirty="0">
                <a:latin typeface="Times New Roman"/>
                <a:cs typeface="Times New Roman"/>
              </a:rPr>
              <a:t>If</a:t>
            </a:r>
            <a:r>
              <a:rPr lang="en-US" sz="1800" spc="-15" dirty="0">
                <a:latin typeface="Times New Roman"/>
                <a:cs typeface="Times New Roman"/>
              </a:rPr>
              <a:t> </a:t>
            </a:r>
            <a:r>
              <a:rPr lang="en-US" sz="1800" dirty="0">
                <a:latin typeface="Times New Roman"/>
                <a:cs typeface="Times New Roman"/>
              </a:rPr>
              <a:t>electron</a:t>
            </a:r>
            <a:r>
              <a:rPr lang="en-US" sz="1800" spc="-25" dirty="0">
                <a:latin typeface="Times New Roman"/>
                <a:cs typeface="Times New Roman"/>
              </a:rPr>
              <a:t> </a:t>
            </a:r>
            <a:r>
              <a:rPr lang="en-US" sz="1800" dirty="0">
                <a:latin typeface="Times New Roman"/>
                <a:cs typeface="Times New Roman"/>
              </a:rPr>
              <a:t>is</a:t>
            </a:r>
            <a:r>
              <a:rPr lang="en-US" sz="1800" spc="-15" dirty="0">
                <a:latin typeface="Times New Roman"/>
                <a:cs typeface="Times New Roman"/>
              </a:rPr>
              <a:t> </a:t>
            </a:r>
            <a:r>
              <a:rPr lang="en-US" sz="1800" dirty="0">
                <a:latin typeface="Times New Roman"/>
                <a:cs typeface="Times New Roman"/>
              </a:rPr>
              <a:t>in</a:t>
            </a:r>
            <a:r>
              <a:rPr lang="en-US" sz="1800" spc="-30" dirty="0">
                <a:latin typeface="Times New Roman"/>
                <a:cs typeface="Times New Roman"/>
              </a:rPr>
              <a:t> </a:t>
            </a:r>
            <a:r>
              <a:rPr lang="en-US" sz="1800" spc="-10" dirty="0">
                <a:latin typeface="Times New Roman"/>
                <a:cs typeface="Times New Roman"/>
              </a:rPr>
              <a:t>Clock-</a:t>
            </a:r>
            <a:r>
              <a:rPr lang="en-US" sz="1800" dirty="0">
                <a:latin typeface="Times New Roman"/>
                <a:cs typeface="Times New Roman"/>
              </a:rPr>
              <a:t>wise</a:t>
            </a:r>
            <a:r>
              <a:rPr lang="en-US" sz="1800" spc="5" dirty="0">
                <a:latin typeface="Times New Roman"/>
                <a:cs typeface="Times New Roman"/>
              </a:rPr>
              <a:t> </a:t>
            </a:r>
            <a:r>
              <a:rPr lang="en-US" sz="1800" dirty="0">
                <a:latin typeface="Times New Roman"/>
                <a:cs typeface="Times New Roman"/>
              </a:rPr>
              <a:t>then</a:t>
            </a:r>
            <a:r>
              <a:rPr lang="en-US" sz="1800" spc="-25" dirty="0">
                <a:latin typeface="Times New Roman"/>
                <a:cs typeface="Times New Roman"/>
              </a:rPr>
              <a:t> </a:t>
            </a:r>
            <a:r>
              <a:rPr lang="en-US" sz="1800" dirty="0">
                <a:latin typeface="Times New Roman"/>
                <a:cs typeface="Times New Roman"/>
              </a:rPr>
              <a:t>it</a:t>
            </a:r>
            <a:r>
              <a:rPr lang="en-US" sz="1800" spc="-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Logic</a:t>
            </a:r>
            <a:r>
              <a:rPr lang="en-US" sz="1800" spc="-10" dirty="0">
                <a:latin typeface="Times New Roman"/>
                <a:cs typeface="Times New Roman"/>
              </a:rPr>
              <a:t> </a:t>
            </a:r>
            <a:r>
              <a:rPr lang="en-US" sz="1800" spc="-50" dirty="0">
                <a:latin typeface="Times New Roman"/>
                <a:cs typeface="Times New Roman"/>
              </a:rPr>
              <a:t>1</a:t>
            </a:r>
            <a:endParaRPr lang="en-US" sz="1800" dirty="0">
              <a:latin typeface="Times New Roman"/>
              <a:cs typeface="Times New Roman"/>
            </a:endParaRPr>
          </a:p>
          <a:p>
            <a:pPr marL="4386580" lvl="1" indent="-286385">
              <a:lnSpc>
                <a:spcPct val="100000"/>
              </a:lnSpc>
              <a:spcBef>
                <a:spcPts val="1900"/>
              </a:spcBef>
              <a:buFont typeface="Arial MT"/>
              <a:buChar char="•"/>
              <a:tabLst>
                <a:tab pos="4386580" algn="l"/>
              </a:tabLst>
            </a:pPr>
            <a:r>
              <a:rPr lang="en-US" sz="1800" dirty="0">
                <a:latin typeface="Times New Roman"/>
                <a:cs typeface="Times New Roman"/>
              </a:rPr>
              <a:t>If</a:t>
            </a:r>
            <a:r>
              <a:rPr lang="en-US" sz="1800" spc="-25" dirty="0">
                <a:latin typeface="Times New Roman"/>
                <a:cs typeface="Times New Roman"/>
              </a:rPr>
              <a:t> </a:t>
            </a:r>
            <a:r>
              <a:rPr lang="en-US" sz="1800" dirty="0">
                <a:latin typeface="Times New Roman"/>
                <a:cs typeface="Times New Roman"/>
              </a:rPr>
              <a:t>electron</a:t>
            </a:r>
            <a:r>
              <a:rPr lang="en-US" sz="1800" spc="-2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in</a:t>
            </a:r>
            <a:r>
              <a:rPr lang="en-US" sz="1800" spc="-114" dirty="0">
                <a:latin typeface="Times New Roman"/>
                <a:cs typeface="Times New Roman"/>
              </a:rPr>
              <a:t> </a:t>
            </a:r>
            <a:r>
              <a:rPr lang="en-US" sz="1800" dirty="0">
                <a:latin typeface="Times New Roman"/>
                <a:cs typeface="Times New Roman"/>
              </a:rPr>
              <a:t>Anti</a:t>
            </a:r>
            <a:r>
              <a:rPr lang="en-US" sz="1800" spc="-10" dirty="0">
                <a:latin typeface="Times New Roman"/>
                <a:cs typeface="Times New Roman"/>
              </a:rPr>
              <a:t> clock-</a:t>
            </a:r>
            <a:r>
              <a:rPr lang="en-US" sz="1800" dirty="0">
                <a:latin typeface="Times New Roman"/>
                <a:cs typeface="Times New Roman"/>
              </a:rPr>
              <a:t>wise</a:t>
            </a:r>
            <a:r>
              <a:rPr lang="en-US" sz="1800" spc="25" dirty="0">
                <a:latin typeface="Times New Roman"/>
                <a:cs typeface="Times New Roman"/>
              </a:rPr>
              <a:t> </a:t>
            </a:r>
            <a:r>
              <a:rPr lang="en-US" sz="1800" dirty="0">
                <a:latin typeface="Times New Roman"/>
                <a:cs typeface="Times New Roman"/>
              </a:rPr>
              <a:t>then</a:t>
            </a:r>
            <a:r>
              <a:rPr lang="en-US" sz="1800" spc="-25" dirty="0">
                <a:latin typeface="Times New Roman"/>
                <a:cs typeface="Times New Roman"/>
              </a:rPr>
              <a:t> </a:t>
            </a:r>
            <a:r>
              <a:rPr lang="en-US" sz="1800" dirty="0">
                <a:latin typeface="Times New Roman"/>
                <a:cs typeface="Times New Roman"/>
              </a:rPr>
              <a:t>it</a:t>
            </a:r>
            <a:r>
              <a:rPr lang="en-US" sz="1800" spc="-35" dirty="0">
                <a:latin typeface="Times New Roman"/>
                <a:cs typeface="Times New Roman"/>
              </a:rPr>
              <a:t> </a:t>
            </a:r>
            <a:r>
              <a:rPr lang="en-US" sz="1800" dirty="0">
                <a:latin typeface="Times New Roman"/>
                <a:cs typeface="Times New Roman"/>
              </a:rPr>
              <a:t>is</a:t>
            </a:r>
            <a:r>
              <a:rPr lang="en-US" sz="1800" spc="-20" dirty="0">
                <a:latin typeface="Times New Roman"/>
                <a:cs typeface="Times New Roman"/>
              </a:rPr>
              <a:t> </a:t>
            </a:r>
            <a:r>
              <a:rPr lang="en-US" sz="1800" dirty="0">
                <a:latin typeface="Times New Roman"/>
                <a:cs typeface="Times New Roman"/>
              </a:rPr>
              <a:t>Logic</a:t>
            </a:r>
            <a:r>
              <a:rPr lang="en-US" sz="1800" spc="5" dirty="0">
                <a:latin typeface="Times New Roman"/>
                <a:cs typeface="Times New Roman"/>
              </a:rPr>
              <a:t> </a:t>
            </a:r>
            <a:r>
              <a:rPr lang="en-US" sz="1800" spc="-50" dirty="0">
                <a:latin typeface="Times New Roman"/>
                <a:cs typeface="Times New Roman"/>
              </a:rPr>
              <a:t>0</a:t>
            </a:r>
            <a:endParaRPr lang="en-US" sz="1800" dirty="0">
              <a:latin typeface="Times New Roman"/>
              <a:cs typeface="Times New Roman"/>
            </a:endParaRPr>
          </a:p>
        </p:txBody>
      </p:sp>
      <p:grpSp>
        <p:nvGrpSpPr>
          <p:cNvPr id="10" name="Group 9">
            <a:extLst>
              <a:ext uri="{FF2B5EF4-FFF2-40B4-BE49-F238E27FC236}">
                <a16:creationId xmlns:a16="http://schemas.microsoft.com/office/drawing/2014/main" id="{CD565F87-4161-331D-3C56-F1B8DD681057}"/>
              </a:ext>
            </a:extLst>
          </p:cNvPr>
          <p:cNvGrpSpPr/>
          <p:nvPr/>
        </p:nvGrpSpPr>
        <p:grpSpPr>
          <a:xfrm>
            <a:off x="945212" y="4261291"/>
            <a:ext cx="4858021" cy="1739949"/>
            <a:chOff x="945212" y="4261291"/>
            <a:chExt cx="4858021" cy="1739949"/>
          </a:xfrm>
        </p:grpSpPr>
        <p:sp>
          <p:nvSpPr>
            <p:cNvPr id="114" name="TextBox 113">
              <a:extLst>
                <a:ext uri="{FF2B5EF4-FFF2-40B4-BE49-F238E27FC236}">
                  <a16:creationId xmlns:a16="http://schemas.microsoft.com/office/drawing/2014/main" id="{14F888FE-07A8-3AD0-48AB-9E1E7090858A}"/>
                </a:ext>
              </a:extLst>
            </p:cNvPr>
            <p:cNvSpPr txBox="1"/>
            <p:nvPr/>
          </p:nvSpPr>
          <p:spPr>
            <a:xfrm>
              <a:off x="3938724" y="5531441"/>
              <a:ext cx="1864509" cy="461665"/>
            </a:xfrm>
            <a:prstGeom prst="rect">
              <a:avLst/>
            </a:prstGeom>
            <a:noFill/>
          </p:spPr>
          <p:txBody>
            <a:bodyPr wrap="square">
              <a:spAutoFit/>
            </a:bodyPr>
            <a:lstStyle/>
            <a:p>
              <a:r>
                <a:rPr lang="en-US" sz="1200" dirty="0">
                  <a:latin typeface="Times New Roman"/>
                  <a:cs typeface="Times New Roman"/>
                </a:rPr>
                <a:t>Polarization = -1</a:t>
              </a:r>
            </a:p>
            <a:p>
              <a:r>
                <a:rPr lang="en-US" sz="1200" dirty="0">
                  <a:latin typeface="Times New Roman"/>
                  <a:cs typeface="Times New Roman"/>
                </a:rPr>
                <a:t>     (Binary 0)</a:t>
              </a:r>
              <a:endParaRPr lang="en-IN" sz="1200" dirty="0"/>
            </a:p>
          </p:txBody>
        </p:sp>
        <p:grpSp>
          <p:nvGrpSpPr>
            <p:cNvPr id="7" name="Group 6">
              <a:extLst>
                <a:ext uri="{FF2B5EF4-FFF2-40B4-BE49-F238E27FC236}">
                  <a16:creationId xmlns:a16="http://schemas.microsoft.com/office/drawing/2014/main" id="{5DEC43BA-68D7-F7F8-45DC-D9888BA2D63A}"/>
                </a:ext>
              </a:extLst>
            </p:cNvPr>
            <p:cNvGrpSpPr/>
            <p:nvPr/>
          </p:nvGrpSpPr>
          <p:grpSpPr>
            <a:xfrm>
              <a:off x="945212" y="4261291"/>
              <a:ext cx="4050729" cy="1739949"/>
              <a:chOff x="945212" y="4261291"/>
              <a:chExt cx="4050729" cy="1739949"/>
            </a:xfrm>
          </p:grpSpPr>
          <p:sp>
            <p:nvSpPr>
              <p:cNvPr id="8" name="Flowchart: Connector 7">
                <a:extLst>
                  <a:ext uri="{FF2B5EF4-FFF2-40B4-BE49-F238E27FC236}">
                    <a16:creationId xmlns:a16="http://schemas.microsoft.com/office/drawing/2014/main" id="{B2586C0A-58FB-BF26-9C5C-FD261490A3ED}"/>
                  </a:ext>
                </a:extLst>
              </p:cNvPr>
              <p:cNvSpPr/>
              <p:nvPr/>
            </p:nvSpPr>
            <p:spPr>
              <a:xfrm>
                <a:off x="3954538" y="4637074"/>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14C82699-92F5-0262-A51A-40250BA704ED}"/>
                  </a:ext>
                </a:extLst>
              </p:cNvPr>
              <p:cNvSpPr/>
              <p:nvPr/>
            </p:nvSpPr>
            <p:spPr>
              <a:xfrm>
                <a:off x="4799542" y="4709778"/>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E9B742D7-988F-5DC0-42A3-F9FF31AB85B1}"/>
                  </a:ext>
                </a:extLst>
              </p:cNvPr>
              <p:cNvCxnSpPr>
                <a:cxnSpLocks/>
              </p:cNvCxnSpPr>
              <p:nvPr/>
            </p:nvCxnSpPr>
            <p:spPr>
              <a:xfrm>
                <a:off x="4242873" y="4776777"/>
                <a:ext cx="21418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C19292-8701-F200-45BD-319B8876ACAB}"/>
                  </a:ext>
                </a:extLst>
              </p:cNvPr>
              <p:cNvCxnSpPr>
                <a:cxnSpLocks/>
              </p:cNvCxnSpPr>
              <p:nvPr/>
            </p:nvCxnSpPr>
            <p:spPr>
              <a:xfrm>
                <a:off x="4496214" y="4775496"/>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1962CA-F87F-E200-8299-17F1A3D71B85}"/>
                  </a:ext>
                </a:extLst>
              </p:cNvPr>
              <p:cNvCxnSpPr>
                <a:cxnSpLocks/>
              </p:cNvCxnSpPr>
              <p:nvPr/>
            </p:nvCxnSpPr>
            <p:spPr>
              <a:xfrm>
                <a:off x="4461929" y="4709778"/>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3FAC7D6-9702-A3C4-E1BA-6A53643DEA4C}"/>
                  </a:ext>
                </a:extLst>
              </p:cNvPr>
              <p:cNvCxnSpPr>
                <a:cxnSpLocks/>
              </p:cNvCxnSpPr>
              <p:nvPr/>
            </p:nvCxnSpPr>
            <p:spPr>
              <a:xfrm>
                <a:off x="4492779" y="4709778"/>
                <a:ext cx="0" cy="132404"/>
              </a:xfrm>
              <a:prstGeom prst="line">
                <a:avLst/>
              </a:prstGeom>
            </p:spPr>
            <p:style>
              <a:lnRef idx="1">
                <a:schemeClr val="dk1"/>
              </a:lnRef>
              <a:fillRef idx="0">
                <a:schemeClr val="dk1"/>
              </a:fillRef>
              <a:effectRef idx="0">
                <a:schemeClr val="dk1"/>
              </a:effectRef>
              <a:fontRef idx="minor">
                <a:schemeClr val="tx1"/>
              </a:fontRef>
            </p:style>
          </p:cxnSp>
          <p:sp>
            <p:nvSpPr>
              <p:cNvPr id="37" name="Flowchart: Connector 36">
                <a:extLst>
                  <a:ext uri="{FF2B5EF4-FFF2-40B4-BE49-F238E27FC236}">
                    <a16:creationId xmlns:a16="http://schemas.microsoft.com/office/drawing/2014/main" id="{78356256-57DB-35CC-9CEC-451942E97961}"/>
                  </a:ext>
                </a:extLst>
              </p:cNvPr>
              <p:cNvSpPr/>
              <p:nvPr/>
            </p:nvSpPr>
            <p:spPr>
              <a:xfrm>
                <a:off x="4707548" y="4632785"/>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8" name="Flowchart: Connector 37">
                <a:extLst>
                  <a:ext uri="{FF2B5EF4-FFF2-40B4-BE49-F238E27FC236}">
                    <a16:creationId xmlns:a16="http://schemas.microsoft.com/office/drawing/2014/main" id="{11007378-7733-1A68-AD59-F045D5BF7311}"/>
                  </a:ext>
                </a:extLst>
              </p:cNvPr>
              <p:cNvSpPr/>
              <p:nvPr/>
            </p:nvSpPr>
            <p:spPr>
              <a:xfrm>
                <a:off x="4022913" y="4703345"/>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C7829E98-410F-9130-A886-FAD53FA59259}"/>
                  </a:ext>
                </a:extLst>
              </p:cNvPr>
              <p:cNvSpPr/>
              <p:nvPr/>
            </p:nvSpPr>
            <p:spPr>
              <a:xfrm>
                <a:off x="3954538" y="5239552"/>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6AD1C721-8796-F76E-FEFB-4D222F28CF9D}"/>
                  </a:ext>
                </a:extLst>
              </p:cNvPr>
              <p:cNvSpPr/>
              <p:nvPr/>
            </p:nvSpPr>
            <p:spPr>
              <a:xfrm>
                <a:off x="4799542" y="531225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1" name="Straight Connector 40">
                <a:extLst>
                  <a:ext uri="{FF2B5EF4-FFF2-40B4-BE49-F238E27FC236}">
                    <a16:creationId xmlns:a16="http://schemas.microsoft.com/office/drawing/2014/main" id="{9E485D3E-A107-5EA8-1B7A-0885289FB774}"/>
                  </a:ext>
                </a:extLst>
              </p:cNvPr>
              <p:cNvCxnSpPr>
                <a:cxnSpLocks/>
                <a:stCxn id="39" idx="6"/>
              </p:cNvCxnSpPr>
              <p:nvPr/>
            </p:nvCxnSpPr>
            <p:spPr>
              <a:xfrm>
                <a:off x="4242931" y="5381633"/>
                <a:ext cx="214768"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C56846E-63EB-28A3-DE13-C8E4F9433D99}"/>
                  </a:ext>
                </a:extLst>
              </p:cNvPr>
              <p:cNvCxnSpPr>
                <a:cxnSpLocks/>
              </p:cNvCxnSpPr>
              <p:nvPr/>
            </p:nvCxnSpPr>
            <p:spPr>
              <a:xfrm>
                <a:off x="4492779" y="5381793"/>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5E24DF3-8B3F-C390-5705-548B8A6AD13C}"/>
                  </a:ext>
                </a:extLst>
              </p:cNvPr>
              <p:cNvCxnSpPr>
                <a:cxnSpLocks/>
              </p:cNvCxnSpPr>
              <p:nvPr/>
            </p:nvCxnSpPr>
            <p:spPr>
              <a:xfrm>
                <a:off x="4461929" y="5312256"/>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7AAC10-1209-C505-D422-0E5552AF1DAE}"/>
                  </a:ext>
                </a:extLst>
              </p:cNvPr>
              <p:cNvCxnSpPr>
                <a:cxnSpLocks/>
              </p:cNvCxnSpPr>
              <p:nvPr/>
            </p:nvCxnSpPr>
            <p:spPr>
              <a:xfrm>
                <a:off x="4492779" y="5312256"/>
                <a:ext cx="0" cy="132404"/>
              </a:xfrm>
              <a:prstGeom prst="line">
                <a:avLst/>
              </a:prstGeom>
            </p:spPr>
            <p:style>
              <a:lnRef idx="1">
                <a:schemeClr val="dk1"/>
              </a:lnRef>
              <a:fillRef idx="0">
                <a:schemeClr val="dk1"/>
              </a:fillRef>
              <a:effectRef idx="0">
                <a:schemeClr val="dk1"/>
              </a:effectRef>
              <a:fontRef idx="minor">
                <a:schemeClr val="tx1"/>
              </a:fontRef>
            </p:style>
          </p:cxnSp>
          <p:sp>
            <p:nvSpPr>
              <p:cNvPr id="45" name="Flowchart: Connector 44">
                <a:extLst>
                  <a:ext uri="{FF2B5EF4-FFF2-40B4-BE49-F238E27FC236}">
                    <a16:creationId xmlns:a16="http://schemas.microsoft.com/office/drawing/2014/main" id="{04B0D48A-3755-B208-D6DA-372F43C87C56}"/>
                  </a:ext>
                </a:extLst>
              </p:cNvPr>
              <p:cNvSpPr/>
              <p:nvPr/>
            </p:nvSpPr>
            <p:spPr>
              <a:xfrm>
                <a:off x="4707548" y="5235263"/>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6" name="Flowchart: Connector 45">
                <a:extLst>
                  <a:ext uri="{FF2B5EF4-FFF2-40B4-BE49-F238E27FC236}">
                    <a16:creationId xmlns:a16="http://schemas.microsoft.com/office/drawing/2014/main" id="{B6A8C14F-5A89-08D9-5915-5274A659FB1E}"/>
                  </a:ext>
                </a:extLst>
              </p:cNvPr>
              <p:cNvSpPr/>
              <p:nvPr/>
            </p:nvSpPr>
            <p:spPr>
              <a:xfrm>
                <a:off x="4777546" y="5317819"/>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1" name="Straight Connector 50">
                <a:extLst>
                  <a:ext uri="{FF2B5EF4-FFF2-40B4-BE49-F238E27FC236}">
                    <a16:creationId xmlns:a16="http://schemas.microsoft.com/office/drawing/2014/main" id="{511E7D32-40CF-02E9-4A68-2D04B68D110B}"/>
                  </a:ext>
                </a:extLst>
              </p:cNvPr>
              <p:cNvCxnSpPr>
                <a:cxnSpLocks/>
              </p:cNvCxnSpPr>
              <p:nvPr/>
            </p:nvCxnSpPr>
            <p:spPr>
              <a:xfrm flipH="1">
                <a:off x="4094374" y="4916947"/>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2D1E1000-8E9F-EEEF-D79D-675EF1BAC884}"/>
                  </a:ext>
                </a:extLst>
              </p:cNvPr>
              <p:cNvCxnSpPr>
                <a:cxnSpLocks/>
              </p:cNvCxnSpPr>
              <p:nvPr/>
            </p:nvCxnSpPr>
            <p:spPr>
              <a:xfrm>
                <a:off x="4094375" y="5102859"/>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EF084D42-5E47-70F8-B75B-690921D8612E}"/>
                  </a:ext>
                </a:extLst>
              </p:cNvPr>
              <p:cNvCxnSpPr>
                <a:cxnSpLocks/>
              </p:cNvCxnSpPr>
              <p:nvPr/>
            </p:nvCxnSpPr>
            <p:spPr>
              <a:xfrm>
                <a:off x="4030615" y="5066285"/>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D0ED42F-AA56-26CB-D2A0-81DB035A2B70}"/>
                  </a:ext>
                </a:extLst>
              </p:cNvPr>
              <p:cNvCxnSpPr>
                <a:cxnSpLocks/>
              </p:cNvCxnSpPr>
              <p:nvPr/>
            </p:nvCxnSpPr>
            <p:spPr>
              <a:xfrm>
                <a:off x="4030660" y="5102859"/>
                <a:ext cx="127428"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DD0337A-D10B-8EC7-20F0-48DC4A46641D}"/>
                  </a:ext>
                </a:extLst>
              </p:cNvPr>
              <p:cNvCxnSpPr>
                <a:cxnSpLocks/>
              </p:cNvCxnSpPr>
              <p:nvPr/>
            </p:nvCxnSpPr>
            <p:spPr>
              <a:xfrm flipH="1">
                <a:off x="4844020" y="4915799"/>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EA78E17-45E1-9015-222B-C18CA84D0AAD}"/>
                  </a:ext>
                </a:extLst>
              </p:cNvPr>
              <p:cNvCxnSpPr>
                <a:cxnSpLocks/>
              </p:cNvCxnSpPr>
              <p:nvPr/>
            </p:nvCxnSpPr>
            <p:spPr>
              <a:xfrm>
                <a:off x="4844021" y="5101711"/>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962C19D-C2F1-9BAF-9221-A7390920C8A5}"/>
                  </a:ext>
                </a:extLst>
              </p:cNvPr>
              <p:cNvCxnSpPr>
                <a:cxnSpLocks/>
              </p:cNvCxnSpPr>
              <p:nvPr/>
            </p:nvCxnSpPr>
            <p:spPr>
              <a:xfrm>
                <a:off x="4780261" y="5065137"/>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9CF9A0C0-0688-BE98-4628-51C82D9E9E13}"/>
                  </a:ext>
                </a:extLst>
              </p:cNvPr>
              <p:cNvCxnSpPr>
                <a:cxnSpLocks/>
              </p:cNvCxnSpPr>
              <p:nvPr/>
            </p:nvCxnSpPr>
            <p:spPr>
              <a:xfrm>
                <a:off x="4780306" y="5101711"/>
                <a:ext cx="127428" cy="0"/>
              </a:xfrm>
              <a:prstGeom prst="line">
                <a:avLst/>
              </a:prstGeom>
            </p:spPr>
            <p:style>
              <a:lnRef idx="1">
                <a:schemeClr val="dk1"/>
              </a:lnRef>
              <a:fillRef idx="0">
                <a:schemeClr val="dk1"/>
              </a:fillRef>
              <a:effectRef idx="0">
                <a:schemeClr val="dk1"/>
              </a:effectRef>
              <a:fontRef idx="minor">
                <a:schemeClr val="tx1"/>
              </a:fontRef>
            </p:style>
          </p:cxnSp>
          <p:sp>
            <p:nvSpPr>
              <p:cNvPr id="65" name="Flowchart: Connector 64">
                <a:extLst>
                  <a:ext uri="{FF2B5EF4-FFF2-40B4-BE49-F238E27FC236}">
                    <a16:creationId xmlns:a16="http://schemas.microsoft.com/office/drawing/2014/main" id="{450C04EE-916C-CED5-2AB1-05286D9001DE}"/>
                  </a:ext>
                </a:extLst>
              </p:cNvPr>
              <p:cNvSpPr/>
              <p:nvPr/>
            </p:nvSpPr>
            <p:spPr>
              <a:xfrm>
                <a:off x="2230280" y="4637074"/>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A4B08911-8B40-454E-B99F-9AE04780D82B}"/>
                  </a:ext>
                </a:extLst>
              </p:cNvPr>
              <p:cNvSpPr/>
              <p:nvPr/>
            </p:nvSpPr>
            <p:spPr>
              <a:xfrm>
                <a:off x="3075284" y="4709778"/>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D7BB43DB-43F1-7BDC-6CC9-FDDCFA029BEB}"/>
                  </a:ext>
                </a:extLst>
              </p:cNvPr>
              <p:cNvCxnSpPr>
                <a:cxnSpLocks/>
              </p:cNvCxnSpPr>
              <p:nvPr/>
            </p:nvCxnSpPr>
            <p:spPr>
              <a:xfrm>
                <a:off x="2518615" y="4776777"/>
                <a:ext cx="214188" cy="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6FB87864-93C4-951A-E128-453352A0C304}"/>
                  </a:ext>
                </a:extLst>
              </p:cNvPr>
              <p:cNvCxnSpPr>
                <a:cxnSpLocks/>
              </p:cNvCxnSpPr>
              <p:nvPr/>
            </p:nvCxnSpPr>
            <p:spPr>
              <a:xfrm>
                <a:off x="2771956" y="4775496"/>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8531827-5489-620C-C7F3-2CA1D8BB909F}"/>
                  </a:ext>
                </a:extLst>
              </p:cNvPr>
              <p:cNvCxnSpPr>
                <a:cxnSpLocks/>
              </p:cNvCxnSpPr>
              <p:nvPr/>
            </p:nvCxnSpPr>
            <p:spPr>
              <a:xfrm>
                <a:off x="2737671" y="4709778"/>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3E5731C-95FF-B94A-38D8-86912997CBA4}"/>
                  </a:ext>
                </a:extLst>
              </p:cNvPr>
              <p:cNvCxnSpPr>
                <a:cxnSpLocks/>
              </p:cNvCxnSpPr>
              <p:nvPr/>
            </p:nvCxnSpPr>
            <p:spPr>
              <a:xfrm>
                <a:off x="2768521" y="4709778"/>
                <a:ext cx="0" cy="132404"/>
              </a:xfrm>
              <a:prstGeom prst="line">
                <a:avLst/>
              </a:prstGeom>
            </p:spPr>
            <p:style>
              <a:lnRef idx="1">
                <a:schemeClr val="dk1"/>
              </a:lnRef>
              <a:fillRef idx="0">
                <a:schemeClr val="dk1"/>
              </a:fillRef>
              <a:effectRef idx="0">
                <a:schemeClr val="dk1"/>
              </a:effectRef>
              <a:fontRef idx="minor">
                <a:schemeClr val="tx1"/>
              </a:fontRef>
            </p:style>
          </p:cxnSp>
          <p:sp>
            <p:nvSpPr>
              <p:cNvPr id="71" name="Flowchart: Connector 70">
                <a:extLst>
                  <a:ext uri="{FF2B5EF4-FFF2-40B4-BE49-F238E27FC236}">
                    <a16:creationId xmlns:a16="http://schemas.microsoft.com/office/drawing/2014/main" id="{435AC649-4695-1A27-F82E-B8D47DE24444}"/>
                  </a:ext>
                </a:extLst>
              </p:cNvPr>
              <p:cNvSpPr/>
              <p:nvPr/>
            </p:nvSpPr>
            <p:spPr>
              <a:xfrm>
                <a:off x="2983290" y="4632785"/>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2" name="Flowchart: Connector 71">
                <a:extLst>
                  <a:ext uri="{FF2B5EF4-FFF2-40B4-BE49-F238E27FC236}">
                    <a16:creationId xmlns:a16="http://schemas.microsoft.com/office/drawing/2014/main" id="{1F6175E4-02F7-9DAE-34AD-5A6F018A0734}"/>
                  </a:ext>
                </a:extLst>
              </p:cNvPr>
              <p:cNvSpPr/>
              <p:nvPr/>
            </p:nvSpPr>
            <p:spPr>
              <a:xfrm>
                <a:off x="3056048" y="470628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C247AA14-BFF9-98F3-6722-61B0B5D3B625}"/>
                  </a:ext>
                </a:extLst>
              </p:cNvPr>
              <p:cNvSpPr/>
              <p:nvPr/>
            </p:nvSpPr>
            <p:spPr>
              <a:xfrm>
                <a:off x="2230280" y="5239552"/>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54AEA76E-B804-0A04-71DF-2904E1BF8408}"/>
                  </a:ext>
                </a:extLst>
              </p:cNvPr>
              <p:cNvSpPr/>
              <p:nvPr/>
            </p:nvSpPr>
            <p:spPr>
              <a:xfrm>
                <a:off x="3075284" y="531225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0836DC43-A8A7-BB9A-DC2B-DB8531BB3855}"/>
                  </a:ext>
                </a:extLst>
              </p:cNvPr>
              <p:cNvCxnSpPr>
                <a:cxnSpLocks/>
                <a:stCxn id="73" idx="6"/>
              </p:cNvCxnSpPr>
              <p:nvPr/>
            </p:nvCxnSpPr>
            <p:spPr>
              <a:xfrm>
                <a:off x="2518673" y="5381633"/>
                <a:ext cx="214768"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EE1917-0CD2-1D7A-8850-FC74DACFD180}"/>
                  </a:ext>
                </a:extLst>
              </p:cNvPr>
              <p:cNvCxnSpPr>
                <a:cxnSpLocks/>
              </p:cNvCxnSpPr>
              <p:nvPr/>
            </p:nvCxnSpPr>
            <p:spPr>
              <a:xfrm>
                <a:off x="2768521" y="5381793"/>
                <a:ext cx="209901" cy="222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CF634D1-B923-97EF-96CF-F69A7CC94DB7}"/>
                  </a:ext>
                </a:extLst>
              </p:cNvPr>
              <p:cNvCxnSpPr>
                <a:cxnSpLocks/>
              </p:cNvCxnSpPr>
              <p:nvPr/>
            </p:nvCxnSpPr>
            <p:spPr>
              <a:xfrm>
                <a:off x="2737671" y="5312256"/>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FCEDDCE0-8CEF-FF9C-597A-48CC99665312}"/>
                  </a:ext>
                </a:extLst>
              </p:cNvPr>
              <p:cNvCxnSpPr>
                <a:cxnSpLocks/>
              </p:cNvCxnSpPr>
              <p:nvPr/>
            </p:nvCxnSpPr>
            <p:spPr>
              <a:xfrm>
                <a:off x="2768521" y="5312256"/>
                <a:ext cx="0" cy="132404"/>
              </a:xfrm>
              <a:prstGeom prst="line">
                <a:avLst/>
              </a:prstGeom>
            </p:spPr>
            <p:style>
              <a:lnRef idx="1">
                <a:schemeClr val="dk1"/>
              </a:lnRef>
              <a:fillRef idx="0">
                <a:schemeClr val="dk1"/>
              </a:fillRef>
              <a:effectRef idx="0">
                <a:schemeClr val="dk1"/>
              </a:effectRef>
              <a:fontRef idx="minor">
                <a:schemeClr val="tx1"/>
              </a:fontRef>
            </p:style>
          </p:cxnSp>
          <p:sp>
            <p:nvSpPr>
              <p:cNvPr id="79" name="Flowchart: Connector 78">
                <a:extLst>
                  <a:ext uri="{FF2B5EF4-FFF2-40B4-BE49-F238E27FC236}">
                    <a16:creationId xmlns:a16="http://schemas.microsoft.com/office/drawing/2014/main" id="{AD5093DB-6331-AA30-C949-B78279DAB9D9}"/>
                  </a:ext>
                </a:extLst>
              </p:cNvPr>
              <p:cNvSpPr/>
              <p:nvPr/>
            </p:nvSpPr>
            <p:spPr>
              <a:xfrm>
                <a:off x="2983290" y="5235263"/>
                <a:ext cx="288393" cy="284162"/>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80" name="Flowchart: Connector 79">
                <a:extLst>
                  <a:ext uri="{FF2B5EF4-FFF2-40B4-BE49-F238E27FC236}">
                    <a16:creationId xmlns:a16="http://schemas.microsoft.com/office/drawing/2014/main" id="{42411366-4ABA-5B54-1CCE-3350F65A86BC}"/>
                  </a:ext>
                </a:extLst>
              </p:cNvPr>
              <p:cNvSpPr/>
              <p:nvPr/>
            </p:nvSpPr>
            <p:spPr>
              <a:xfrm>
                <a:off x="2303039" y="5312256"/>
                <a:ext cx="142875" cy="132404"/>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1" name="Straight Connector 80">
                <a:extLst>
                  <a:ext uri="{FF2B5EF4-FFF2-40B4-BE49-F238E27FC236}">
                    <a16:creationId xmlns:a16="http://schemas.microsoft.com/office/drawing/2014/main" id="{BE403EDD-2BAA-C37F-367F-85E73437F8AC}"/>
                  </a:ext>
                </a:extLst>
              </p:cNvPr>
              <p:cNvCxnSpPr>
                <a:cxnSpLocks/>
              </p:cNvCxnSpPr>
              <p:nvPr/>
            </p:nvCxnSpPr>
            <p:spPr>
              <a:xfrm flipH="1">
                <a:off x="2370116" y="4916947"/>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3898B58-8061-DEB1-68E2-A2B4DC33BE90}"/>
                  </a:ext>
                </a:extLst>
              </p:cNvPr>
              <p:cNvCxnSpPr>
                <a:cxnSpLocks/>
              </p:cNvCxnSpPr>
              <p:nvPr/>
            </p:nvCxnSpPr>
            <p:spPr>
              <a:xfrm>
                <a:off x="2370117" y="5102859"/>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6BE778C-9515-D43E-B8EC-A73EFD742BF0}"/>
                  </a:ext>
                </a:extLst>
              </p:cNvPr>
              <p:cNvCxnSpPr>
                <a:cxnSpLocks/>
              </p:cNvCxnSpPr>
              <p:nvPr/>
            </p:nvCxnSpPr>
            <p:spPr>
              <a:xfrm>
                <a:off x="2306357" y="5066285"/>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8E0BBCB-1FC8-D333-A08C-6A17EAEFD4F9}"/>
                  </a:ext>
                </a:extLst>
              </p:cNvPr>
              <p:cNvCxnSpPr>
                <a:cxnSpLocks/>
              </p:cNvCxnSpPr>
              <p:nvPr/>
            </p:nvCxnSpPr>
            <p:spPr>
              <a:xfrm>
                <a:off x="2306402" y="5102859"/>
                <a:ext cx="127428"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95E693-E55E-F98D-613A-425F8E146AA6}"/>
                  </a:ext>
                </a:extLst>
              </p:cNvPr>
              <p:cNvCxnSpPr>
                <a:cxnSpLocks/>
              </p:cNvCxnSpPr>
              <p:nvPr/>
            </p:nvCxnSpPr>
            <p:spPr>
              <a:xfrm flipH="1">
                <a:off x="3119762" y="4915799"/>
                <a:ext cx="1" cy="14933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EA304C1-BEDA-8830-9CDD-CF41DACEDFBE}"/>
                  </a:ext>
                </a:extLst>
              </p:cNvPr>
              <p:cNvCxnSpPr>
                <a:cxnSpLocks/>
              </p:cNvCxnSpPr>
              <p:nvPr/>
            </p:nvCxnSpPr>
            <p:spPr>
              <a:xfrm>
                <a:off x="3119763" y="5101711"/>
                <a:ext cx="0" cy="132404"/>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5A1C43F9-DC03-D707-5F8A-9A12A12FB2C8}"/>
                  </a:ext>
                </a:extLst>
              </p:cNvPr>
              <p:cNvCxnSpPr>
                <a:cxnSpLocks/>
              </p:cNvCxnSpPr>
              <p:nvPr/>
            </p:nvCxnSpPr>
            <p:spPr>
              <a:xfrm>
                <a:off x="3056003" y="5065137"/>
                <a:ext cx="127473"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814A808-25E9-25E4-94DF-3F48FD5C4267}"/>
                  </a:ext>
                </a:extLst>
              </p:cNvPr>
              <p:cNvCxnSpPr>
                <a:cxnSpLocks/>
              </p:cNvCxnSpPr>
              <p:nvPr/>
            </p:nvCxnSpPr>
            <p:spPr>
              <a:xfrm>
                <a:off x="3056048" y="5101711"/>
                <a:ext cx="127428" cy="0"/>
              </a:xfrm>
              <a:prstGeom prst="line">
                <a:avLst/>
              </a:prstGeom>
            </p:spPr>
            <p:style>
              <a:lnRef idx="1">
                <a:schemeClr val="dk1"/>
              </a:lnRef>
              <a:fillRef idx="0">
                <a:schemeClr val="dk1"/>
              </a:fillRef>
              <a:effectRef idx="0">
                <a:schemeClr val="dk1"/>
              </a:effectRef>
              <a:fontRef idx="minor">
                <a:schemeClr val="tx1"/>
              </a:fontRef>
            </p:style>
          </p:cxnSp>
          <p:sp>
            <p:nvSpPr>
              <p:cNvPr id="115" name="TextBox 114">
                <a:extLst>
                  <a:ext uri="{FF2B5EF4-FFF2-40B4-BE49-F238E27FC236}">
                    <a16:creationId xmlns:a16="http://schemas.microsoft.com/office/drawing/2014/main" id="{A1219115-4E0A-9974-28FD-CCCD75202CE0}"/>
                  </a:ext>
                </a:extLst>
              </p:cNvPr>
              <p:cNvSpPr txBox="1"/>
              <p:nvPr/>
            </p:nvSpPr>
            <p:spPr>
              <a:xfrm>
                <a:off x="2187484" y="5539575"/>
                <a:ext cx="1864509" cy="461665"/>
              </a:xfrm>
              <a:prstGeom prst="rect">
                <a:avLst/>
              </a:prstGeom>
              <a:noFill/>
            </p:spPr>
            <p:txBody>
              <a:bodyPr wrap="square">
                <a:spAutoFit/>
              </a:bodyPr>
              <a:lstStyle/>
              <a:p>
                <a:r>
                  <a:rPr lang="en-US" sz="1200" dirty="0">
                    <a:latin typeface="Times New Roman"/>
                    <a:cs typeface="Times New Roman"/>
                  </a:rPr>
                  <a:t>Polarization = 1</a:t>
                </a:r>
              </a:p>
              <a:p>
                <a:r>
                  <a:rPr lang="en-US" sz="1200" dirty="0">
                    <a:latin typeface="Times New Roman"/>
                    <a:cs typeface="Times New Roman"/>
                  </a:rPr>
                  <a:t>     (Binary 1)</a:t>
                </a:r>
                <a:endParaRPr lang="en-IN" sz="1200" dirty="0"/>
              </a:p>
            </p:txBody>
          </p:sp>
          <p:cxnSp>
            <p:nvCxnSpPr>
              <p:cNvPr id="119" name="Straight Arrow Connector 118">
                <a:extLst>
                  <a:ext uri="{FF2B5EF4-FFF2-40B4-BE49-F238E27FC236}">
                    <a16:creationId xmlns:a16="http://schemas.microsoft.com/office/drawing/2014/main" id="{11E2B5EA-7291-D8A7-5ED8-6F558DA0040D}"/>
                  </a:ext>
                </a:extLst>
              </p:cNvPr>
              <p:cNvCxnSpPr>
                <a:cxnSpLocks/>
              </p:cNvCxnSpPr>
              <p:nvPr/>
            </p:nvCxnSpPr>
            <p:spPr>
              <a:xfrm flipH="1">
                <a:off x="3158591" y="4547307"/>
                <a:ext cx="238301" cy="202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F9512F5-A2E3-BBB7-2DA6-255367D8763E}"/>
                  </a:ext>
                </a:extLst>
              </p:cNvPr>
              <p:cNvCxnSpPr>
                <a:endCxn id="65" idx="1"/>
              </p:cNvCxnSpPr>
              <p:nvPr/>
            </p:nvCxnSpPr>
            <p:spPr>
              <a:xfrm>
                <a:off x="2074333" y="4501983"/>
                <a:ext cx="198181" cy="176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497F5CAB-D5F5-8C73-C0BB-CA677BEFD42E}"/>
                  </a:ext>
                </a:extLst>
              </p:cNvPr>
              <p:cNvCxnSpPr/>
              <p:nvPr/>
            </p:nvCxnSpPr>
            <p:spPr>
              <a:xfrm flipV="1">
                <a:off x="2043539" y="5092757"/>
                <a:ext cx="259225" cy="1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B0B25D5-5B85-BB56-16E1-1ED827DCF6EF}"/>
                  </a:ext>
                </a:extLst>
              </p:cNvPr>
              <p:cNvSpPr txBox="1"/>
              <p:nvPr/>
            </p:nvSpPr>
            <p:spPr>
              <a:xfrm>
                <a:off x="1580563" y="4261291"/>
                <a:ext cx="1061037" cy="276999"/>
              </a:xfrm>
              <a:prstGeom prst="rect">
                <a:avLst/>
              </a:prstGeom>
              <a:noFill/>
            </p:spPr>
            <p:txBody>
              <a:bodyPr wrap="square">
                <a:spAutoFit/>
              </a:bodyPr>
              <a:lstStyle/>
              <a:p>
                <a:r>
                  <a:rPr lang="en-US" sz="1200" dirty="0">
                    <a:latin typeface="Times New Roman"/>
                    <a:cs typeface="Times New Roman"/>
                  </a:rPr>
                  <a:t>Quantum Dot</a:t>
                </a:r>
                <a:endParaRPr lang="en-IN" sz="1200" dirty="0"/>
              </a:p>
            </p:txBody>
          </p:sp>
          <p:sp>
            <p:nvSpPr>
              <p:cNvPr id="128" name="TextBox 127">
                <a:extLst>
                  <a:ext uri="{FF2B5EF4-FFF2-40B4-BE49-F238E27FC236}">
                    <a16:creationId xmlns:a16="http://schemas.microsoft.com/office/drawing/2014/main" id="{485283FF-C9CD-3395-2A63-4F1F206BC8BE}"/>
                  </a:ext>
                </a:extLst>
              </p:cNvPr>
              <p:cNvSpPr txBox="1"/>
              <p:nvPr/>
            </p:nvSpPr>
            <p:spPr>
              <a:xfrm>
                <a:off x="945212" y="4990468"/>
                <a:ext cx="1196803" cy="276999"/>
              </a:xfrm>
              <a:prstGeom prst="rect">
                <a:avLst/>
              </a:prstGeom>
              <a:noFill/>
            </p:spPr>
            <p:txBody>
              <a:bodyPr wrap="square">
                <a:spAutoFit/>
              </a:bodyPr>
              <a:lstStyle/>
              <a:p>
                <a:r>
                  <a:rPr lang="en-US" sz="1200" dirty="0">
                    <a:latin typeface="Times New Roman"/>
                    <a:cs typeface="Times New Roman"/>
                  </a:rPr>
                  <a:t>Tunnel Junction</a:t>
                </a:r>
                <a:endParaRPr lang="en-IN" sz="1200" dirty="0"/>
              </a:p>
            </p:txBody>
          </p:sp>
          <p:sp>
            <p:nvSpPr>
              <p:cNvPr id="129" name="TextBox 128">
                <a:extLst>
                  <a:ext uri="{FF2B5EF4-FFF2-40B4-BE49-F238E27FC236}">
                    <a16:creationId xmlns:a16="http://schemas.microsoft.com/office/drawing/2014/main" id="{16E900E5-A0CC-C82B-8BFA-EBC0C9F29C64}"/>
                  </a:ext>
                </a:extLst>
              </p:cNvPr>
              <p:cNvSpPr txBox="1"/>
              <p:nvPr/>
            </p:nvSpPr>
            <p:spPr>
              <a:xfrm>
                <a:off x="3096098" y="4325170"/>
                <a:ext cx="1061037" cy="276999"/>
              </a:xfrm>
              <a:prstGeom prst="rect">
                <a:avLst/>
              </a:prstGeom>
              <a:noFill/>
            </p:spPr>
            <p:txBody>
              <a:bodyPr wrap="square">
                <a:spAutoFit/>
              </a:bodyPr>
              <a:lstStyle/>
              <a:p>
                <a:r>
                  <a:rPr lang="en-US" sz="1200" dirty="0">
                    <a:latin typeface="Times New Roman"/>
                    <a:cs typeface="Times New Roman"/>
                  </a:rPr>
                  <a:t>Electron</a:t>
                </a:r>
                <a:endParaRPr lang="en-IN" sz="1200" dirty="0"/>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52CAAD"/>
        </a:solidFill>
        <a:ln>
          <a:solidFill>
            <a:srgbClr val="52CAAD"/>
          </a:solidFill>
        </a:ln>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TotalTime>
  <Words>1685</Words>
  <Application>Microsoft Office PowerPoint</Application>
  <PresentationFormat>Widescreen</PresentationFormat>
  <Paragraphs>269</Paragraphs>
  <Slides>25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Algerian</vt:lpstr>
      <vt:lpstr>Arial</vt:lpstr>
      <vt:lpstr>Arial MT</vt:lpstr>
      <vt:lpstr>Bahnschrift Light</vt:lpstr>
      <vt:lpstr>Calibri</vt:lpstr>
      <vt:lpstr>Calibri Light</vt:lpstr>
      <vt:lpstr>Cambria Math</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Reddy Karri</dc:creator>
  <cp:lastModifiedBy>DEVARA HARSHA</cp:lastModifiedBy>
  <cp:revision>372</cp:revision>
  <dcterms:created xsi:type="dcterms:W3CDTF">2024-01-28T08:07:00Z</dcterms:created>
  <dcterms:modified xsi:type="dcterms:W3CDTF">2024-05-11T09:41:08Z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456DCBC2FAC84AEBA8F6DB999611D025</vt:lpwstr>
  </property>
  <property fmtid="{D5CDD505-2E9C-101B-9397-08002B2CF9AE}" pid="3" name="KSOProductBuildVer">
    <vt:lpwstr>1033-11.2.0.11219</vt:lpwstr>
  </property>
</Properties>
</file>