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DEVARAJ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312214372/ 84915A82C7C1BC4A00F4566F9F838934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2024-08-31T10:55:31Z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