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7" r:id="rId8"/>
    <p:sldId id="262" r:id="rId9"/>
    <p:sldId id="263" r:id="rId10"/>
    <p:sldId id="261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6119-02E4-4CE9-A290-029CDC139460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419B7-334F-4AB0-9E2E-27B0E348C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4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6119-02E4-4CE9-A290-029CDC139460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419B7-334F-4AB0-9E2E-27B0E348C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7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6119-02E4-4CE9-A290-029CDC139460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419B7-334F-4AB0-9E2E-27B0E348C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0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6119-02E4-4CE9-A290-029CDC139460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419B7-334F-4AB0-9E2E-27B0E348C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6119-02E4-4CE9-A290-029CDC139460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419B7-334F-4AB0-9E2E-27B0E348C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2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6119-02E4-4CE9-A290-029CDC139460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419B7-334F-4AB0-9E2E-27B0E348C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6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6119-02E4-4CE9-A290-029CDC139460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419B7-334F-4AB0-9E2E-27B0E348C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6119-02E4-4CE9-A290-029CDC139460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419B7-334F-4AB0-9E2E-27B0E348C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6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6119-02E4-4CE9-A290-029CDC139460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419B7-334F-4AB0-9E2E-27B0E348C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2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6119-02E4-4CE9-A290-029CDC139460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419B7-334F-4AB0-9E2E-27B0E348C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7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6119-02E4-4CE9-A290-029CDC139460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419B7-334F-4AB0-9E2E-27B0E348C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5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B6119-02E4-4CE9-A290-029CDC139460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419B7-334F-4AB0-9E2E-27B0E348C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5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Nextgen Input devices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Welcome to FUTURE possibilities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5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61" y="937264"/>
            <a:ext cx="11087100" cy="5610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50495"/>
            <a:ext cx="12192000" cy="1325563"/>
          </a:xfrm>
        </p:spPr>
        <p:txBody>
          <a:bodyPr/>
          <a:lstStyle/>
          <a:p>
            <a:r>
              <a:rPr lang="en-US" sz="3600" dirty="0" smtClean="0"/>
              <a:t>Kinect for windows v2 – convert any surface into a touch surface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71911" y="3962166"/>
            <a:ext cx="4876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an interesting app we developed to showcase that we can convert any surface into a touch surface using KINECT.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app detects which object the user is touching and displays relevant content “CONTEXT AWARE”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has a great potential in RETAIL space (BDMs.. </a:t>
            </a:r>
            <a:r>
              <a:rPr lang="en-US" dirty="0" err="1" smtClean="0"/>
              <a:t>Beaware</a:t>
            </a:r>
            <a:r>
              <a:rPr lang="en-US" dirty="0" smtClean="0"/>
              <a:t> of this feature to excite our customers)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46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you waiting for??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8877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If you are BDM.. Start exciting our customers by proposing Natural interfaces for appropriate business applications</a:t>
            </a:r>
          </a:p>
          <a:p>
            <a:r>
              <a:rPr lang="en-US" dirty="0" smtClean="0"/>
              <a:t>If you are an Architect.. Start thinking of business solutions that can add value using Natural user interface and gesture based apps</a:t>
            </a:r>
          </a:p>
          <a:p>
            <a:r>
              <a:rPr lang="en-US" dirty="0" smtClean="0"/>
              <a:t>If you are an engineer.. Start downloading Kinect SDK and play around to learn more to use Natural User interfaces</a:t>
            </a:r>
          </a:p>
          <a:p>
            <a:r>
              <a:rPr lang="en-US" dirty="0" smtClean="0"/>
              <a:t>If you are an UX person.. Learn to redesign for NUI..</a:t>
            </a:r>
          </a:p>
          <a:p>
            <a:r>
              <a:rPr lang="en-US" dirty="0" smtClean="0"/>
              <a:t>If you want a Kinect device to play around </a:t>
            </a:r>
          </a:p>
          <a:p>
            <a:pPr lvl="1"/>
            <a:r>
              <a:rPr lang="en-US" dirty="0" smtClean="0"/>
              <a:t>……………come and meet us @ Microsoft community Chennai.. We will be happy to work with you..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For more details on KINECT for windows v2… contact us @ MS community Chennai.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23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Microsoft Community, Chennai…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5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Boards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2955235" cy="23843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848" y="365125"/>
            <a:ext cx="3674569" cy="22602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91475" y="493099"/>
            <a:ext cx="5870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Short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Fixed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Pen used for pixel identification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Mainly used for white boards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320281"/>
            <a:ext cx="1201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MS community in Chennai helped in evaluating these devices, when donating one in CANCER institute through Mindtree ISR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55236" y="3167270"/>
            <a:ext cx="666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NKK during a demo on Smart board given to CANCER institute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235" y="3652091"/>
            <a:ext cx="68294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1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1019175"/>
            <a:ext cx="8934450" cy="4819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Leap Motion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90052" y="4770783"/>
            <a:ext cx="51285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Short range sensor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be connected with PCs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hand gestures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be used to make a non-touch screen into touch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APIs available for app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0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Kinect for windows v2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80383" y="5088837"/>
            <a:ext cx="63080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XBOX players will be familiar with this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Latest version is called </a:t>
            </a:r>
            <a:r>
              <a:rPr lang="en-US" b="1" dirty="0" smtClean="0">
                <a:sym typeface="Wingdings" panose="05000000000000000000" pitchFamily="2" charset="2"/>
              </a:rPr>
              <a:t>Kinect for windows v2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Can connect to Windows 8.1 OS PC/Tablet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Through USB 3.0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Simple API provided for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Huge possibilities to innovate new business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77000" y="1027906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developed few </a:t>
            </a:r>
            <a:r>
              <a:rPr lang="en-US" dirty="0" err="1" smtClean="0"/>
              <a:t>PoCs</a:t>
            </a:r>
            <a:r>
              <a:rPr lang="en-US" dirty="0" smtClean="0"/>
              <a:t> on Kinect v2</a:t>
            </a:r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058" y="1490438"/>
            <a:ext cx="5905500" cy="350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62525"/>
            <a:ext cx="48482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8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Kinect for windows v2 – Virtual Reality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80383" y="5155097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Sample that demonstrates that we can extract the person image in runtime using Kinect</a:t>
            </a:r>
            <a:endParaRPr lang="en-US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910" y="1690688"/>
            <a:ext cx="5476875" cy="3086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62525"/>
            <a:ext cx="48482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8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Kinect for windows v2 – Hand gestures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80383" y="5155097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 App being demonstrated by </a:t>
            </a:r>
            <a:r>
              <a:rPr lang="en-US" dirty="0" err="1" smtClean="0"/>
              <a:t>Megha</a:t>
            </a:r>
            <a:r>
              <a:rPr lang="en-US" dirty="0" smtClean="0"/>
              <a:t> (MS community member)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app can be controlled by Kinect using hand gestures (maximize, minimize and normal)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She also showed how to draw using hand gestures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app is developed by us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868" y="1368908"/>
            <a:ext cx="7067550" cy="3457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13948"/>
            <a:ext cx="48482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5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Kinect for windows v2 – very easy SDK to use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711" y="2778742"/>
            <a:ext cx="4142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takes less than 25 LOC of Kinect SDK to start sensor and capture the inputs from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Now it is easy for any </a:t>
            </a:r>
            <a:r>
              <a:rPr lang="en-US" dirty="0" err="1" smtClean="0"/>
              <a:t>.Net</a:t>
            </a:r>
            <a:r>
              <a:rPr lang="en-US" dirty="0" smtClean="0"/>
              <a:t> developer to start using Natural user inputs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219" y="1979338"/>
            <a:ext cx="5181600" cy="3505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3197">
            <a:off x="7756045" y="2147058"/>
            <a:ext cx="682942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9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Kinect for windows v2 – bare hands for PPT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80383" y="5155097"/>
            <a:ext cx="487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an app we developed to control the power point presentation using hand swipe gestures.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SWIPE is not a basic input in Kinect, but we can calculate using the hand TIP positions.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560" y="1481627"/>
            <a:ext cx="6524625" cy="3476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62525"/>
            <a:ext cx="48482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6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Kinect for windows v2 – pinch and zoom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80383" y="5155097"/>
            <a:ext cx="487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Anjali is demonstrating how we created a </a:t>
            </a:r>
            <a:r>
              <a:rPr lang="en-US" dirty="0" err="1" smtClean="0"/>
              <a:t>PoC</a:t>
            </a:r>
            <a:r>
              <a:rPr lang="en-US" dirty="0" smtClean="0"/>
              <a:t> to do a picture zoom in and zoom out using Kinect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This app also uses swipe to traverse the pictures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0" y="1468148"/>
            <a:ext cx="7524750" cy="3228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62525"/>
            <a:ext cx="48482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533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Nextgen Input devices</vt:lpstr>
      <vt:lpstr>Smart Boards </vt:lpstr>
      <vt:lpstr>Leap Motion</vt:lpstr>
      <vt:lpstr>Kinect for windows v2</vt:lpstr>
      <vt:lpstr>Kinect for windows v2 – Virtual Reality </vt:lpstr>
      <vt:lpstr>Kinect for windows v2 – Hand gestures</vt:lpstr>
      <vt:lpstr>Kinect for windows v2 – very easy SDK to use</vt:lpstr>
      <vt:lpstr>Kinect for windows v2 – bare hands for PPT</vt:lpstr>
      <vt:lpstr>Kinect for windows v2 – pinch and zoom</vt:lpstr>
      <vt:lpstr>Kinect for windows v2 – convert any surface into a touch surface</vt:lpstr>
      <vt:lpstr>What are you waiting for??</vt:lpstr>
      <vt:lpstr>Thanks..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Nextgen Input devices</dc:title>
  <dc:creator>Devaraj Parthasarathy</dc:creator>
  <cp:lastModifiedBy>Devaraj Parthasarathy</cp:lastModifiedBy>
  <cp:revision>41</cp:revision>
  <dcterms:created xsi:type="dcterms:W3CDTF">2014-11-14T08:01:41Z</dcterms:created>
  <dcterms:modified xsi:type="dcterms:W3CDTF">2014-11-14T16:29:24Z</dcterms:modified>
</cp:coreProperties>
</file>