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Bar-Chart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B9-456B-A098-4423625D67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B9-456B-A098-4423625D67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B9-456B-A098-4423625D6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26187784"/>
        <c:axId val="526189096"/>
      </c:barChart>
      <c:catAx>
        <c:axId val="5261877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6189096"/>
        <c:crosses val="autoZero"/>
        <c:auto val="1"/>
        <c:lblAlgn val="ctr"/>
        <c:lblOffset val="100"/>
        <c:noMultiLvlLbl val="0"/>
      </c:catAx>
      <c:valAx>
        <c:axId val="526189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187784"/>
        <c:crosses val="autoZero"/>
        <c:crossBetween val="between"/>
      </c:valAx>
      <c:spPr>
        <a:solidFill>
          <a:schemeClr val="tx2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tx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130" b="1" dirty="0">
                <a:solidFill>
                  <a:schemeClr val="bg1"/>
                </a:solidFill>
              </a:rPr>
              <a:t>Line-Chart</a:t>
            </a:r>
          </a:p>
        </c:rich>
      </c:tx>
      <c:layout>
        <c:manualLayout>
          <c:xMode val="edge"/>
          <c:yMode val="edge"/>
          <c:x val="0.276920743379010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DD-4FE9-AD72-8C44E59EC1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DD-4FE9-AD72-8C44E59EC1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DD-4FE9-AD72-8C44E59EC1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6618504"/>
        <c:axId val="536617848"/>
      </c:lineChart>
      <c:catAx>
        <c:axId val="536618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36617848"/>
        <c:crosses val="autoZero"/>
        <c:auto val="1"/>
        <c:lblAlgn val="ctr"/>
        <c:lblOffset val="100"/>
        <c:noMultiLvlLbl val="0"/>
      </c:catAx>
      <c:valAx>
        <c:axId val="536617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618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130" b="1" dirty="0">
                <a:solidFill>
                  <a:schemeClr val="bg1"/>
                </a:solidFill>
              </a:rPr>
              <a:t>Pie-Chart</a:t>
            </a:r>
          </a:p>
        </c:rich>
      </c:tx>
      <c:layout>
        <c:manualLayout>
          <c:xMode val="edge"/>
          <c:yMode val="edge"/>
          <c:x val="0.27812167031298213"/>
          <c:y val="2.10621981637743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64-460C-BAFC-BF1044985F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64-460C-BAFC-BF1044985F2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64-460C-BAFC-BF1044985F2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C64-460C-BAFC-BF1044985F2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45-467A-983E-CB5E8F14DE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130" b="1" dirty="0">
                <a:solidFill>
                  <a:schemeClr val="bg1"/>
                </a:solidFill>
              </a:rPr>
              <a:t>Area-Chart</a:t>
            </a:r>
          </a:p>
        </c:rich>
      </c:tx>
      <c:layout>
        <c:manualLayout>
          <c:xMode val="edge"/>
          <c:yMode val="edge"/>
          <c:x val="0.2673921504023009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mm/dd/yyyy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37-4689-B9AE-9ADDE32574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mm/dd/yyyy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37-4689-B9AE-9ADDE3257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7234896"/>
        <c:axId val="597230960"/>
      </c:areaChart>
      <c:dateAx>
        <c:axId val="597234896"/>
        <c:scaling>
          <c:orientation val="minMax"/>
        </c:scaling>
        <c:delete val="1"/>
        <c:axPos val="b"/>
        <c:numFmt formatCode="mm/dd/yyyy" sourceLinked="1"/>
        <c:majorTickMark val="out"/>
        <c:minorTickMark val="none"/>
        <c:tickLblPos val="nextTo"/>
        <c:crossAx val="597230960"/>
        <c:crosses val="autoZero"/>
        <c:auto val="1"/>
        <c:lblOffset val="100"/>
        <c:baseTimeUnit val="days"/>
      </c:dateAx>
      <c:valAx>
        <c:axId val="59723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234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tx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614B-BB43-4AC5-9C2F-0BC300DBE6C5}" type="datetimeFigureOut">
              <a:rPr lang="en-US" smtClean="0"/>
              <a:t>08/02/2017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6F85-E8F5-488E-95A6-BEB1EDDF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2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614B-BB43-4AC5-9C2F-0BC300DBE6C5}" type="datetimeFigureOut">
              <a:rPr lang="en-US" smtClean="0"/>
              <a:t>08/02/2017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6F85-E8F5-488E-95A6-BEB1EDDF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2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614B-BB43-4AC5-9C2F-0BC300DBE6C5}" type="datetimeFigureOut">
              <a:rPr lang="en-US" smtClean="0"/>
              <a:t>08/02/2017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6F85-E8F5-488E-95A6-BEB1EDDF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1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614B-BB43-4AC5-9C2F-0BC300DBE6C5}" type="datetimeFigureOut">
              <a:rPr lang="en-US" smtClean="0"/>
              <a:t>08/02/2017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6F85-E8F5-488E-95A6-BEB1EDDF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9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614B-BB43-4AC5-9C2F-0BC300DBE6C5}" type="datetimeFigureOut">
              <a:rPr lang="en-US" smtClean="0"/>
              <a:t>08/02/2017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6F85-E8F5-488E-95A6-BEB1EDDF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8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614B-BB43-4AC5-9C2F-0BC300DBE6C5}" type="datetimeFigureOut">
              <a:rPr lang="en-US" smtClean="0"/>
              <a:t>08/02/2017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6F85-E8F5-488E-95A6-BEB1EDDF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311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614B-BB43-4AC5-9C2F-0BC300DBE6C5}" type="datetimeFigureOut">
              <a:rPr lang="en-US" smtClean="0"/>
              <a:t>08/02/2017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6F85-E8F5-488E-95A6-BEB1EDDF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20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614B-BB43-4AC5-9C2F-0BC300DBE6C5}" type="datetimeFigureOut">
              <a:rPr lang="en-US" smtClean="0"/>
              <a:t>08/02/2017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6F85-E8F5-488E-95A6-BEB1EDDF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9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614B-BB43-4AC5-9C2F-0BC300DBE6C5}" type="datetimeFigureOut">
              <a:rPr lang="en-US" smtClean="0"/>
              <a:t>08/02/2017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6F85-E8F5-488E-95A6-BEB1EDDF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8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614B-BB43-4AC5-9C2F-0BC300DBE6C5}" type="datetimeFigureOut">
              <a:rPr lang="en-US" smtClean="0"/>
              <a:t>08/02/2017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6F85-E8F5-488E-95A6-BEB1EDDF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888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614B-BB43-4AC5-9C2F-0BC300DBE6C5}" type="datetimeFigureOut">
              <a:rPr lang="en-US" smtClean="0"/>
              <a:t>08/02/2017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6F85-E8F5-488E-95A6-BEB1EDDF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1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4614B-BB43-4AC5-9C2F-0BC300DBE6C5}" type="datetimeFigureOut">
              <a:rPr lang="en-US" smtClean="0"/>
              <a:t>08/02/2017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A6F85-E8F5-488E-95A6-BEB1EDDF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7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hart" Target="../charts/chart4.xml"/><Relationship Id="rId5" Type="http://schemas.openxmlformats.org/officeDocument/2006/relationships/image" Target="../media/image3.png"/><Relationship Id="rId10" Type="http://schemas.openxmlformats.org/officeDocument/2006/relationships/chart" Target="../charts/chart3.xml"/><Relationship Id="rId4" Type="http://schemas.openxmlformats.org/officeDocument/2006/relationships/image" Target="../media/image2.png"/><Relationship Id="rId9" Type="http://schemas.openxmlformats.org/officeDocument/2006/relationships/chart" Target="../charts/char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2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0.png"/><Relationship Id="rId4" Type="http://schemas.openxmlformats.org/officeDocument/2006/relationships/image" Target="../media/image55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21474056"/>
              </p:ext>
            </p:extLst>
          </p:nvPr>
        </p:nvGraphicFramePr>
        <p:xfrm>
          <a:off x="246484" y="4871070"/>
          <a:ext cx="2244790" cy="1771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41" y="2057573"/>
            <a:ext cx="1743075" cy="409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334" y="2031816"/>
            <a:ext cx="1695450" cy="428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227" y="2071685"/>
            <a:ext cx="1704975" cy="419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6645" y="2057573"/>
            <a:ext cx="1704975" cy="3714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0063" y="2045223"/>
            <a:ext cx="1685925" cy="352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3701" y="3205162"/>
            <a:ext cx="1704975" cy="447675"/>
          </a:xfrm>
          <a:prstGeom prst="rect">
            <a:avLst/>
          </a:prstGeom>
        </p:spPr>
      </p:pic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703131010"/>
              </p:ext>
            </p:extLst>
          </p:nvPr>
        </p:nvGraphicFramePr>
        <p:xfrm>
          <a:off x="3147462" y="4833746"/>
          <a:ext cx="2478897" cy="1808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2144442288"/>
              </p:ext>
            </p:extLst>
          </p:nvPr>
        </p:nvGraphicFramePr>
        <p:xfrm>
          <a:off x="6262038" y="4833747"/>
          <a:ext cx="2518067" cy="1808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670984438"/>
              </p:ext>
            </p:extLst>
          </p:nvPr>
        </p:nvGraphicFramePr>
        <p:xfrm>
          <a:off x="9113935" y="4833745"/>
          <a:ext cx="2679959" cy="1808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73701" y="77463"/>
            <a:ext cx="16573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919" y="1821310"/>
            <a:ext cx="2486025" cy="285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1033" y="674703"/>
            <a:ext cx="212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Sharing a Dashboard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919" y="3454106"/>
            <a:ext cx="8077200" cy="1743075"/>
          </a:xfrm>
          <a:prstGeom prst="rect">
            <a:avLst/>
          </a:prstGeom>
        </p:spPr>
      </p:pic>
      <p:cxnSp>
        <p:nvCxnSpPr>
          <p:cNvPr id="9" name="Connector: Elbow 8"/>
          <p:cNvCxnSpPr>
            <a:stCxn id="4" idx="3"/>
            <a:endCxn id="7" idx="0"/>
          </p:cNvCxnSpPr>
          <p:nvPr/>
        </p:nvCxnSpPr>
        <p:spPr>
          <a:xfrm>
            <a:off x="3787944" y="1964185"/>
            <a:ext cx="1552575" cy="14899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95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8" y="496595"/>
            <a:ext cx="1685925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423" y="1531724"/>
            <a:ext cx="7501631" cy="608652"/>
          </a:xfrm>
          <a:prstGeom prst="rect">
            <a:avLst/>
          </a:prstGeom>
        </p:spPr>
      </p:pic>
      <p:cxnSp>
        <p:nvCxnSpPr>
          <p:cNvPr id="7" name="Connector: Elbow 6"/>
          <p:cNvCxnSpPr>
            <a:stCxn id="4" idx="3"/>
            <a:endCxn id="5" idx="0"/>
          </p:cNvCxnSpPr>
          <p:nvPr/>
        </p:nvCxnSpPr>
        <p:spPr>
          <a:xfrm>
            <a:off x="2136143" y="668045"/>
            <a:ext cx="4269096" cy="863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18" y="3202202"/>
            <a:ext cx="3894043" cy="1680515"/>
          </a:xfrm>
          <a:prstGeom prst="rect">
            <a:avLst/>
          </a:prstGeom>
        </p:spPr>
      </p:pic>
      <p:cxnSp>
        <p:nvCxnSpPr>
          <p:cNvPr id="10" name="Connector: Elbow 9"/>
          <p:cNvCxnSpPr>
            <a:stCxn id="5" idx="1"/>
            <a:endCxn id="8" idx="0"/>
          </p:cNvCxnSpPr>
          <p:nvPr/>
        </p:nvCxnSpPr>
        <p:spPr>
          <a:xfrm rot="10800000" flipV="1">
            <a:off x="2397241" y="1836050"/>
            <a:ext cx="257183" cy="1366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239" y="3202202"/>
            <a:ext cx="5313286" cy="1680515"/>
          </a:xfrm>
          <a:prstGeom prst="rect">
            <a:avLst/>
          </a:prstGeom>
        </p:spPr>
      </p:pic>
      <p:cxnSp>
        <p:nvCxnSpPr>
          <p:cNvPr id="13" name="Connector: Elbow 12"/>
          <p:cNvCxnSpPr>
            <a:stCxn id="5" idx="3"/>
          </p:cNvCxnSpPr>
          <p:nvPr/>
        </p:nvCxnSpPr>
        <p:spPr>
          <a:xfrm>
            <a:off x="10156054" y="1836050"/>
            <a:ext cx="1047565" cy="1366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97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72" y="621529"/>
            <a:ext cx="1533525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274" y="1616938"/>
            <a:ext cx="9153525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274" y="2840947"/>
            <a:ext cx="86296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0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278" y="1080192"/>
            <a:ext cx="6744173" cy="2197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278" y="4872044"/>
            <a:ext cx="7912720" cy="12395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4278" y="447869"/>
            <a:ext cx="198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Home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1086" y="4075611"/>
            <a:ext cx="22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Retrieval Range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802" y="77326"/>
            <a:ext cx="17430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8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48343"/>
            <a:ext cx="556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Searching for Data and Saving the Search for Visualization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8" y="823244"/>
            <a:ext cx="11624320" cy="436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48" y="1630718"/>
            <a:ext cx="3069772" cy="12990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470" y="1630717"/>
            <a:ext cx="4203610" cy="12990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742" y="3395856"/>
            <a:ext cx="2752725" cy="2790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8024" y="3435849"/>
            <a:ext cx="4000500" cy="1381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5568" y="5323014"/>
            <a:ext cx="6805413" cy="14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3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349" y="165694"/>
            <a:ext cx="2068471" cy="522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736" y="1844472"/>
            <a:ext cx="1410788" cy="365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109" y="1844472"/>
            <a:ext cx="1177748" cy="365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442" y="1844516"/>
            <a:ext cx="1560576" cy="365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1603" y="1844516"/>
            <a:ext cx="1713848" cy="365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2036" y="1844516"/>
            <a:ext cx="1993392" cy="3657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693" y="2656468"/>
            <a:ext cx="1207380" cy="3657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2555" y="2656468"/>
            <a:ext cx="1360968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59557" y="2656468"/>
            <a:ext cx="1129792" cy="3657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37747" y="2662305"/>
            <a:ext cx="1133856" cy="3657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13573" y="2656468"/>
            <a:ext cx="1400592" cy="365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56135" y="2696171"/>
            <a:ext cx="180328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1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71" y="421238"/>
            <a:ext cx="1266825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71" y="1413394"/>
            <a:ext cx="2695575" cy="4591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998" y="421238"/>
            <a:ext cx="3343275" cy="2400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733" y="3344816"/>
            <a:ext cx="2796095" cy="16664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7083" y="421238"/>
            <a:ext cx="3155943" cy="2792478"/>
          </a:xfrm>
          <a:prstGeom prst="rect">
            <a:avLst/>
          </a:prstGeom>
        </p:spPr>
      </p:pic>
      <p:cxnSp>
        <p:nvCxnSpPr>
          <p:cNvPr id="13" name="Connector: Elbow 12"/>
          <p:cNvCxnSpPr>
            <a:stCxn id="4" idx="2"/>
            <a:endCxn id="5" idx="0"/>
          </p:cNvCxnSpPr>
          <p:nvPr/>
        </p:nvCxnSpPr>
        <p:spPr>
          <a:xfrm rot="16200000" flipH="1">
            <a:off x="1145818" y="722053"/>
            <a:ext cx="668306" cy="714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5" idx="3"/>
            <a:endCxn id="6" idx="1"/>
          </p:cNvCxnSpPr>
          <p:nvPr/>
        </p:nvCxnSpPr>
        <p:spPr>
          <a:xfrm flipV="1">
            <a:off x="3184946" y="1621388"/>
            <a:ext cx="1342052" cy="2087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/>
          <p:cNvCxnSpPr>
            <a:stCxn id="6" idx="2"/>
            <a:endCxn id="8" idx="0"/>
          </p:cNvCxnSpPr>
          <p:nvPr/>
        </p:nvCxnSpPr>
        <p:spPr>
          <a:xfrm rot="5400000">
            <a:off x="5861570" y="3007750"/>
            <a:ext cx="523278" cy="150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stCxn id="8" idx="3"/>
            <a:endCxn id="9" idx="2"/>
          </p:cNvCxnSpPr>
          <p:nvPr/>
        </p:nvCxnSpPr>
        <p:spPr>
          <a:xfrm flipV="1">
            <a:off x="7445828" y="3213716"/>
            <a:ext cx="2989227" cy="9643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8654" y="4746328"/>
            <a:ext cx="3352800" cy="762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6771" y="5653088"/>
            <a:ext cx="2145924" cy="937144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H="1">
            <a:off x="10772503" y="3083177"/>
            <a:ext cx="8709" cy="166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8635" y="5745117"/>
            <a:ext cx="2114550" cy="371475"/>
          </a:xfrm>
          <a:prstGeom prst="rect">
            <a:avLst/>
          </a:prstGeom>
        </p:spPr>
      </p:pic>
      <p:cxnSp>
        <p:nvCxnSpPr>
          <p:cNvPr id="37" name="Connector: Elbow 36"/>
          <p:cNvCxnSpPr>
            <a:stCxn id="2" idx="2"/>
            <a:endCxn id="33" idx="3"/>
          </p:cNvCxnSpPr>
          <p:nvPr/>
        </p:nvCxnSpPr>
        <p:spPr>
          <a:xfrm rot="5400000">
            <a:off x="9162857" y="4658657"/>
            <a:ext cx="422527" cy="2121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1"/>
          </p:cNvCxnSpPr>
          <p:nvPr/>
        </p:nvCxnSpPr>
        <p:spPr>
          <a:xfrm flipH="1" flipV="1">
            <a:off x="5722695" y="5930854"/>
            <a:ext cx="4759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3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41" y="213224"/>
            <a:ext cx="1485900" cy="561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89" y="213224"/>
            <a:ext cx="2670305" cy="262577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704749" y="2227216"/>
            <a:ext cx="736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446" y="282892"/>
            <a:ext cx="2727272" cy="2556102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5055694" y="1526109"/>
            <a:ext cx="578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0471" y="282893"/>
            <a:ext cx="2424216" cy="2756398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6" idx="1"/>
          </p:cNvCxnSpPr>
          <p:nvPr/>
        </p:nvCxnSpPr>
        <p:spPr>
          <a:xfrm>
            <a:off x="8438606" y="1654629"/>
            <a:ext cx="501865" cy="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636" y="4411027"/>
            <a:ext cx="3238500" cy="438150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6" idx="2"/>
          </p:cNvCxnSpPr>
          <p:nvPr/>
        </p:nvCxnSpPr>
        <p:spPr>
          <a:xfrm>
            <a:off x="10152579" y="3039291"/>
            <a:ext cx="0" cy="146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0541" y="3425326"/>
            <a:ext cx="2614038" cy="1767840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1" idx="1"/>
            <a:endCxn id="24" idx="3"/>
          </p:cNvCxnSpPr>
          <p:nvPr/>
        </p:nvCxnSpPr>
        <p:spPr>
          <a:xfrm flipH="1" flipV="1">
            <a:off x="6334579" y="4309246"/>
            <a:ext cx="1582057" cy="32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592" y="4615814"/>
            <a:ext cx="2430236" cy="466725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24" idx="1"/>
            <a:endCxn id="27" idx="3"/>
          </p:cNvCxnSpPr>
          <p:nvPr/>
        </p:nvCxnSpPr>
        <p:spPr>
          <a:xfrm flipH="1">
            <a:off x="3014828" y="4309246"/>
            <a:ext cx="705713" cy="5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592" y="5542664"/>
            <a:ext cx="2125818" cy="1136945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stCxn id="27" idx="2"/>
          </p:cNvCxnSpPr>
          <p:nvPr/>
        </p:nvCxnSpPr>
        <p:spPr>
          <a:xfrm>
            <a:off x="1799710" y="5082539"/>
            <a:ext cx="0" cy="46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712" y="1366478"/>
            <a:ext cx="1649113" cy="2808737"/>
          </a:xfrm>
          <a:prstGeom prst="rect">
            <a:avLst/>
          </a:prstGeom>
        </p:spPr>
      </p:pic>
      <p:cxnSp>
        <p:nvCxnSpPr>
          <p:cNvPr id="39" name="Straight Arrow Connector 38"/>
          <p:cNvCxnSpPr>
            <a:stCxn id="4" idx="2"/>
          </p:cNvCxnSpPr>
          <p:nvPr/>
        </p:nvCxnSpPr>
        <p:spPr>
          <a:xfrm>
            <a:off x="905691" y="775199"/>
            <a:ext cx="0" cy="59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61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5" y="215673"/>
            <a:ext cx="1868669" cy="50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932" y="215673"/>
            <a:ext cx="2606545" cy="3571114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2229394" y="468085"/>
            <a:ext cx="15401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404" y="1810730"/>
            <a:ext cx="3248025" cy="3810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  <a:endCxn id="8" idx="1"/>
          </p:cNvCxnSpPr>
          <p:nvPr/>
        </p:nvCxnSpPr>
        <p:spPr>
          <a:xfrm>
            <a:off x="6363477" y="2001230"/>
            <a:ext cx="1173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203" y="3413379"/>
            <a:ext cx="3400425" cy="3400425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9161416" y="2191730"/>
            <a:ext cx="1" cy="114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105" y="4739095"/>
            <a:ext cx="2238375" cy="1333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8927" y="5188539"/>
            <a:ext cx="2114550" cy="295275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endCxn id="15" idx="3"/>
          </p:cNvCxnSpPr>
          <p:nvPr/>
        </p:nvCxnSpPr>
        <p:spPr>
          <a:xfrm flipH="1">
            <a:off x="6363477" y="5336176"/>
            <a:ext cx="10823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1"/>
            <a:endCxn id="14" idx="3"/>
          </p:cNvCxnSpPr>
          <p:nvPr/>
        </p:nvCxnSpPr>
        <p:spPr>
          <a:xfrm flipH="1">
            <a:off x="2999480" y="5336177"/>
            <a:ext cx="1249447" cy="6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86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42" y="260596"/>
            <a:ext cx="1445026" cy="368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12" y="1366478"/>
            <a:ext cx="1649113" cy="2808737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993269" y="628936"/>
            <a:ext cx="6486" cy="73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021" y="260597"/>
            <a:ext cx="2343890" cy="12595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8021" y="2315593"/>
            <a:ext cx="2363575" cy="251386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5" idx="3"/>
            <a:endCxn id="8" idx="1"/>
          </p:cNvCxnSpPr>
          <p:nvPr/>
        </p:nvCxnSpPr>
        <p:spPr>
          <a:xfrm flipV="1">
            <a:off x="1817825" y="890349"/>
            <a:ext cx="1360196" cy="188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>
            <a:off x="4349966" y="1520101"/>
            <a:ext cx="9843" cy="79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5679" y="444766"/>
            <a:ext cx="2730438" cy="620554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9" idx="3"/>
            <a:endCxn id="17" idx="1"/>
          </p:cNvCxnSpPr>
          <p:nvPr/>
        </p:nvCxnSpPr>
        <p:spPr>
          <a:xfrm flipV="1">
            <a:off x="5541596" y="755043"/>
            <a:ext cx="2054083" cy="281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9575" y="2315593"/>
            <a:ext cx="3742646" cy="2778677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7" idx="2"/>
            <a:endCxn id="20" idx="0"/>
          </p:cNvCxnSpPr>
          <p:nvPr/>
        </p:nvCxnSpPr>
        <p:spPr>
          <a:xfrm>
            <a:off x="8960898" y="1065320"/>
            <a:ext cx="0" cy="1250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6771" y="5653088"/>
            <a:ext cx="2145924" cy="93714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8635" y="5745117"/>
            <a:ext cx="2114550" cy="371475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 flipV="1">
            <a:off x="5722695" y="5930854"/>
            <a:ext cx="4759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0" idx="2"/>
            <a:endCxn id="26" idx="3"/>
          </p:cNvCxnSpPr>
          <p:nvPr/>
        </p:nvCxnSpPr>
        <p:spPr>
          <a:xfrm rot="5400000">
            <a:off x="8218750" y="5188706"/>
            <a:ext cx="836585" cy="647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87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235" y="568171"/>
            <a:ext cx="204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Dashboard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18" y="1290822"/>
            <a:ext cx="1609725" cy="352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949" y="1281297"/>
            <a:ext cx="2647950" cy="36195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 flipV="1">
            <a:off x="2608043" y="1462272"/>
            <a:ext cx="1080906" cy="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660" y="1235243"/>
            <a:ext cx="2467119" cy="458726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6" idx="3"/>
            <a:endCxn id="9" idx="1"/>
          </p:cNvCxnSpPr>
          <p:nvPr/>
        </p:nvCxnSpPr>
        <p:spPr>
          <a:xfrm>
            <a:off x="6336899" y="1462272"/>
            <a:ext cx="680761" cy="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757" y="616118"/>
            <a:ext cx="2726924" cy="352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4779" y="2500728"/>
            <a:ext cx="2438030" cy="1119504"/>
          </a:xfrm>
          <a:prstGeom prst="rect">
            <a:avLst/>
          </a:prstGeom>
        </p:spPr>
      </p:pic>
      <p:cxnSp>
        <p:nvCxnSpPr>
          <p:cNvPr id="20" name="Connector: Elbow 19"/>
          <p:cNvCxnSpPr>
            <a:stCxn id="9" idx="3"/>
            <a:endCxn id="14" idx="0"/>
          </p:cNvCxnSpPr>
          <p:nvPr/>
        </p:nvCxnSpPr>
        <p:spPr>
          <a:xfrm>
            <a:off x="9484779" y="1464606"/>
            <a:ext cx="1219015" cy="1036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4681" y="4060238"/>
            <a:ext cx="2308128" cy="20113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3846" y="2500728"/>
            <a:ext cx="2846865" cy="1708119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14" idx="1"/>
          </p:cNvCxnSpPr>
          <p:nvPr/>
        </p:nvCxnSpPr>
        <p:spPr>
          <a:xfrm flipH="1">
            <a:off x="8100711" y="3060480"/>
            <a:ext cx="138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7898" y="2983312"/>
            <a:ext cx="2114550" cy="371475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endCxn id="27" idx="3"/>
          </p:cNvCxnSpPr>
          <p:nvPr/>
        </p:nvCxnSpPr>
        <p:spPr>
          <a:xfrm flipH="1">
            <a:off x="4122448" y="3169049"/>
            <a:ext cx="10532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7898" y="4595501"/>
            <a:ext cx="2114550" cy="1301899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27" idx="2"/>
            <a:endCxn id="31" idx="0"/>
          </p:cNvCxnSpPr>
          <p:nvPr/>
        </p:nvCxnSpPr>
        <p:spPr>
          <a:xfrm>
            <a:off x="3065173" y="3354787"/>
            <a:ext cx="0" cy="124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8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10208</TotalTime>
  <Words>24</Words>
  <Application>Microsoft Office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Devarakonda, Srikanth - C</dc:creator>
  <cp:lastModifiedBy>Srikanth Devarakonda</cp:lastModifiedBy>
  <cp:revision>28</cp:revision>
  <dcterms:created xsi:type="dcterms:W3CDTF">2017-07-25T15:52:37Z</dcterms:created>
  <dcterms:modified xsi:type="dcterms:W3CDTF">2017-08-02T15:29:37Z</dcterms:modified>
</cp:coreProperties>
</file>