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pos="214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9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" name="Google Shape;19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20" name="Google Shape;20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hyperlink" Target="https://drive.google.com/file/d/1cJTHAhWfJZhbfoVUWfaB45hUwel6hyPp/view?usp=sharing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Devaraj S</a:t>
            </a:r>
            <a:endParaRPr lang="en-US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Final Project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2" name="Google Shape;62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486410" y="385445"/>
            <a:ext cx="2778125" cy="113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 lang="en-US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  <a:hlinkClick r:id="rId2" tooltip="double click" action="ppaction://hlinkfile"/>
              </a:rPr>
              <a:t>Demo Link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6435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Gender Accuracy: 90.00%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Age Mean Absolute Error (MAE): 6.5 years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7" name="Google Shape;87;p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8" name="Google Shape;88;p8"/>
          <p:cNvSpPr txBox="1"/>
          <p:nvPr/>
        </p:nvSpPr>
        <p:spPr>
          <a:xfrm>
            <a:off x="3400425" y="2462530"/>
            <a:ext cx="5953125" cy="15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Gender and Age Prediction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from Facial Images using CNN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113" name="Google Shape;113;p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Statement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Overview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End Users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 Highlights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Modeling Approach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27" name="Google Shape;127;p1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Predicting gender and age from facial images is challenging due to variations in pose, expression, and lighting.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Existing solutions may not provide accurate predictions across different demographics and age groups.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1" name="Google Shape;141;p1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Utilizing the UTKFace dataset with annotations for age, gender, and ethnicity.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Developing a CNN model to classify gender and predict age from facial images.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Implementing feature extraction, normalization, and model training techniques.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Researchers in computer vision and deep learning.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Industries requiring demographic analysis from images.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 panose="020F0502020204030204"/>
              <a:buChar char="●"/>
            </a:pPr>
            <a:r>
              <a:rPr lang="en-US" sz="21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Potential applications in security, marketing, and entertainment industries.</a:t>
            </a: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6" name="Google Shape;166;p1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Achieving high accuracy in gender classification and age prediction.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Robustness to variations in facial expressions, lighting, and image quality.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●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Scalability to process large datasets efficiently.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2167</Words>
  <Application>WPS Presentation</Application>
  <PresentationFormat/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Trebuchet MS</vt:lpstr>
      <vt:lpstr>Calibri</vt:lpstr>
      <vt:lpstr>Microsoft YaHei</vt:lpstr>
      <vt:lpstr>Arial Unicode MS</vt:lpstr>
      <vt:lpstr>Office Theme</vt:lpstr>
      <vt:lpstr>Devaraj S</vt:lpstr>
      <vt:lpstr>PROJECT TITLE</vt:lpstr>
      <vt:lpstr>AGENDA</vt:lpstr>
      <vt:lpstr>PROBLEM	STATEMENT</vt:lpstr>
      <vt:lpstr>PROJECT 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Devaraj S</dc:title>
  <dc:creator/>
  <cp:lastModifiedBy>devar</cp:lastModifiedBy>
  <cp:revision>2</cp:revision>
  <dcterms:created xsi:type="dcterms:W3CDTF">2024-04-10T05:32:00Z</dcterms:created>
  <dcterms:modified xsi:type="dcterms:W3CDTF">2024-04-10T05:39:44Z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43592021065241AA8C4A17084FA50C0A_12</vt:lpwstr>
  </property>
  <property fmtid="{D5CDD505-2E9C-101B-9397-08002B2CF9AE}" pid="3" name="KSOProductBuildVer">
    <vt:lpwstr>1033-12.2.0.13472</vt:lpwstr>
  </property>
</Properties>
</file>