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0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28AC-4635-4C5C-8EFF-72DBD5DBE461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D9FEE-D4DF-4F44-8F82-D4A28B0AC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7A2D7E-9DB7-458F-9E8D-56D51FCE3CFE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3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REGRASSION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 RELATIONSHIP BETWEEN  DEPENDENT AND INDEPENDENT VARIABLES  IS CALLED REGRESSION  EQUATION </a:t>
            </a:r>
          </a:p>
          <a:p>
            <a:r>
              <a:rPr lang="en-US" sz="2000" dirty="0" smtClean="0"/>
              <a:t>Concept of regression was given by sir Francis Galton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a functional relationship between a dependent and independent variables  is   linear then it is known as  simple regression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</a:t>
            </a:r>
            <a:r>
              <a:rPr lang="en-US" dirty="0"/>
              <a:t>a functional relationship between a dependent </a:t>
            </a:r>
            <a:r>
              <a:rPr lang="en-US" dirty="0" smtClean="0"/>
              <a:t>and  two or more  </a:t>
            </a:r>
            <a:r>
              <a:rPr lang="en-US" dirty="0"/>
              <a:t>independent variables  is  </a:t>
            </a:r>
            <a:r>
              <a:rPr lang="en-US" dirty="0" smtClean="0"/>
              <a:t>linear </a:t>
            </a:r>
            <a:r>
              <a:rPr lang="en-US" dirty="0"/>
              <a:t>then it is known as </a:t>
            </a:r>
            <a:r>
              <a:rPr lang="en-US" dirty="0" smtClean="0"/>
              <a:t> multiple  regression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a  regression equation a dependent random variable is known as explained or response  and  independent random variable  is called  explanatory variable  or </a:t>
            </a:r>
            <a:r>
              <a:rPr lang="en-US" dirty="0" err="1" smtClean="0"/>
              <a:t>regressor</a:t>
            </a:r>
            <a:r>
              <a:rPr lang="en-US" dirty="0" smtClean="0"/>
              <a:t>   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0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regression 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7520940" cy="35798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lines of regression </a:t>
                </a:r>
              </a:p>
              <a:p>
                <a:r>
                  <a:rPr lang="en-US" dirty="0" smtClean="0"/>
                  <a:t>i.   Regression line  of  Y on X  </a:t>
                </a:r>
              </a:p>
              <a:p>
                <a:pPr marL="0" indent="0"/>
                <a:r>
                  <a:rPr lang="en-US" dirty="0" smtClean="0"/>
                  <a:t>It  is  use to  predict or  estimate  the value  of   y for the given value of X  </a:t>
                </a:r>
              </a:p>
              <a:p>
                <a:pPr marL="0" indent="0"/>
                <a:r>
                  <a:rPr lang="en-US" dirty="0"/>
                  <a:t>Regression line  of  Y on </a:t>
                </a:r>
                <a:r>
                  <a:rPr lang="en-US" dirty="0" smtClean="0"/>
                  <a:t>X  is </a:t>
                </a:r>
              </a:p>
              <a:p>
                <a:pPr marL="0" indent="0"/>
                <a:r>
                  <a:rPr lang="en-US" dirty="0" smtClean="0"/>
                  <a:t>Y=  a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 smtClean="0"/>
                  <a:t> x</a:t>
                </a:r>
              </a:p>
              <a:p>
                <a:pPr marL="0" indent="0"/>
                <a:r>
                  <a:rPr lang="en-US" dirty="0" smtClean="0"/>
                  <a:t>ii.  </a:t>
                </a:r>
                <a:r>
                  <a:rPr lang="en-US" dirty="0"/>
                  <a:t>Regression line  of  X on Y It  is  use to  predict or  estimate  the value  of    </a:t>
                </a:r>
                <a:r>
                  <a:rPr lang="en-US" dirty="0" smtClean="0"/>
                  <a:t>x   for </a:t>
                </a:r>
                <a:r>
                  <a:rPr lang="en-US" dirty="0"/>
                  <a:t>the given value of  </a:t>
                </a:r>
                <a:r>
                  <a:rPr lang="en-US" dirty="0" smtClean="0"/>
                  <a:t>y </a:t>
                </a:r>
              </a:p>
              <a:p>
                <a:pPr marL="0" indent="0"/>
                <a:r>
                  <a:rPr lang="en-US" dirty="0" smtClean="0"/>
                  <a:t>Regression </a:t>
                </a:r>
                <a:r>
                  <a:rPr lang="en-US" dirty="0"/>
                  <a:t>line  of  </a:t>
                </a:r>
                <a:r>
                  <a:rPr lang="en-US" dirty="0" smtClean="0"/>
                  <a:t>X on Y </a:t>
                </a:r>
                <a:endParaRPr lang="en-US" dirty="0"/>
              </a:p>
              <a:p>
                <a:pPr marL="0" indent="0"/>
                <a:r>
                  <a:rPr lang="en-US" dirty="0" smtClean="0"/>
                  <a:t>x=  </a:t>
                </a:r>
                <a:r>
                  <a:rPr lang="en-US" dirty="0"/>
                  <a:t>a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> y</a:t>
                </a:r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/>
                  <a:t>,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/>
                  <a:t> are called regression coefficients 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7520940" cy="3579849"/>
              </a:xfrm>
              <a:blipFill rotWithShape="1">
                <a:blip r:embed="rId2"/>
                <a:stretch>
                  <a:fillRect l="-405" t="-511" b="-9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654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co efficient 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r>
                  <a:rPr lang="en-US" dirty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r>
                  <a:rPr lang="en-US" dirty="0"/>
                  <a:t/>
                </a:r>
                <a:r>
                  <a:rPr lang="en-US" dirty="0" smtClean="0"/>
                  <a:t>are </a:t>
                </a:r>
                <a:r>
                  <a:rPr lang="en-US" dirty="0"/>
                  <a:t>regression coefficients </a:t>
                </a:r>
                <a:r>
                  <a:rPr lang="en-US" dirty="0" smtClean="0"/>
                  <a:t/>
                </a:r>
              </a:p>
              <a:p>
                <a:pPr marL="0" indent="0"/>
                <a:r>
                  <a:rPr lang="en-US" dirty="0" smtClean="0"/>
                  <a:t>Regression coefficient  is  a measure of change in  in dependent  variable  </a:t>
                </a:r>
              </a:p>
              <a:p>
                <a:pPr marL="0" indent="0"/>
                <a:r>
                  <a:rPr lang="en-US" sz="2400" dirty="0" smtClean="0"/>
                  <a:t>IMPORTANCE OF REGRESSION COEFFICIENT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Helpful  in establishing  a functional relationship between two  or more variables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It  is  use to  predict or  estimate  the value  of   y for the given value of X 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Regression </a:t>
                </a:r>
                <a:r>
                  <a:rPr lang="en-US" dirty="0"/>
                  <a:t>line  of  X on Y It  is  use to  predict or  estimate  the value  of    x   for the given value of  </a:t>
                </a:r>
                <a:r>
                  <a:rPr lang="en-US" dirty="0" smtClean="0"/>
                  <a:t>y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/>
                </a:r>
                <a:r>
                  <a:rPr lang="en-US" dirty="0" smtClean="0"/>
                  <a:t>useful to measure change in dependent variable </a:t>
                </a:r>
              </a:p>
              <a:p>
                <a:pPr marL="0" indent="0"/>
                <a:endParaRPr lang="en-US" dirty="0"/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6" t="-511" b="-9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195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The degree and direction of  relationship between variables can be known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If value of one variable is known the value of other variable can </a:t>
            </a:r>
            <a:r>
              <a:rPr lang="en-US" dirty="0" smtClean="0"/>
              <a:t>not be </a:t>
            </a:r>
            <a:r>
              <a:rPr lang="en-US" dirty="0"/>
              <a:t>estimated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Correlation coefficient  lies between -1 and 1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Correlation </a:t>
            </a:r>
            <a:r>
              <a:rPr lang="en-US" dirty="0" smtClean="0"/>
              <a:t>coefficient is free from change of origin and scale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With the help of </a:t>
            </a:r>
            <a:r>
              <a:rPr lang="en-US" dirty="0"/>
              <a:t>Correlation coefficient regression </a:t>
            </a:r>
            <a:r>
              <a:rPr lang="en-US" dirty="0" smtClean="0"/>
              <a:t>coefficient  can be obtained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Independent and dependent  variables  have no </a:t>
            </a:r>
            <a:r>
              <a:rPr lang="en-US" dirty="0"/>
              <a:t>practical </a:t>
            </a:r>
            <a:r>
              <a:rPr lang="en-US" dirty="0" smtClean="0"/>
              <a:t>significance in correlation analysis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The nature of  relationship can be known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If value of one variable is known the value of other variable can be estimated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Only one regression coefficient can be greater then one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 regression coefficient </a:t>
            </a:r>
            <a:r>
              <a:rPr lang="en-US" dirty="0"/>
              <a:t>is free from change of origin </a:t>
            </a:r>
            <a:r>
              <a:rPr lang="en-US" dirty="0" smtClean="0"/>
              <a:t>but not free from  change of scale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With the help of regression coefficient </a:t>
            </a:r>
            <a:r>
              <a:rPr lang="en-US" dirty="0" smtClean="0"/>
              <a:t>Correlation coefficient can be  obtained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Independent and dependent  variables  have </a:t>
            </a:r>
            <a:r>
              <a:rPr lang="en-US" dirty="0" smtClean="0"/>
              <a:t>practical significance </a:t>
            </a:r>
            <a:r>
              <a:rPr lang="en-US" dirty="0"/>
              <a:t>in </a:t>
            </a:r>
            <a:r>
              <a:rPr lang="en-US" dirty="0" smtClean="0"/>
              <a:t>regression analysis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 correlation and regression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13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equations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Equation of regression line can be obtained by  two methods 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 scatter diagram method 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method of least  square </a:t>
            </a:r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271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34300" cy="41148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method independent variables values are shown along the x-axis and dependent variable Y’s values shown  along the y-axis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Now pair (x , y) wise points are plotted on the graph paper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 a freehand curve is drawn from which most of points are at minimum distance 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Obtained diagram is called scatter diagram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Equation of line  obtained by taking  co-ordinates of any two  points on a given curve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Such a line is called a line of best fit and it is known as regression  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5242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762000"/>
          </a:xfrm>
        </p:spPr>
        <p:txBody>
          <a:bodyPr/>
          <a:lstStyle/>
          <a:p>
            <a:r>
              <a:rPr lang="en-US" dirty="0"/>
              <a:t> method of least  square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00628"/>
                <a:ext cx="7520940" cy="5757372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In this method of regression </a:t>
                </a:r>
                <a:r>
                  <a:rPr lang="en-US" dirty="0"/>
                  <a:t>Relation between two  variable expressed by  a line  of  regression .</a:t>
                </a:r>
              </a:p>
              <a:p>
                <a:pPr lvl="0"/>
                <a:r>
                  <a:rPr lang="en-US" dirty="0"/>
                  <a:t>In this </a:t>
                </a:r>
                <a:r>
                  <a:rPr lang="en-US" dirty="0" smtClean="0"/>
                  <a:t>method </a:t>
                </a:r>
                <a:r>
                  <a:rPr lang="en-US" dirty="0"/>
                  <a:t>of least </a:t>
                </a:r>
                <a:r>
                  <a:rPr lang="en-US" dirty="0" smtClean="0"/>
                  <a:t>square , square of   deviation  between dependent variables and its estimated values is minimized using two normal equations  </a:t>
                </a:r>
              </a:p>
              <a:p>
                <a:pPr lvl="0"/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3600" b="1" i="1" smtClean="0">
                            <a:latin typeface="Cambria Math"/>
                          </a:rPr>
                          <m:t>=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𝒏𝒂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sz="36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3600" dirty="0"/>
                  <a:t/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sz="3600" b="1" i="1" dirty="0" smtClean="0">
                            <a:latin typeface="Cambria Math"/>
                          </a:rPr>
                          <m:t>      </m:t>
                        </m:r>
                      </m:e>
                    </m:nary>
                  </m:oMath>
                </a14:m>
                <a:endParaRPr lang="en-US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𝒂𝒏𝒅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 dirty="0">
                              <a:latin typeface="+mj-lt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dirty="0">
                              <a:latin typeface="+mj-lt"/>
                            </a:rPr>
                            <m:t>𝒙𝒚</m:t>
                          </m:r>
                          <m:r>
                            <a:rPr lang="en-US" sz="3200" b="1" i="1" dirty="0">
                              <a:latin typeface="+mj-lt"/>
                            </a:rPr>
                            <m:t>=</m:t>
                          </m:r>
                          <m:r>
                            <a:rPr lang="en-US" sz="3200" b="1" i="1" dirty="0">
                              <a:latin typeface="+mj-lt"/>
                            </a:rPr>
                            <m:t>𝒂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 dirty="0">
                                  <a:latin typeface="+mj-lt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1" i="1" dirty="0">
                                  <a:latin typeface="+mj-lt"/>
                                </a:rPr>
                                <m:t>𝒙</m:t>
                              </m:r>
                              <m:r>
                                <a:rPr lang="en-US" sz="3200" b="1" i="1" dirty="0">
                                  <a:latin typeface="+mj-lt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+mj-lt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+mj-lt"/>
                                    </a:rPr>
                                    <m:t>𝒚𝒙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+mj-lt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+mj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+mj-lt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+mj-lt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i="1" dirty="0">
                                  <a:latin typeface="+mj-lt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 smtClean="0">
                  <a:latin typeface="+mj-lt"/>
                </a:endParaRPr>
              </a:p>
              <a:p>
                <a:pPr/>
                <a:r>
                  <a:rPr lang="en-US" sz="2400" dirty="0" smtClean="0"/>
                  <a:t>Values  of   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 can be obtained  then </a:t>
                </a:r>
                <a:r>
                  <a:rPr lang="en-US" sz="2400" dirty="0" err="1" smtClean="0"/>
                  <a:t>regressin</a:t>
                </a:r>
                <a:r>
                  <a:rPr lang="en-US" sz="2400" dirty="0" smtClean="0"/>
                  <a:t> line of y on x  can be  obtained using </a:t>
                </a:r>
              </a:p>
              <a:p>
                <a:pPr/>
                <a:r>
                  <a:rPr lang="en-US" sz="2400" dirty="0"/>
                  <a:t/>
                </a:r>
                <a:r>
                  <a:rPr lang="en-US" sz="2400" dirty="0" smtClean="0"/>
                  <a:t>        y-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(x-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dirty="0" smtClean="0"/>
                  <a:t> )</a:t>
                </a:r>
              </a:p>
              <a:p>
                <a:pPr/>
                <a:r>
                  <a:rPr lang="en-US" sz="2400" dirty="0" smtClean="0"/>
                  <a:t>Regression coefficient of regression line of y on x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𝒄𝒐𝒗</m:t>
                        </m:r>
                        <m:r>
                          <a:rPr lang="en-US" sz="2400" i="1">
                            <a:latin typeface="Cambria Math"/>
                          </a:rPr>
                          <m:t> (</m:t>
                        </m:r>
                        <m:r>
                          <a:rPr lang="en-US" sz="2400" i="1">
                            <a:latin typeface="Cambria Math"/>
                          </a:rPr>
                          <m:t>𝒙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𝒚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𝒙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/>
                </a:r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00628"/>
                <a:ext cx="7520940" cy="5757372"/>
              </a:xfrm>
              <a:blipFill rotWithShape="1">
                <a:blip r:embed="rId2"/>
                <a:stretch>
                  <a:fillRect l="-1216" t="-742" b="-6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409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regression coefficient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Correlation coefficient is  geometric  mean of two regression coefficients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r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/>
                  <a:t>,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 smtClean="0"/>
                  <a:t> always have  the same sign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/>
                </a:r>
                <a:r>
                  <a:rPr lang="en-US" sz="2000" dirty="0" smtClean="0"/>
                  <a:t>if one coefficient  is  more then one then other  is less then one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Regression coefficients are  free from change of origin but  not free from change of scale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If two variables  have  perfect linear correlation then regression coefficients are reciprocal of each other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8" t="-852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817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414</TotalTime>
  <Words>355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REGRESSION </vt:lpstr>
      <vt:lpstr>REGRASSION </vt:lpstr>
      <vt:lpstr>Lines of regression </vt:lpstr>
      <vt:lpstr>Regression co efficient </vt:lpstr>
      <vt:lpstr>Difference between  correlation and regression </vt:lpstr>
      <vt:lpstr>Regression equations </vt:lpstr>
      <vt:lpstr>scatter diagram method</vt:lpstr>
      <vt:lpstr> method of least  square  </vt:lpstr>
      <vt:lpstr>Properties of regression coefficient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regression</dc:title>
  <dc:creator>Win 8.1</dc:creator>
  <cp:lastModifiedBy>Best</cp:lastModifiedBy>
  <cp:revision>37</cp:revision>
  <dcterms:created xsi:type="dcterms:W3CDTF">2016-09-18T02:33:20Z</dcterms:created>
  <dcterms:modified xsi:type="dcterms:W3CDTF">2019-03-17T17:44:50Z</dcterms:modified>
</cp:coreProperties>
</file>