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1" r:id="rId5"/>
    <p:sldId id="259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F0"/>
            </a:gs>
            <a:gs pos="57000">
              <a:schemeClr val="accent1">
                <a:lumMod val="45000"/>
                <a:lumOff val="5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Neo Bank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New Age Banking and Data Storage Solutions</a:t>
            </a:r>
            <a:endParaRPr lang="en-US"/>
          </a:p>
        </p:txBody>
      </p:sp>
      <p:pic>
        <p:nvPicPr>
          <p:cNvPr id="4" name="Picture 3" descr="Neo-Banks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59305" cy="1122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World Leading Security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1195050" cy="4871085"/>
          </a:xfrm>
        </p:spPr>
        <p:txBody>
          <a:bodyPr/>
          <a:p>
            <a:r>
              <a:rPr lang="en-US"/>
              <a:t>Neo Bank is providing world class security for both Money and Data.</a:t>
            </a:r>
            <a:endParaRPr lang="en-US"/>
          </a:p>
          <a:p>
            <a:r>
              <a:rPr lang="en-US"/>
              <a:t>With branchless online operation of banking and a distrubuted blockchain based banking approach has made Neo Bank a Leader in Paperless Banking and Cloud Storage Solutions.</a:t>
            </a:r>
            <a:endParaRPr lang="en-US"/>
          </a:p>
          <a:p>
            <a:r>
              <a:rPr lang="en-US"/>
              <a:t>We understand that as your business grows, data produced by your business will grow eventually. Data being a part of our daily life, now will be hosted on Neo Bank servers and its storage capacity will be allocated based on amount balance in your account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6692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Security Insights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1195050" cy="4871085"/>
          </a:xfrm>
        </p:spPr>
        <p:txBody>
          <a:bodyPr/>
          <a:p>
            <a:r>
              <a:rPr lang="en-US"/>
              <a:t>On average customers are allocated to a new node within 16 days.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66925" cy="1123950"/>
          </a:xfrm>
          <a:prstGeom prst="rect">
            <a:avLst/>
          </a:prstGeom>
        </p:spPr>
      </p:pic>
      <p:pic>
        <p:nvPicPr>
          <p:cNvPr id="5" name="Picture 4" descr="aloocated days per 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15" y="2499995"/>
            <a:ext cx="6750685" cy="4500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Security Insights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1195050" cy="4871085"/>
          </a:xfrm>
        </p:spPr>
        <p:txBody>
          <a:bodyPr/>
          <a:p>
            <a:r>
              <a:rPr lang="en-US"/>
              <a:t>Our servers are distributed in 5 regions each having 5 nodes which stores user data.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66925" cy="1123950"/>
          </a:xfrm>
          <a:prstGeom prst="rect">
            <a:avLst/>
          </a:prstGeom>
        </p:spPr>
      </p:pic>
      <p:pic>
        <p:nvPicPr>
          <p:cNvPr id="6" name="Picture 5" descr="customer distribution based on reg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436495"/>
            <a:ext cx="7541260" cy="458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6550" y="2758440"/>
            <a:ext cx="9144000" cy="2390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17583"/>
            <a:ext cx="10972800" cy="1143000"/>
          </a:xfrm>
        </p:spPr>
        <p:txBody>
          <a:bodyPr/>
          <a:p>
            <a:r>
              <a:rPr lang="en-US"/>
              <a:t>Dive into future banking with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25" y="1187450"/>
            <a:ext cx="4286250" cy="2330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Presentation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SimSun</vt:lpstr>
      <vt:lpstr>OpenSymbol</vt:lpstr>
      <vt:lpstr>Default Design</vt:lpstr>
      <vt:lpstr>Neo Bank</vt:lpstr>
      <vt:lpstr>World Leading Security</vt:lpstr>
      <vt:lpstr>Security Insights</vt:lpstr>
      <vt:lpstr>Security Insights</vt:lpstr>
      <vt:lpstr>Dive into future banking with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devarsh</dc:creator>
  <cp:lastModifiedBy>devarsh</cp:lastModifiedBy>
  <cp:revision>9</cp:revision>
  <dcterms:created xsi:type="dcterms:W3CDTF">2023-03-13T05:20:04Z</dcterms:created>
  <dcterms:modified xsi:type="dcterms:W3CDTF">2023-03-13T05:20:04Z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