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57000">
              <a:schemeClr val="accent1">
                <a:lumMod val="45000"/>
                <a:lumOff val="5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3305" y="273685"/>
            <a:ext cx="9336405" cy="576580"/>
          </a:xfrm>
        </p:spPr>
        <p:txBody>
          <a:bodyPr>
            <a:normAutofit fontScale="90000"/>
          </a:bodyPr>
          <a:p>
            <a:r>
              <a:rPr lang="en-US" sz="2800"/>
              <a:t>Observed Pattern of proposed Data Allocation Methods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66925" cy="1123950"/>
          </a:xfrm>
          <a:prstGeom prst="rect">
            <a:avLst/>
          </a:prstGeom>
        </p:spPr>
      </p:pic>
      <p:pic>
        <p:nvPicPr>
          <p:cNvPr id="7" name="Picture 6" descr="data allocation query resul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1123950"/>
            <a:ext cx="10944860" cy="594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Nimbus Roman No9 L</vt:lpstr>
      <vt:lpstr>Arial Unicode MS</vt:lpstr>
      <vt:lpstr>Arial Black</vt:lpstr>
      <vt:lpstr>Microsoft YaHei</vt:lpstr>
      <vt:lpstr>Droid Sans Fallback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devarsh</dc:creator>
  <cp:lastModifiedBy>devarsh</cp:lastModifiedBy>
  <cp:revision>7</cp:revision>
  <dcterms:created xsi:type="dcterms:W3CDTF">2023-03-13T05:42:19Z</dcterms:created>
  <dcterms:modified xsi:type="dcterms:W3CDTF">2023-03-13T05:42:19Z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