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80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4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r Pinto" userId="ba4dcf77fd51ba4a" providerId="LiveId" clId="{C3F5B78B-62E9-486A-9946-A60DC9E69A9A}"/>
    <pc:docChg chg="custSel delSld modSld">
      <pc:chgData name="Naor Pinto" userId="ba4dcf77fd51ba4a" providerId="LiveId" clId="{C3F5B78B-62E9-486A-9946-A60DC9E69A9A}" dt="2017-09-22T12:17:57.448" v="69" actId="14100"/>
      <pc:docMkLst>
        <pc:docMk/>
      </pc:docMkLst>
      <pc:sldChg chg="modSp">
        <pc:chgData name="Naor Pinto" userId="ba4dcf77fd51ba4a" providerId="LiveId" clId="{C3F5B78B-62E9-486A-9946-A60DC9E69A9A}" dt="2017-09-22T12:15:51.753" v="41" actId="1076"/>
        <pc:sldMkLst>
          <pc:docMk/>
          <pc:sldMk cId="0" sldId="257"/>
        </pc:sldMkLst>
        <pc:spChg chg="mod">
          <ac:chgData name="Naor Pinto" userId="ba4dcf77fd51ba4a" providerId="LiveId" clId="{C3F5B78B-62E9-486A-9946-A60DC9E69A9A}" dt="2017-09-22T12:15:51.753" v="41" actId="1076"/>
          <ac:spMkLst>
            <pc:docMk/>
            <pc:sldMk cId="0" sldId="257"/>
            <ac:spMk id="21508" creationId="{4C222CDD-1752-4882-BF2B-316BC147A5A1}"/>
          </ac:spMkLst>
        </pc:spChg>
      </pc:sldChg>
      <pc:sldChg chg="addSp delSp modSp">
        <pc:chgData name="Naor Pinto" userId="ba4dcf77fd51ba4a" providerId="LiveId" clId="{C3F5B78B-62E9-486A-9946-A60DC9E69A9A}" dt="2017-09-22T12:16:05.174" v="43" actId="14100"/>
        <pc:sldMkLst>
          <pc:docMk/>
          <pc:sldMk cId="0" sldId="258"/>
        </pc:sldMkLst>
        <pc:spChg chg="add del mod">
          <ac:chgData name="Naor Pinto" userId="ba4dcf77fd51ba4a" providerId="LiveId" clId="{C3F5B78B-62E9-486A-9946-A60DC9E69A9A}" dt="2017-09-22T12:12:13.919" v="1" actId="478"/>
          <ac:spMkLst>
            <pc:docMk/>
            <pc:sldMk cId="0" sldId="258"/>
            <ac:spMk id="3" creationId="{C4EEE83E-5AFC-434C-8A3E-EEF7C786DA8B}"/>
          </ac:spMkLst>
        </pc:spChg>
        <pc:spChg chg="add del mod">
          <ac:chgData name="Naor Pinto" userId="ba4dcf77fd51ba4a" providerId="LiveId" clId="{C3F5B78B-62E9-486A-9946-A60DC9E69A9A}" dt="2017-09-22T12:12:22.644" v="3" actId="478"/>
          <ac:spMkLst>
            <pc:docMk/>
            <pc:sldMk cId="0" sldId="258"/>
            <ac:spMk id="7" creationId="{E906353B-5959-4990-B656-E453A5B21BDD}"/>
          </ac:spMkLst>
        </pc:spChg>
        <pc:spChg chg="del">
          <ac:chgData name="Naor Pinto" userId="ba4dcf77fd51ba4a" providerId="LiveId" clId="{C3F5B78B-62E9-486A-9946-A60DC9E69A9A}" dt="2017-09-22T12:12:10.648" v="0" actId="478"/>
          <ac:spMkLst>
            <pc:docMk/>
            <pc:sldMk cId="0" sldId="258"/>
            <ac:spMk id="23554" creationId="{8F483A2E-F8A8-4BBF-865D-1EAFB9BF4B3E}"/>
          </ac:spMkLst>
        </pc:spChg>
        <pc:spChg chg="del">
          <ac:chgData name="Naor Pinto" userId="ba4dcf77fd51ba4a" providerId="LiveId" clId="{C3F5B78B-62E9-486A-9946-A60DC9E69A9A}" dt="2017-09-22T12:12:17.813" v="2" actId="478"/>
          <ac:spMkLst>
            <pc:docMk/>
            <pc:sldMk cId="0" sldId="258"/>
            <ac:spMk id="23555" creationId="{FDEFBDAC-AC74-4192-B6A7-89C1D5F50BFF}"/>
          </ac:spMkLst>
        </pc:spChg>
        <pc:picChg chg="mod">
          <ac:chgData name="Naor Pinto" userId="ba4dcf77fd51ba4a" providerId="LiveId" clId="{C3F5B78B-62E9-486A-9946-A60DC9E69A9A}" dt="2017-09-22T12:16:05.174" v="43" actId="14100"/>
          <ac:picMkLst>
            <pc:docMk/>
            <pc:sldMk cId="0" sldId="258"/>
            <ac:picMk id="23556" creationId="{7A8BD7CD-1078-457C-B18D-771365F1E28B}"/>
          </ac:picMkLst>
        </pc:picChg>
      </pc:sldChg>
      <pc:sldChg chg="addSp delSp modSp">
        <pc:chgData name="Naor Pinto" userId="ba4dcf77fd51ba4a" providerId="LiveId" clId="{C3F5B78B-62E9-486A-9946-A60DC9E69A9A}" dt="2017-09-22T12:16:10.406" v="44" actId="1076"/>
        <pc:sldMkLst>
          <pc:docMk/>
          <pc:sldMk cId="0" sldId="259"/>
        </pc:sldMkLst>
        <pc:spChg chg="add del mod">
          <ac:chgData name="Naor Pinto" userId="ba4dcf77fd51ba4a" providerId="LiveId" clId="{C3F5B78B-62E9-486A-9946-A60DC9E69A9A}" dt="2017-09-22T12:12:42.922" v="8" actId="478"/>
          <ac:spMkLst>
            <pc:docMk/>
            <pc:sldMk cId="0" sldId="259"/>
            <ac:spMk id="3" creationId="{5CFEF214-0193-419E-A7FD-DF91C4343F4E}"/>
          </ac:spMkLst>
        </pc:spChg>
        <pc:spChg chg="del">
          <ac:chgData name="Naor Pinto" userId="ba4dcf77fd51ba4a" providerId="LiveId" clId="{C3F5B78B-62E9-486A-9946-A60DC9E69A9A}" dt="2017-09-22T12:12:40.476" v="7" actId="478"/>
          <ac:spMkLst>
            <pc:docMk/>
            <pc:sldMk cId="0" sldId="259"/>
            <ac:spMk id="25603" creationId="{6456B8C1-C49C-4306-B723-34997DA5AF28}"/>
          </ac:spMkLst>
        </pc:spChg>
        <pc:picChg chg="mod">
          <ac:chgData name="Naor Pinto" userId="ba4dcf77fd51ba4a" providerId="LiveId" clId="{C3F5B78B-62E9-486A-9946-A60DC9E69A9A}" dt="2017-09-22T12:16:10.406" v="44" actId="1076"/>
          <ac:picMkLst>
            <pc:docMk/>
            <pc:sldMk cId="0" sldId="259"/>
            <ac:picMk id="25604" creationId="{FA702155-1FE9-4F65-AC1B-69110EA27D7D}"/>
          </ac:picMkLst>
        </pc:picChg>
      </pc:sldChg>
      <pc:sldChg chg="modSp">
        <pc:chgData name="Naor Pinto" userId="ba4dcf77fd51ba4a" providerId="LiveId" clId="{C3F5B78B-62E9-486A-9946-A60DC9E69A9A}" dt="2017-09-22T12:16:18.820" v="45" actId="14100"/>
        <pc:sldMkLst>
          <pc:docMk/>
          <pc:sldMk cId="0" sldId="260"/>
        </pc:sldMkLst>
        <pc:picChg chg="mod">
          <ac:chgData name="Naor Pinto" userId="ba4dcf77fd51ba4a" providerId="LiveId" clId="{C3F5B78B-62E9-486A-9946-A60DC9E69A9A}" dt="2017-09-22T12:16:18.820" v="45" actId="14100"/>
          <ac:picMkLst>
            <pc:docMk/>
            <pc:sldMk cId="0" sldId="260"/>
            <ac:picMk id="27652" creationId="{DB1EAEE7-2CFD-4FF2-BA6D-895B14FEAB7B}"/>
          </ac:picMkLst>
        </pc:picChg>
      </pc:sldChg>
      <pc:sldChg chg="addSp delSp modSp">
        <pc:chgData name="Naor Pinto" userId="ba4dcf77fd51ba4a" providerId="LiveId" clId="{C3F5B78B-62E9-486A-9946-A60DC9E69A9A}" dt="2017-09-22T12:16:40.960" v="49" actId="14100"/>
        <pc:sldMkLst>
          <pc:docMk/>
          <pc:sldMk cId="0" sldId="261"/>
        </pc:sldMkLst>
        <pc:spChg chg="add del mod">
          <ac:chgData name="Naor Pinto" userId="ba4dcf77fd51ba4a" providerId="LiveId" clId="{C3F5B78B-62E9-486A-9946-A60DC9E69A9A}" dt="2017-09-22T12:16:32.120" v="47" actId="478"/>
          <ac:spMkLst>
            <pc:docMk/>
            <pc:sldMk cId="0" sldId="261"/>
            <ac:spMk id="3" creationId="{8BE89358-1A3A-4927-8454-E021FA8FB929}"/>
          </ac:spMkLst>
        </pc:spChg>
        <pc:spChg chg="del">
          <ac:chgData name="Naor Pinto" userId="ba4dcf77fd51ba4a" providerId="LiveId" clId="{C3F5B78B-62E9-486A-9946-A60DC9E69A9A}" dt="2017-09-22T12:16:30.342" v="46" actId="478"/>
          <ac:spMkLst>
            <pc:docMk/>
            <pc:sldMk cId="0" sldId="261"/>
            <ac:spMk id="29699" creationId="{24CD80D7-8504-4516-842A-855E066138C8}"/>
          </ac:spMkLst>
        </pc:spChg>
        <pc:picChg chg="mod">
          <ac:chgData name="Naor Pinto" userId="ba4dcf77fd51ba4a" providerId="LiveId" clId="{C3F5B78B-62E9-486A-9946-A60DC9E69A9A}" dt="2017-09-22T12:16:40.960" v="49" actId="14100"/>
          <ac:picMkLst>
            <pc:docMk/>
            <pc:sldMk cId="0" sldId="261"/>
            <ac:picMk id="29700" creationId="{630C398A-3519-4474-99B1-1586636A27A1}"/>
          </ac:picMkLst>
        </pc:picChg>
      </pc:sldChg>
      <pc:sldChg chg="addSp delSp modSp">
        <pc:chgData name="Naor Pinto" userId="ba4dcf77fd51ba4a" providerId="LiveId" clId="{C3F5B78B-62E9-486A-9946-A60DC9E69A9A}" dt="2017-09-22T12:17:03.865" v="55" actId="1076"/>
        <pc:sldMkLst>
          <pc:docMk/>
          <pc:sldMk cId="0" sldId="262"/>
        </pc:sldMkLst>
        <pc:spChg chg="add del mod">
          <ac:chgData name="Naor Pinto" userId="ba4dcf77fd51ba4a" providerId="LiveId" clId="{C3F5B78B-62E9-486A-9946-A60DC9E69A9A}" dt="2017-09-22T12:16:50.989" v="51" actId="478"/>
          <ac:spMkLst>
            <pc:docMk/>
            <pc:sldMk cId="0" sldId="262"/>
            <ac:spMk id="3" creationId="{376AB171-CDC7-4364-BBDB-5159CE1EFAC8}"/>
          </ac:spMkLst>
        </pc:spChg>
        <pc:spChg chg="del">
          <ac:chgData name="Naor Pinto" userId="ba4dcf77fd51ba4a" providerId="LiveId" clId="{C3F5B78B-62E9-486A-9946-A60DC9E69A9A}" dt="2017-09-22T12:16:49.394" v="50" actId="478"/>
          <ac:spMkLst>
            <pc:docMk/>
            <pc:sldMk cId="0" sldId="262"/>
            <ac:spMk id="31747" creationId="{0677FB49-CA7F-413A-8303-83BA0D590931}"/>
          </ac:spMkLst>
        </pc:spChg>
        <pc:picChg chg="mod">
          <ac:chgData name="Naor Pinto" userId="ba4dcf77fd51ba4a" providerId="LiveId" clId="{C3F5B78B-62E9-486A-9946-A60DC9E69A9A}" dt="2017-09-22T12:17:03.865" v="55" actId="1076"/>
          <ac:picMkLst>
            <pc:docMk/>
            <pc:sldMk cId="0" sldId="262"/>
            <ac:picMk id="31748" creationId="{AE4CC811-6207-4071-A8DB-48C100CA22DD}"/>
          </ac:picMkLst>
        </pc:picChg>
      </pc:sldChg>
      <pc:sldChg chg="addSp delSp modSp">
        <pc:chgData name="Naor Pinto" userId="ba4dcf77fd51ba4a" providerId="LiveId" clId="{C3F5B78B-62E9-486A-9946-A60DC9E69A9A}" dt="2017-09-22T12:17:15.127" v="57" actId="14100"/>
        <pc:sldMkLst>
          <pc:docMk/>
          <pc:sldMk cId="0" sldId="263"/>
        </pc:sldMkLst>
        <pc:spChg chg="add del mod">
          <ac:chgData name="Naor Pinto" userId="ba4dcf77fd51ba4a" providerId="LiveId" clId="{C3F5B78B-62E9-486A-9946-A60DC9E69A9A}" dt="2017-09-22T12:13:21.991" v="15" actId="478"/>
          <ac:spMkLst>
            <pc:docMk/>
            <pc:sldMk cId="0" sldId="263"/>
            <ac:spMk id="3" creationId="{972D7DE3-E4F7-4F37-8712-5EF4C78EFD6C}"/>
          </ac:spMkLst>
        </pc:spChg>
        <pc:spChg chg="del">
          <ac:chgData name="Naor Pinto" userId="ba4dcf77fd51ba4a" providerId="LiveId" clId="{C3F5B78B-62E9-486A-9946-A60DC9E69A9A}" dt="2017-09-22T12:13:18.801" v="14" actId="478"/>
          <ac:spMkLst>
            <pc:docMk/>
            <pc:sldMk cId="0" sldId="263"/>
            <ac:spMk id="33795" creationId="{6EE62DA0-4C90-4F95-AD1B-8DEAB8E698C1}"/>
          </ac:spMkLst>
        </pc:spChg>
        <pc:picChg chg="mod">
          <ac:chgData name="Naor Pinto" userId="ba4dcf77fd51ba4a" providerId="LiveId" clId="{C3F5B78B-62E9-486A-9946-A60DC9E69A9A}" dt="2017-09-22T12:17:15.127" v="57" actId="14100"/>
          <ac:picMkLst>
            <pc:docMk/>
            <pc:sldMk cId="0" sldId="263"/>
            <ac:picMk id="33796" creationId="{326DE64F-50D6-4B41-80E8-A7835DA32C6E}"/>
          </ac:picMkLst>
        </pc:picChg>
      </pc:sldChg>
      <pc:sldChg chg="addSp delSp modSp">
        <pc:chgData name="Naor Pinto" userId="ba4dcf77fd51ba4a" providerId="LiveId" clId="{C3F5B78B-62E9-486A-9946-A60DC9E69A9A}" dt="2017-09-22T12:17:31.259" v="61" actId="14100"/>
        <pc:sldMkLst>
          <pc:docMk/>
          <pc:sldMk cId="0" sldId="264"/>
        </pc:sldMkLst>
        <pc:spChg chg="add del mod">
          <ac:chgData name="Naor Pinto" userId="ba4dcf77fd51ba4a" providerId="LiveId" clId="{C3F5B78B-62E9-486A-9946-A60DC9E69A9A}" dt="2017-09-22T12:13:30.148" v="17" actId="478"/>
          <ac:spMkLst>
            <pc:docMk/>
            <pc:sldMk cId="0" sldId="264"/>
            <ac:spMk id="3" creationId="{0ED58519-640F-4155-B5FA-FC76777F83F1}"/>
          </ac:spMkLst>
        </pc:spChg>
        <pc:spChg chg="del">
          <ac:chgData name="Naor Pinto" userId="ba4dcf77fd51ba4a" providerId="LiveId" clId="{C3F5B78B-62E9-486A-9946-A60DC9E69A9A}" dt="2017-09-22T12:13:28.095" v="16" actId="478"/>
          <ac:spMkLst>
            <pc:docMk/>
            <pc:sldMk cId="0" sldId="264"/>
            <ac:spMk id="35843" creationId="{9FC2924A-1988-4474-AE24-D8519B0CBFC5}"/>
          </ac:spMkLst>
        </pc:spChg>
        <pc:picChg chg="mod">
          <ac:chgData name="Naor Pinto" userId="ba4dcf77fd51ba4a" providerId="LiveId" clId="{C3F5B78B-62E9-486A-9946-A60DC9E69A9A}" dt="2017-09-22T12:17:31.259" v="61" actId="14100"/>
          <ac:picMkLst>
            <pc:docMk/>
            <pc:sldMk cId="0" sldId="264"/>
            <ac:picMk id="35844" creationId="{AADD0E9A-F83F-4B6F-BD48-7A8BAA5D9BE3}"/>
          </ac:picMkLst>
        </pc:picChg>
      </pc:sldChg>
      <pc:sldChg chg="del">
        <pc:chgData name="Naor Pinto" userId="ba4dcf77fd51ba4a" providerId="LiveId" clId="{C3F5B78B-62E9-486A-9946-A60DC9E69A9A}" dt="2017-09-22T12:13:35.665" v="18" actId="2696"/>
        <pc:sldMkLst>
          <pc:docMk/>
          <pc:sldMk cId="0" sldId="265"/>
        </pc:sldMkLst>
      </pc:sldChg>
      <pc:sldChg chg="del">
        <pc:chgData name="Naor Pinto" userId="ba4dcf77fd51ba4a" providerId="LiveId" clId="{C3F5B78B-62E9-486A-9946-A60DC9E69A9A}" dt="2017-09-22T12:13:36.988" v="19" actId="2696"/>
        <pc:sldMkLst>
          <pc:docMk/>
          <pc:sldMk cId="0" sldId="266"/>
        </pc:sldMkLst>
      </pc:sldChg>
      <pc:sldChg chg="del">
        <pc:chgData name="Naor Pinto" userId="ba4dcf77fd51ba4a" providerId="LiveId" clId="{C3F5B78B-62E9-486A-9946-A60DC9E69A9A}" dt="2017-09-22T12:13:37.654" v="20" actId="2696"/>
        <pc:sldMkLst>
          <pc:docMk/>
          <pc:sldMk cId="0" sldId="267"/>
        </pc:sldMkLst>
      </pc:sldChg>
      <pc:sldChg chg="del">
        <pc:chgData name="Naor Pinto" userId="ba4dcf77fd51ba4a" providerId="LiveId" clId="{C3F5B78B-62E9-486A-9946-A60DC9E69A9A}" dt="2017-09-22T12:13:38.254" v="21" actId="2696"/>
        <pc:sldMkLst>
          <pc:docMk/>
          <pc:sldMk cId="0" sldId="268"/>
        </pc:sldMkLst>
      </pc:sldChg>
      <pc:sldChg chg="del">
        <pc:chgData name="Naor Pinto" userId="ba4dcf77fd51ba4a" providerId="LiveId" clId="{C3F5B78B-62E9-486A-9946-A60DC9E69A9A}" dt="2017-09-22T12:13:38.820" v="22" actId="2696"/>
        <pc:sldMkLst>
          <pc:docMk/>
          <pc:sldMk cId="0" sldId="269"/>
        </pc:sldMkLst>
      </pc:sldChg>
      <pc:sldChg chg="del">
        <pc:chgData name="Naor Pinto" userId="ba4dcf77fd51ba4a" providerId="LiveId" clId="{C3F5B78B-62E9-486A-9946-A60DC9E69A9A}" dt="2017-09-22T12:13:39.363" v="23" actId="2696"/>
        <pc:sldMkLst>
          <pc:docMk/>
          <pc:sldMk cId="0" sldId="270"/>
        </pc:sldMkLst>
      </pc:sldChg>
      <pc:sldChg chg="del">
        <pc:chgData name="Naor Pinto" userId="ba4dcf77fd51ba4a" providerId="LiveId" clId="{C3F5B78B-62E9-486A-9946-A60DC9E69A9A}" dt="2017-09-22T12:13:39.900" v="24" actId="2696"/>
        <pc:sldMkLst>
          <pc:docMk/>
          <pc:sldMk cId="0" sldId="271"/>
        </pc:sldMkLst>
      </pc:sldChg>
      <pc:sldChg chg="del">
        <pc:chgData name="Naor Pinto" userId="ba4dcf77fd51ba4a" providerId="LiveId" clId="{C3F5B78B-62E9-486A-9946-A60DC9E69A9A}" dt="2017-09-22T12:13:40.627" v="25" actId="2696"/>
        <pc:sldMkLst>
          <pc:docMk/>
          <pc:sldMk cId="0" sldId="272"/>
        </pc:sldMkLst>
      </pc:sldChg>
      <pc:sldChg chg="del">
        <pc:chgData name="Naor Pinto" userId="ba4dcf77fd51ba4a" providerId="LiveId" clId="{C3F5B78B-62E9-486A-9946-A60DC9E69A9A}" dt="2017-09-22T12:13:41.174" v="26" actId="2696"/>
        <pc:sldMkLst>
          <pc:docMk/>
          <pc:sldMk cId="0" sldId="273"/>
        </pc:sldMkLst>
      </pc:sldChg>
      <pc:sldChg chg="del">
        <pc:chgData name="Naor Pinto" userId="ba4dcf77fd51ba4a" providerId="LiveId" clId="{C3F5B78B-62E9-486A-9946-A60DC9E69A9A}" dt="2017-09-22T12:13:41.833" v="27" actId="2696"/>
        <pc:sldMkLst>
          <pc:docMk/>
          <pc:sldMk cId="0" sldId="274"/>
        </pc:sldMkLst>
      </pc:sldChg>
      <pc:sldChg chg="del">
        <pc:chgData name="Naor Pinto" userId="ba4dcf77fd51ba4a" providerId="LiveId" clId="{C3F5B78B-62E9-486A-9946-A60DC9E69A9A}" dt="2017-09-22T12:13:42.994" v="28" actId="2696"/>
        <pc:sldMkLst>
          <pc:docMk/>
          <pc:sldMk cId="0" sldId="275"/>
        </pc:sldMkLst>
      </pc:sldChg>
      <pc:sldChg chg="addSp delSp modSp">
        <pc:chgData name="Naor Pinto" userId="ba4dcf77fd51ba4a" providerId="LiveId" clId="{C3F5B78B-62E9-486A-9946-A60DC9E69A9A}" dt="2017-09-22T12:17:43.960" v="65" actId="14100"/>
        <pc:sldMkLst>
          <pc:docMk/>
          <pc:sldMk cId="0" sldId="276"/>
        </pc:sldMkLst>
        <pc:spChg chg="add del mod">
          <ac:chgData name="Naor Pinto" userId="ba4dcf77fd51ba4a" providerId="LiveId" clId="{C3F5B78B-62E9-486A-9946-A60DC9E69A9A}" dt="2017-09-22T12:13:49.808" v="30" actId="478"/>
          <ac:spMkLst>
            <pc:docMk/>
            <pc:sldMk cId="0" sldId="276"/>
            <ac:spMk id="3" creationId="{CF7724D3-5948-4EAD-A55A-59748776EB36}"/>
          </ac:spMkLst>
        </pc:spChg>
        <pc:spChg chg="del">
          <ac:chgData name="Naor Pinto" userId="ba4dcf77fd51ba4a" providerId="LiveId" clId="{C3F5B78B-62E9-486A-9946-A60DC9E69A9A}" dt="2017-09-22T12:13:47.860" v="29" actId="478"/>
          <ac:spMkLst>
            <pc:docMk/>
            <pc:sldMk cId="0" sldId="276"/>
            <ac:spMk id="60419" creationId="{6415CD1E-8187-427C-A41E-9ADE69042FE5}"/>
          </ac:spMkLst>
        </pc:spChg>
        <pc:picChg chg="mod">
          <ac:chgData name="Naor Pinto" userId="ba4dcf77fd51ba4a" providerId="LiveId" clId="{C3F5B78B-62E9-486A-9946-A60DC9E69A9A}" dt="2017-09-22T12:17:43.960" v="65" actId="14100"/>
          <ac:picMkLst>
            <pc:docMk/>
            <pc:sldMk cId="0" sldId="276"/>
            <ac:picMk id="60420" creationId="{9225BB1B-E230-4266-9E21-30CBCBD8E893}"/>
          </ac:picMkLst>
        </pc:picChg>
      </pc:sldChg>
      <pc:sldChg chg="del">
        <pc:chgData name="Naor Pinto" userId="ba4dcf77fd51ba4a" providerId="LiveId" clId="{C3F5B78B-62E9-486A-9946-A60DC9E69A9A}" dt="2017-09-22T12:13:54.365" v="31" actId="2696"/>
        <pc:sldMkLst>
          <pc:docMk/>
          <pc:sldMk cId="0" sldId="277"/>
        </pc:sldMkLst>
      </pc:sldChg>
      <pc:sldChg chg="del">
        <pc:chgData name="Naor Pinto" userId="ba4dcf77fd51ba4a" providerId="LiveId" clId="{C3F5B78B-62E9-486A-9946-A60DC9E69A9A}" dt="2017-09-22T12:13:55.206" v="32" actId="2696"/>
        <pc:sldMkLst>
          <pc:docMk/>
          <pc:sldMk cId="0" sldId="278"/>
        </pc:sldMkLst>
      </pc:sldChg>
      <pc:sldChg chg="del">
        <pc:chgData name="Naor Pinto" userId="ba4dcf77fd51ba4a" providerId="LiveId" clId="{C3F5B78B-62E9-486A-9946-A60DC9E69A9A}" dt="2017-09-22T12:13:56.017" v="33" actId="2696"/>
        <pc:sldMkLst>
          <pc:docMk/>
          <pc:sldMk cId="0" sldId="279"/>
        </pc:sldMkLst>
      </pc:sldChg>
      <pc:sldChg chg="addSp delSp modSp">
        <pc:chgData name="Naor Pinto" userId="ba4dcf77fd51ba4a" providerId="LiveId" clId="{C3F5B78B-62E9-486A-9946-A60DC9E69A9A}" dt="2017-09-22T12:17:57.448" v="69" actId="14100"/>
        <pc:sldMkLst>
          <pc:docMk/>
          <pc:sldMk cId="0" sldId="280"/>
        </pc:sldMkLst>
        <pc:spChg chg="add del mod">
          <ac:chgData name="Naor Pinto" userId="ba4dcf77fd51ba4a" providerId="LiveId" clId="{C3F5B78B-62E9-486A-9946-A60DC9E69A9A}" dt="2017-09-22T12:14:05.509" v="35" actId="478"/>
          <ac:spMkLst>
            <pc:docMk/>
            <pc:sldMk cId="0" sldId="280"/>
            <ac:spMk id="3" creationId="{0E264458-88D1-4D42-BA2E-05AFED2AD753}"/>
          </ac:spMkLst>
        </pc:spChg>
        <pc:spChg chg="del">
          <ac:chgData name="Naor Pinto" userId="ba4dcf77fd51ba4a" providerId="LiveId" clId="{C3F5B78B-62E9-486A-9946-A60DC9E69A9A}" dt="2017-09-22T12:14:00.907" v="34" actId="478"/>
          <ac:spMkLst>
            <pc:docMk/>
            <pc:sldMk cId="0" sldId="280"/>
            <ac:spMk id="68611" creationId="{9E30A763-F1A1-44CB-830B-3CA414E5BA1E}"/>
          </ac:spMkLst>
        </pc:spChg>
        <pc:picChg chg="mod">
          <ac:chgData name="Naor Pinto" userId="ba4dcf77fd51ba4a" providerId="LiveId" clId="{C3F5B78B-62E9-486A-9946-A60DC9E69A9A}" dt="2017-09-22T12:17:57.448" v="69" actId="14100"/>
          <ac:picMkLst>
            <pc:docMk/>
            <pc:sldMk cId="0" sldId="280"/>
            <ac:picMk id="68612" creationId="{3D59B0DE-4515-4BBF-8246-13639AAEB4EE}"/>
          </ac:picMkLst>
        </pc:picChg>
      </pc:sldChg>
      <pc:sldChg chg="del">
        <pc:chgData name="Naor Pinto" userId="ba4dcf77fd51ba4a" providerId="LiveId" clId="{C3F5B78B-62E9-486A-9946-A60DC9E69A9A}" dt="2017-09-22T12:14:10.475" v="36" actId="2696"/>
        <pc:sldMkLst>
          <pc:docMk/>
          <pc:sldMk cId="0" sldId="281"/>
        </pc:sldMkLst>
      </pc:sldChg>
      <pc:sldChg chg="del">
        <pc:chgData name="Naor Pinto" userId="ba4dcf77fd51ba4a" providerId="LiveId" clId="{C3F5B78B-62E9-486A-9946-A60DC9E69A9A}" dt="2017-09-22T12:14:11.065" v="37" actId="2696"/>
        <pc:sldMkLst>
          <pc:docMk/>
          <pc:sldMk cId="0" sldId="282"/>
        </pc:sldMkLst>
      </pc:sldChg>
      <pc:sldChg chg="del">
        <pc:chgData name="Naor Pinto" userId="ba4dcf77fd51ba4a" providerId="LiveId" clId="{C3F5B78B-62E9-486A-9946-A60DC9E69A9A}" dt="2017-09-22T12:14:11.762" v="38" actId="2696"/>
        <pc:sldMkLst>
          <pc:docMk/>
          <pc:sldMk cId="0" sldId="283"/>
        </pc:sldMkLst>
      </pc:sldChg>
      <pc:sldChg chg="del">
        <pc:chgData name="Naor Pinto" userId="ba4dcf77fd51ba4a" providerId="LiveId" clId="{C3F5B78B-62E9-486A-9946-A60DC9E69A9A}" dt="2017-09-22T12:14:12.797" v="39" actId="2696"/>
        <pc:sldMkLst>
          <pc:docMk/>
          <pc:sldMk cId="0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765682E-517F-4D7D-833D-E14862E672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E1649C6-BAA8-48F3-B997-3B25E18D0D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B127543-B300-4B6B-A839-B7E74AEFFC4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8478FA4-60E2-4E37-9937-C23C17DD13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E8B93F-DE0F-496D-9EF8-F1EB4F955A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C138A72-0870-44B9-8E44-0727BF2E07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5281B2F-70E9-4BBB-827B-439DD7E944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06BC274-A9B9-470E-8DC8-55CB91C36CB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247E8FBF-EC71-4D86-BF1A-218ED3B20D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FBF17950-516B-4854-95F2-234693FF77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2152DECF-70E2-4D77-8B6F-9D91E49006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2AA7FA-EA35-45CD-9E01-0A0200F7CC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72" y="1642631"/>
            <a:ext cx="3231932" cy="2387600"/>
          </a:xfrm>
        </p:spPr>
        <p:txBody>
          <a:bodyPr anchor="b">
            <a:normAutofit/>
          </a:bodyPr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72" y="4264196"/>
            <a:ext cx="3231932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98172" y="6356351"/>
            <a:ext cx="1292672" cy="393246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2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65126"/>
            <a:ext cx="86323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43" y="1825625"/>
            <a:ext cx="8632372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09057" y="6356351"/>
            <a:ext cx="1314448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1611" y="6356351"/>
            <a:ext cx="30861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85813" y="6356351"/>
            <a:ext cx="2057400" cy="365125"/>
          </a:xfrm>
        </p:spPr>
        <p:txBody>
          <a:bodyPr/>
          <a:lstStyle/>
          <a:p>
            <a:fld id="{3F0017C3-1F43-4392-B631-6F75F38F19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72" y="365125"/>
            <a:ext cx="207917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486" y="365125"/>
            <a:ext cx="65640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65514" y="6356351"/>
            <a:ext cx="1336223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1607" y="6356351"/>
            <a:ext cx="30861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4919" y="6356351"/>
            <a:ext cx="2057400" cy="365125"/>
          </a:xfrm>
        </p:spPr>
        <p:txBody>
          <a:bodyPr/>
          <a:lstStyle/>
          <a:p>
            <a:fld id="{3194BB96-A453-4398-AD53-7EAFD201F5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08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365126"/>
            <a:ext cx="8654143" cy="912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335316"/>
            <a:ext cx="8654143" cy="4948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54628" y="6341839"/>
            <a:ext cx="1336216" cy="379637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4923" y="6356351"/>
            <a:ext cx="2057400" cy="365125"/>
          </a:xfrm>
        </p:spPr>
        <p:txBody>
          <a:bodyPr/>
          <a:lstStyle/>
          <a:p>
            <a:fld id="{E182F16E-CD80-4E9A-B914-9A2DB96BAC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81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1680711"/>
            <a:ext cx="855617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2" y="4589463"/>
            <a:ext cx="8556170" cy="1579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09057" y="6356351"/>
            <a:ext cx="1281794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9835" y="6356351"/>
            <a:ext cx="30861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4920" y="6356351"/>
            <a:ext cx="2057400" cy="365125"/>
          </a:xfrm>
        </p:spPr>
        <p:txBody>
          <a:bodyPr/>
          <a:lstStyle/>
          <a:p>
            <a:fld id="{88F6FDCE-3CFF-430D-9C42-853CCC75F1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1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5" y="320676"/>
            <a:ext cx="8556171" cy="1072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914" y="1465944"/>
            <a:ext cx="4220936" cy="48178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5943"/>
            <a:ext cx="4220936" cy="48178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87285" y="6390595"/>
            <a:ext cx="1129391" cy="33088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62943" y="6356351"/>
            <a:ext cx="3262993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4917" y="6356351"/>
            <a:ext cx="2057400" cy="365125"/>
          </a:xfrm>
        </p:spPr>
        <p:txBody>
          <a:bodyPr/>
          <a:lstStyle/>
          <a:p>
            <a:fld id="{83D19D38-FF97-4D63-A0D2-E5235C1422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6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5" y="365126"/>
            <a:ext cx="8534400" cy="1028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1536023"/>
            <a:ext cx="418249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686" y="2461533"/>
            <a:ext cx="4182496" cy="3851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36023"/>
            <a:ext cx="422093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47019"/>
            <a:ext cx="4220936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7285" y="6356351"/>
            <a:ext cx="1303567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64042" y="6356351"/>
            <a:ext cx="2057400" cy="365125"/>
          </a:xfrm>
        </p:spPr>
        <p:txBody>
          <a:bodyPr/>
          <a:lstStyle/>
          <a:p>
            <a:fld id="{EE43E422-EC0B-494A-A525-FEBD02E9BB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20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9" y="365126"/>
            <a:ext cx="8697686" cy="984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87286" y="6356351"/>
            <a:ext cx="1325334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61607" y="6356351"/>
            <a:ext cx="30861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85809" y="6356351"/>
            <a:ext cx="2057400" cy="365125"/>
          </a:xfrm>
        </p:spPr>
        <p:txBody>
          <a:bodyPr/>
          <a:lstStyle/>
          <a:p>
            <a:fld id="{0D026FDC-B2C2-4744-BAB1-50A0CB44E5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1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09057" y="6356351"/>
            <a:ext cx="1292678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39835" y="6356351"/>
            <a:ext cx="30861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4922" y="6356351"/>
            <a:ext cx="2057400" cy="365125"/>
          </a:xfrm>
        </p:spPr>
        <p:txBody>
          <a:bodyPr/>
          <a:lstStyle/>
          <a:p>
            <a:fld id="{C08093F8-E156-4F4E-B01A-AFEE8DA410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51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355602"/>
            <a:ext cx="356082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14856"/>
            <a:ext cx="5006237" cy="53689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029" y="2042886"/>
            <a:ext cx="3560820" cy="42263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87285" y="6356351"/>
            <a:ext cx="1303564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9835" y="6356351"/>
            <a:ext cx="30861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4920" y="6356351"/>
            <a:ext cx="2057400" cy="365125"/>
          </a:xfrm>
        </p:spPr>
        <p:txBody>
          <a:bodyPr/>
          <a:lstStyle/>
          <a:p>
            <a:fld id="{0C45BF3A-6990-4928-856D-20D4A0D9D9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6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457200"/>
            <a:ext cx="3516086" cy="138611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29370"/>
            <a:ext cx="4995352" cy="53689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029" y="1999344"/>
            <a:ext cx="3516086" cy="42408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6356351"/>
            <a:ext cx="132533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0721" y="6356351"/>
            <a:ext cx="30861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85805" y="6356351"/>
            <a:ext cx="2057400" cy="365125"/>
          </a:xfrm>
        </p:spPr>
        <p:txBody>
          <a:bodyPr/>
          <a:lstStyle/>
          <a:p>
            <a:fld id="{C8ED0FA6-8885-4E58-9D18-FC283A5B2E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00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572" y="365126"/>
            <a:ext cx="8534399" cy="999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2" y="1465943"/>
            <a:ext cx="8534400" cy="481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7286" y="6369957"/>
            <a:ext cx="1292673" cy="351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69478" y="63699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BD53-8AA8-497C-BCD9-E27011B083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53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>
                <a16:creationId xmlns:a16="http://schemas.microsoft.com/office/drawing/2014/main" id="{4C222CDD-1752-4882-BF2B-316BC147A5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3048000"/>
            <a:ext cx="3048000" cy="701731"/>
          </a:xfrm>
        </p:spPr>
        <p:txBody>
          <a:bodyPr wrap="square" anchor="ctr">
            <a:spAutoFit/>
          </a:bodyPr>
          <a:lstStyle/>
          <a:p>
            <a:r>
              <a:rPr lang="en-US" altLang="en-US" sz="4400" dirty="0" err="1"/>
              <a:t>bef</a:t>
            </a:r>
            <a:r>
              <a:rPr lang="en-US" altLang="en-US" sz="4400" dirty="0"/>
              <a:t> Defined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768E8EE-5B6C-4E27-9370-9467343D29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  <a:endParaRPr lang="ru-RU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1FB495E-5E43-4C46-A158-C11597FF9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3550"/>
            <a:ext cx="8229600" cy="765175"/>
          </a:xfrm>
        </p:spPr>
        <p:txBody>
          <a:bodyPr>
            <a:spAutoFit/>
          </a:bodyPr>
          <a:lstStyle/>
          <a:p>
            <a:r>
              <a:rPr lang="en-US" altLang="en-US"/>
              <a:t>People</a:t>
            </a:r>
          </a:p>
        </p:txBody>
      </p:sp>
      <p:pic>
        <p:nvPicPr>
          <p:cNvPr id="68612" name="Picture 4" descr="Cover">
            <a:extLst>
              <a:ext uri="{FF2B5EF4-FFF2-40B4-BE49-F238E27FC236}">
                <a16:creationId xmlns:a16="http://schemas.microsoft.com/office/drawing/2014/main" id="{3D59B0DE-4515-4BBF-8246-13639AAE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10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Cover">
            <a:extLst>
              <a:ext uri="{FF2B5EF4-FFF2-40B4-BE49-F238E27FC236}">
                <a16:creationId xmlns:a16="http://schemas.microsoft.com/office/drawing/2014/main" id="{7A8BD7CD-1078-457C-B18D-771365F1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62C2C59-BD18-40EF-A858-32E7A30EE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3550"/>
            <a:ext cx="8229600" cy="765175"/>
          </a:xfrm>
        </p:spPr>
        <p:txBody>
          <a:bodyPr>
            <a:spAutoFit/>
          </a:bodyPr>
          <a:lstStyle/>
          <a:p>
            <a:r>
              <a:rPr lang="en-US" altLang="en-US"/>
              <a:t>Overview</a:t>
            </a:r>
          </a:p>
        </p:txBody>
      </p:sp>
      <p:pic>
        <p:nvPicPr>
          <p:cNvPr id="25604" name="Picture 4" descr="Cover">
            <a:extLst>
              <a:ext uri="{FF2B5EF4-FFF2-40B4-BE49-F238E27FC236}">
                <a16:creationId xmlns:a16="http://schemas.microsoft.com/office/drawing/2014/main" id="{FA702155-1FE9-4F65-AC1B-69110EA2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7" y="1295400"/>
            <a:ext cx="822801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2549AF-5AAC-41AF-9B14-7E7081DA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3550"/>
            <a:ext cx="8229600" cy="765175"/>
          </a:xfrm>
        </p:spPr>
        <p:txBody>
          <a:bodyPr>
            <a:spAutoFit/>
          </a:bodyPr>
          <a:lstStyle/>
          <a:p>
            <a:r>
              <a:rPr lang="en-US" altLang="en-US"/>
              <a:t>Definition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DFC6FFD-5204-4CCD-BFE4-5177055BB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ru-RU" altLang="en-US"/>
          </a:p>
        </p:txBody>
      </p:sp>
      <p:pic>
        <p:nvPicPr>
          <p:cNvPr id="27652" name="Picture 4" descr="Cover">
            <a:extLst>
              <a:ext uri="{FF2B5EF4-FFF2-40B4-BE49-F238E27FC236}">
                <a16:creationId xmlns:a16="http://schemas.microsoft.com/office/drawing/2014/main" id="{DB1EAEE7-2CFD-4FF2-BA6D-895B14FE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28725"/>
            <a:ext cx="836510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5EF37F9-961E-4433-B2D0-4204BBCAB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3550"/>
            <a:ext cx="8229600" cy="765175"/>
          </a:xfrm>
        </p:spPr>
        <p:txBody>
          <a:bodyPr>
            <a:spAutoFit/>
          </a:bodyPr>
          <a:lstStyle/>
          <a:p>
            <a:r>
              <a:rPr lang="en-US" altLang="en-US"/>
              <a:t>Areas Of Concern</a:t>
            </a:r>
          </a:p>
        </p:txBody>
      </p:sp>
      <p:pic>
        <p:nvPicPr>
          <p:cNvPr id="29700" name="Picture 4" descr="Cover">
            <a:extLst>
              <a:ext uri="{FF2B5EF4-FFF2-40B4-BE49-F238E27FC236}">
                <a16:creationId xmlns:a16="http://schemas.microsoft.com/office/drawing/2014/main" id="{630C398A-3519-4474-99B1-1586636A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954"/>
            <a:ext cx="8228012" cy="511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31ADD0F-6558-42F2-A7A5-DC7B3793E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3075"/>
            <a:ext cx="8229600" cy="749300"/>
          </a:xfrm>
        </p:spPr>
        <p:txBody>
          <a:bodyPr>
            <a:spAutoFit/>
          </a:bodyPr>
          <a:lstStyle/>
          <a:p>
            <a:r>
              <a:rPr lang="en-US" altLang="en-US" sz="4300"/>
              <a:t>Pattern Categories</a:t>
            </a:r>
          </a:p>
        </p:txBody>
      </p:sp>
      <p:pic>
        <p:nvPicPr>
          <p:cNvPr id="31748" name="Picture 4" descr="Cover">
            <a:extLst>
              <a:ext uri="{FF2B5EF4-FFF2-40B4-BE49-F238E27FC236}">
                <a16:creationId xmlns:a16="http://schemas.microsoft.com/office/drawing/2014/main" id="{AE4CC811-6207-4071-A8DB-48C100CA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29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BC2D81A-90F4-4CBD-B52E-5312558DE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3550"/>
            <a:ext cx="8229600" cy="765175"/>
          </a:xfrm>
        </p:spPr>
        <p:txBody>
          <a:bodyPr>
            <a:spAutoFit/>
          </a:bodyPr>
          <a:lstStyle/>
          <a:p>
            <a:r>
              <a:rPr lang="en-US" altLang="en-US"/>
              <a:t>Patterns</a:t>
            </a:r>
          </a:p>
        </p:txBody>
      </p:sp>
      <p:pic>
        <p:nvPicPr>
          <p:cNvPr id="33796" name="Picture 4" descr="Cover">
            <a:extLst>
              <a:ext uri="{FF2B5EF4-FFF2-40B4-BE49-F238E27FC236}">
                <a16:creationId xmlns:a16="http://schemas.microsoft.com/office/drawing/2014/main" id="{326DE64F-50D6-4B41-80E8-A7835DA3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C818F19-C8FC-4D4C-A0D5-9BC38AD39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3550"/>
            <a:ext cx="8229600" cy="765175"/>
          </a:xfrm>
        </p:spPr>
        <p:txBody>
          <a:bodyPr>
            <a:spAutoFit/>
          </a:bodyPr>
          <a:lstStyle/>
          <a:p>
            <a:r>
              <a:rPr lang="en-US" altLang="en-US"/>
              <a:t>Product</a:t>
            </a:r>
          </a:p>
        </p:txBody>
      </p:sp>
      <p:pic>
        <p:nvPicPr>
          <p:cNvPr id="35844" name="Picture 4" descr="Cover">
            <a:extLst>
              <a:ext uri="{FF2B5EF4-FFF2-40B4-BE49-F238E27FC236}">
                <a16:creationId xmlns:a16="http://schemas.microsoft.com/office/drawing/2014/main" id="{AADD0E9A-F83F-4B6F-BD48-7A8BAA5D9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67E5DF8-85A6-4BB7-A165-804AEDC46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3550"/>
            <a:ext cx="8229600" cy="765175"/>
          </a:xfrm>
        </p:spPr>
        <p:txBody>
          <a:bodyPr>
            <a:spAutoFit/>
          </a:bodyPr>
          <a:lstStyle/>
          <a:p>
            <a:r>
              <a:rPr lang="en-US" altLang="en-US"/>
              <a:t>Process</a:t>
            </a:r>
          </a:p>
        </p:txBody>
      </p:sp>
      <p:pic>
        <p:nvPicPr>
          <p:cNvPr id="60420" name="Picture 4" descr="Cover">
            <a:extLst>
              <a:ext uri="{FF2B5EF4-FFF2-40B4-BE49-F238E27FC236}">
                <a16:creationId xmlns:a16="http://schemas.microsoft.com/office/drawing/2014/main" id="{9225BB1B-E230-4266-9E21-30CBCBD8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534400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RELEASE_DATE" val="2013.07.10"/>
  <p:tag name="AS_VERSION" val="7.5.1.0"/>
  <p:tag name="AS_TITLE" val="Aspose.Slides for Java"/>
</p:tagLst>
</file>

<file path=ppt/theme/theme1.xml><?xml version="1.0" encoding="utf-8"?>
<a:theme xmlns:a="http://schemas.openxmlformats.org/drawingml/2006/main" name="2014-TemplateBasePresentation-0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-TemplateBasePresentation-01" id="{95F9DBD0-1F94-4CFC-ABA2-40D10F75593C}" vid="{86E440F8-5E24-44CF-A3A8-1D32A4F8AC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2014-TemplateBasePresentation-01</Template>
  <TotalTime>63</TotalTime>
  <Words>15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2014-TemplateBasePresentation-01</vt:lpstr>
      <vt:lpstr>bef Defined</vt:lpstr>
      <vt:lpstr>PowerPoint Presentation</vt:lpstr>
      <vt:lpstr>Overview</vt:lpstr>
      <vt:lpstr>Definition</vt:lpstr>
      <vt:lpstr>Areas Of Concern</vt:lpstr>
      <vt:lpstr>Pattern Categories</vt:lpstr>
      <vt:lpstr>Patterns</vt:lpstr>
      <vt:lpstr>Product</vt:lpstr>
      <vt:lpstr>Process</vt:lpstr>
      <vt:lpstr>People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 Defined</dc:title>
  <dc:creator/>
  <cp:lastModifiedBy>Naor Pinto</cp:lastModifiedBy>
  <cp:revision>2</cp:revision>
  <dcterms:created xsi:type="dcterms:W3CDTF">2017-09-22T12:11:35Z</dcterms:created>
  <dcterms:modified xsi:type="dcterms:W3CDTF">2017-09-22T12:17:57Z</dcterms:modified>
</cp:coreProperties>
</file>