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4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r Pinto" userId="ba4dcf77fd51ba4a" providerId="LiveId" clId="{EDC12D31-0015-4430-B0EB-60B38B293943}"/>
    <pc:docChg chg="custSel delSld modSld">
      <pc:chgData name="Naor Pinto" userId="ba4dcf77fd51ba4a" providerId="LiveId" clId="{EDC12D31-0015-4430-B0EB-60B38B293943}" dt="2017-09-22T12:07:53.921" v="14" actId="14100"/>
      <pc:docMkLst>
        <pc:docMk/>
      </pc:docMkLst>
      <pc:sldChg chg="modSp">
        <pc:chgData name="Naor Pinto" userId="ba4dcf77fd51ba4a" providerId="LiveId" clId="{EDC12D31-0015-4430-B0EB-60B38B293943}" dt="2017-09-22T12:06:47.368" v="2" actId="1076"/>
        <pc:sldMkLst>
          <pc:docMk/>
          <pc:sldMk cId="0" sldId="257"/>
        </pc:sldMkLst>
        <pc:spChg chg="mod">
          <ac:chgData name="Naor Pinto" userId="ba4dcf77fd51ba4a" providerId="LiveId" clId="{EDC12D31-0015-4430-B0EB-60B38B293943}" dt="2017-09-22T12:06:47.368" v="2" actId="1076"/>
          <ac:spMkLst>
            <pc:docMk/>
            <pc:sldMk cId="0" sldId="257"/>
            <ac:spMk id="21508" creationId="{00000000-0000-0000-0000-000000000000}"/>
          </ac:spMkLst>
        </pc:spChg>
      </pc:sldChg>
      <pc:sldChg chg="addSp delSp modSp">
        <pc:chgData name="Naor Pinto" userId="ba4dcf77fd51ba4a" providerId="LiveId" clId="{EDC12D31-0015-4430-B0EB-60B38B293943}" dt="2017-09-22T12:07:18.981" v="6" actId="14100"/>
        <pc:sldMkLst>
          <pc:docMk/>
          <pc:sldMk cId="0" sldId="258"/>
        </pc:sldMkLst>
        <pc:spChg chg="add del mod">
          <ac:chgData name="Naor Pinto" userId="ba4dcf77fd51ba4a" providerId="LiveId" clId="{EDC12D31-0015-4430-B0EB-60B38B293943}" dt="2017-09-22T12:07:11.966" v="4" actId="478"/>
          <ac:spMkLst>
            <pc:docMk/>
            <pc:sldMk cId="0" sldId="258"/>
            <ac:spMk id="3" creationId="{D6B302EA-5B1D-4445-8768-68A8D0DE93DB}"/>
          </ac:spMkLst>
        </pc:spChg>
        <pc:spChg chg="del">
          <ac:chgData name="Naor Pinto" userId="ba4dcf77fd51ba4a" providerId="LiveId" clId="{EDC12D31-0015-4430-B0EB-60B38B293943}" dt="2017-09-22T12:07:09.514" v="3" actId="478"/>
          <ac:spMkLst>
            <pc:docMk/>
            <pc:sldMk cId="0" sldId="258"/>
            <ac:spMk id="23555" creationId="{00000000-0000-0000-0000-000000000000}"/>
          </ac:spMkLst>
        </pc:spChg>
        <pc:picChg chg="mod">
          <ac:chgData name="Naor Pinto" userId="ba4dcf77fd51ba4a" providerId="LiveId" clId="{EDC12D31-0015-4430-B0EB-60B38B293943}" dt="2017-09-22T12:07:18.981" v="6" actId="14100"/>
          <ac:picMkLst>
            <pc:docMk/>
            <pc:sldMk cId="0" sldId="258"/>
            <ac:picMk id="23556" creationId="{00000000-0000-0000-0000-000000000000}"/>
          </ac:picMkLst>
        </pc:picChg>
      </pc:sldChg>
      <pc:sldChg chg="del">
        <pc:chgData name="Naor Pinto" userId="ba4dcf77fd51ba4a" providerId="LiveId" clId="{EDC12D31-0015-4430-B0EB-60B38B293943}" dt="2017-09-22T12:05:50.227" v="0" actId="2696"/>
        <pc:sldMkLst>
          <pc:docMk/>
          <pc:sldMk cId="0" sldId="259"/>
        </pc:sldMkLst>
      </pc:sldChg>
      <pc:sldChg chg="addSp delSp modSp">
        <pc:chgData name="Naor Pinto" userId="ba4dcf77fd51ba4a" providerId="LiveId" clId="{EDC12D31-0015-4430-B0EB-60B38B293943}" dt="2017-09-22T12:07:34.807" v="10" actId="14100"/>
        <pc:sldMkLst>
          <pc:docMk/>
          <pc:sldMk cId="0" sldId="260"/>
        </pc:sldMkLst>
        <pc:spChg chg="add del mod">
          <ac:chgData name="Naor Pinto" userId="ba4dcf77fd51ba4a" providerId="LiveId" clId="{EDC12D31-0015-4430-B0EB-60B38B293943}" dt="2017-09-22T12:07:26.666" v="8" actId="478"/>
          <ac:spMkLst>
            <pc:docMk/>
            <pc:sldMk cId="0" sldId="260"/>
            <ac:spMk id="3" creationId="{5B95F7AA-F99C-41B5-AF08-76859A567BC3}"/>
          </ac:spMkLst>
        </pc:spChg>
        <pc:spChg chg="del">
          <ac:chgData name="Naor Pinto" userId="ba4dcf77fd51ba4a" providerId="LiveId" clId="{EDC12D31-0015-4430-B0EB-60B38B293943}" dt="2017-09-22T12:07:24.360" v="7" actId="478"/>
          <ac:spMkLst>
            <pc:docMk/>
            <pc:sldMk cId="0" sldId="260"/>
            <ac:spMk id="27651" creationId="{00000000-0000-0000-0000-000000000000}"/>
          </ac:spMkLst>
        </pc:spChg>
        <pc:picChg chg="mod">
          <ac:chgData name="Naor Pinto" userId="ba4dcf77fd51ba4a" providerId="LiveId" clId="{EDC12D31-0015-4430-B0EB-60B38B293943}" dt="2017-09-22T12:07:34.807" v="10" actId="14100"/>
          <ac:picMkLst>
            <pc:docMk/>
            <pc:sldMk cId="0" sldId="260"/>
            <ac:picMk id="27652" creationId="{00000000-0000-0000-0000-000000000000}"/>
          </ac:picMkLst>
        </pc:picChg>
      </pc:sldChg>
      <pc:sldChg chg="addSp delSp modSp">
        <pc:chgData name="Naor Pinto" userId="ba4dcf77fd51ba4a" providerId="LiveId" clId="{EDC12D31-0015-4430-B0EB-60B38B293943}" dt="2017-09-22T12:07:53.921" v="14" actId="14100"/>
        <pc:sldMkLst>
          <pc:docMk/>
          <pc:sldMk cId="0" sldId="261"/>
        </pc:sldMkLst>
        <pc:spChg chg="add del mod">
          <ac:chgData name="Naor Pinto" userId="ba4dcf77fd51ba4a" providerId="LiveId" clId="{EDC12D31-0015-4430-B0EB-60B38B293943}" dt="2017-09-22T12:07:45.705" v="12" actId="478"/>
          <ac:spMkLst>
            <pc:docMk/>
            <pc:sldMk cId="0" sldId="261"/>
            <ac:spMk id="3" creationId="{8A283590-3F9E-4558-A7C1-D7E3E5EFC93C}"/>
          </ac:spMkLst>
        </pc:spChg>
        <pc:spChg chg="del">
          <ac:chgData name="Naor Pinto" userId="ba4dcf77fd51ba4a" providerId="LiveId" clId="{EDC12D31-0015-4430-B0EB-60B38B293943}" dt="2017-09-22T12:07:42.872" v="11" actId="478"/>
          <ac:spMkLst>
            <pc:docMk/>
            <pc:sldMk cId="0" sldId="261"/>
            <ac:spMk id="29699" creationId="{00000000-0000-0000-0000-000000000000}"/>
          </ac:spMkLst>
        </pc:spChg>
        <pc:picChg chg="mod">
          <ac:chgData name="Naor Pinto" userId="ba4dcf77fd51ba4a" providerId="LiveId" clId="{EDC12D31-0015-4430-B0EB-60B38B293943}" dt="2017-09-22T12:07:53.921" v="14" actId="14100"/>
          <ac:picMkLst>
            <pc:docMk/>
            <pc:sldMk cId="0" sldId="261"/>
            <ac:picMk id="2970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72" y="1642631"/>
            <a:ext cx="3231932" cy="238760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72" y="4264196"/>
            <a:ext cx="3231932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8172" y="6356351"/>
            <a:ext cx="1292672" cy="3932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365126"/>
            <a:ext cx="86323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43" y="1825625"/>
            <a:ext cx="8632372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314448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1611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85813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244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72" y="365125"/>
            <a:ext cx="207917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486" y="365125"/>
            <a:ext cx="65640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514" y="6356351"/>
            <a:ext cx="1336223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1607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19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56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65126"/>
            <a:ext cx="8654143" cy="912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335316"/>
            <a:ext cx="8654143" cy="49484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54628" y="6341839"/>
            <a:ext cx="1336216" cy="37963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23" y="6356351"/>
            <a:ext cx="2057400" cy="365125"/>
          </a:xfrm>
        </p:spPr>
        <p:txBody>
          <a:bodyPr/>
          <a:lstStyle/>
          <a:p>
            <a:fld id="{03AA49BA-5530-4AC7-92C3-4F9BC4C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1680711"/>
            <a:ext cx="855617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4589463"/>
            <a:ext cx="8556170" cy="1579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281794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4920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4792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5" y="320676"/>
            <a:ext cx="8556171" cy="10726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914" y="1465944"/>
            <a:ext cx="4220936" cy="4817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5943"/>
            <a:ext cx="4220936" cy="4817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87285" y="6390595"/>
            <a:ext cx="1129391" cy="330880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62943" y="6356351"/>
            <a:ext cx="3262993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4917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5591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365126"/>
            <a:ext cx="8534400" cy="1028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1536023"/>
            <a:ext cx="418249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686" y="2461533"/>
            <a:ext cx="4182496" cy="3851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36023"/>
            <a:ext cx="422093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47019"/>
            <a:ext cx="4220936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7285" y="6356351"/>
            <a:ext cx="1303567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64042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59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9" y="365126"/>
            <a:ext cx="8697686" cy="984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87286" y="6356351"/>
            <a:ext cx="1325334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61607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85809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791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09057" y="6356351"/>
            <a:ext cx="1292678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4922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754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355602"/>
            <a:ext cx="356082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14856"/>
            <a:ext cx="5006237" cy="53689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029" y="2042886"/>
            <a:ext cx="3560820" cy="42263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87285" y="6356351"/>
            <a:ext cx="1303564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9835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4920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26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457200"/>
            <a:ext cx="3516086" cy="13861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29370"/>
            <a:ext cx="4995352" cy="53689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029" y="1999344"/>
            <a:ext cx="3516086" cy="42408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6356351"/>
            <a:ext cx="1325336" cy="365125"/>
          </a:xfrm>
        </p:spPr>
        <p:txBody>
          <a:bodyPr/>
          <a:lstStyle/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0721" y="6356351"/>
            <a:ext cx="3086100" cy="365125"/>
          </a:xfrm>
        </p:spPr>
        <p:txBody>
          <a:bodyPr/>
          <a:lstStyle/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85805" y="6356351"/>
            <a:ext cx="2057400" cy="365125"/>
          </a:xfrm>
        </p:spPr>
        <p:txBody>
          <a:bodyPr/>
          <a:lstStyle/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159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72" y="365126"/>
            <a:ext cx="8534399" cy="999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2" y="1465943"/>
            <a:ext cx="8534400" cy="481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7286" y="6369957"/>
            <a:ext cx="1292673" cy="3515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478" y="63699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buClrTx/>
              <a:buNone/>
            </a:pPr>
            <a:r>
              <a:rPr lang="en-US" sz="14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366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21507"/>
          <p:cNvSpPr>
            <a:spLocks noGrp="1"/>
          </p:cNvSpPr>
          <p:nvPr>
            <p:ph type="ctrTitle"/>
          </p:nvPr>
        </p:nvSpPr>
        <p:spPr>
          <a:xfrm>
            <a:off x="323528" y="3068960"/>
            <a:ext cx="2695904" cy="549381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bef</a:t>
            </a:r>
            <a:r>
              <a:rPr u="none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Explained</a:t>
            </a:r>
          </a:p>
        </p:txBody>
      </p:sp>
      <p:sp>
        <p:nvSpPr>
          <p:cNvPr id="21509" name="Subtitle 21508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algn="ctr">
            <a:noFill/>
          </a:ln>
        </p:spPr>
        <p:txBody>
          <a:bodyPr/>
          <a:lstStyle/>
          <a:p>
            <a:pPr lvl="0"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3553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bef Explained</a:t>
            </a:r>
          </a:p>
        </p:txBody>
      </p:sp>
      <p:pic>
        <p:nvPicPr>
          <p:cNvPr id="23556" name="Picture 23555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323528" y="1124744"/>
            <a:ext cx="8496944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7649"/>
          <p:cNvSpPr>
            <a:spLocks noGrp="1"/>
          </p:cNvSpPr>
          <p:nvPr>
            <p:ph type="title"/>
          </p:nvPr>
        </p:nvSpPr>
        <p:spPr>
          <a:xfrm>
            <a:off x="457200" y="463550"/>
            <a:ext cx="8229600" cy="765175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u="none">
                <a:effectLst>
                  <a:outerShdw blurRad="38100" dist="38100" dir="2700000" algn="tl">
                    <a:srgbClr val="FFFFFF"/>
                  </a:outerShdw>
                </a:effectLst>
              </a:rPr>
              <a:t>Areas Of Concern</a:t>
            </a:r>
          </a:p>
        </p:txBody>
      </p:sp>
      <p:pic>
        <p:nvPicPr>
          <p:cNvPr id="27652" name="Picture 27651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323528" y="1207900"/>
            <a:ext cx="8640960" cy="510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749300"/>
          </a:xfrm>
          <a:prstGeom prst="rect">
            <a:avLst/>
          </a:prstGeom>
          <a:noFill/>
          <a:ln algn="ctr">
            <a:noFill/>
          </a:ln>
        </p:spPr>
        <p:txBody>
          <a:bodyPr wrap="square">
            <a:spAutoFit/>
          </a:bodyPr>
          <a:lstStyle/>
          <a:p>
            <a:pPr lvl="0">
              <a:buClrTx/>
              <a:buNone/>
            </a:pPr>
            <a:r>
              <a:rPr sz="4300" u="none">
                <a:effectLst>
                  <a:outerShdw blurRad="38100" dist="38100" dir="2700000" algn="tl">
                    <a:srgbClr val="FFFFFF"/>
                  </a:outerShdw>
                </a:effectLst>
              </a:rPr>
              <a:t>Pattern Categories</a:t>
            </a:r>
          </a:p>
        </p:txBody>
      </p:sp>
      <p:pic>
        <p:nvPicPr>
          <p:cNvPr id="29700" name="Picture 29699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251520" y="1124744"/>
            <a:ext cx="8712968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RELEASE_DATE" val="2013.07.10"/>
  <p:tag name="AS_TITLE" val="Aspose.Slides for Java"/>
  <p:tag name="AS_VERSION" val="7.5.1.0"/>
</p:tagLst>
</file>

<file path=ppt/theme/theme1.xml><?xml version="1.0" encoding="utf-8"?>
<a:theme xmlns:a="http://schemas.openxmlformats.org/drawingml/2006/main" name="2014-TemplateBasePresentation-0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-TemplateBasePresentation-01" id="{95F9DBD0-1F94-4CFC-ABA2-40D10F75593C}" vid="{86E440F8-5E24-44CF-A3A8-1D32A4F8AC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2014-TemplateBasePresentation-01</Template>
  <TotalTime>59</TotalTime>
  <Words>10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2014-TemplateBasePresentation-01</vt:lpstr>
      <vt:lpstr>bef Explained</vt:lpstr>
      <vt:lpstr>bef Explained</vt:lpstr>
      <vt:lpstr>Areas Of Concern</vt:lpstr>
      <vt:lpstr>Pattern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 Explained</dc:title>
  <cp:lastModifiedBy>Naor Pinto</cp:lastModifiedBy>
  <cp:revision>1</cp:revision>
  <cp:lastPrinted>1969-12-31T19:00:00Z</cp:lastPrinted>
  <dcterms:created xsi:type="dcterms:W3CDTF">2017-09-22T12:05:08Z</dcterms:created>
  <dcterms:modified xsi:type="dcterms:W3CDTF">2017-09-22T12:07:56Z</dcterms:modified>
</cp:coreProperties>
</file>