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custDataLst>
    <p:tags r:id="rId24"/>
  </p:custDataLst>
  <p:defaultTextStyle>
    <a:lvl1pPr marL="0" marR="0" lvl="0" indent="0" algn="l" defTabSz="7315200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>
        <a:solidFill>
          <a:schemeClr val="tx1"/>
        </a:solidFill>
        <a:latin typeface="Arial" charset="0"/>
      </a:defRPr>
    </a:lvl1pPr>
    <a:lvl2pPr marL="4572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>
        <a:solidFill>
          <a:srgbClr val="000000"/>
        </a:solidFill>
        <a:latin typeface="Arial" charset="0"/>
      </a:defRPr>
    </a:lvl2pPr>
    <a:lvl3pPr marL="9144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>
        <a:solidFill>
          <a:srgbClr val="000000"/>
        </a:solidFill>
        <a:latin typeface="Arial" charset="0"/>
      </a:defRPr>
    </a:lvl3pPr>
    <a:lvl4pPr marL="13716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>
        <a:solidFill>
          <a:srgbClr val="000000"/>
        </a:solidFill>
        <a:latin typeface="Arial" charset="0"/>
      </a:defRPr>
    </a:lvl4pPr>
    <a:lvl5pPr marL="1828800" marR="0" lvl="0" indent="0" algn="l" rtl="0" eaLnBrk="1" fontAlgn="auto" latinLnBrk="0" hangingPunct="1">
      <a:lnSpc>
        <a:spcPct val="100000"/>
      </a:lnSpc>
      <a:spcBef>
        <a:spcPct val="0"/>
      </a:spcBef>
      <a:buClrTx/>
      <a:buSzTx/>
      <a:buFont typeface="Arial" charset="0"/>
      <a:buNone/>
      <a:defRPr sz="1800">
        <a:solidFill>
          <a:srgbClr val="000000"/>
        </a:solidFill>
        <a:latin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21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56C3-8FF7-4AD5-A244-27BA1F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8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93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81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80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89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26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48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14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49BA-5530-4AC7-92C3-4F9BC4C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105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54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28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3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6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3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lvl="0" algn="ct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 algn="r">
              <a:buClrTx/>
              <a:buNone/>
            </a:pPr>
            <a:r>
              <a:rPr lang="en-US" sz="1400" u="none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  <a:endParaRPr lang="en-US" sz="1400" u="none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9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21507"/>
          <p:cNvSpPr>
            <a:spLocks noGrp="1"/>
          </p:cNvSpPr>
          <p:nvPr>
            <p:ph type="ctrTitle"/>
          </p:nvPr>
        </p:nvSpPr>
        <p:spPr>
          <a:xfrm>
            <a:off x="685800" y="2482850"/>
            <a:ext cx="77724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OLTM Proof Of Concept</a:t>
            </a:r>
          </a:p>
        </p:txBody>
      </p:sp>
      <p:sp>
        <p:nvSpPr>
          <p:cNvPr id="21509" name="Subtitle 21508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8064" y="407707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Naor Toledo Pinto</a:t>
            </a:r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9937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62706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sz="35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Components Summary Descriptions</a:t>
            </a:r>
          </a:p>
        </p:txBody>
      </p:sp>
      <p:sp>
        <p:nvSpPr>
          <p:cNvPr id="39939" name="Text Placeholder 39938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39940" name="Picture 39939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457200" y="3128962"/>
            <a:ext cx="82296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1985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Third-Party Components</a:t>
            </a:r>
          </a:p>
        </p:txBody>
      </p:sp>
      <p:sp>
        <p:nvSpPr>
          <p:cNvPr id="41987" name="Text Placeholder 41986"/>
          <p:cNvSpPr>
            <a:spLocks noGrp="1"/>
          </p:cNvSpPr>
          <p:nvPr>
            <p:ph sz="quarter" idx="13"/>
          </p:nvPr>
        </p:nvSpPr>
        <p:spPr>
          <a:xfrm>
            <a:off x="374558" y="3933056"/>
            <a:ext cx="8229600" cy="1692771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Besides the normal support of the language and standard libraries we have included some libraries that are worth mentioning as the base for this implementation.</a:t>
            </a:r>
          </a:p>
          <a:p>
            <a:pPr lvl="0" algn="just">
              <a:buClrTx/>
              <a:buChar char="•"/>
            </a:pPr>
            <a:r>
              <a:rPr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implementation was coded and tested in Windows based C++ and compiled with Microsoft Studio 2008.</a:t>
            </a:r>
          </a:p>
        </p:txBody>
      </p:sp>
      <p:pic>
        <p:nvPicPr>
          <p:cNvPr id="41988" name="Picture 41987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5958" y="1412776"/>
            <a:ext cx="8229600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4033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Winsock</a:t>
            </a:r>
          </a:p>
        </p:txBody>
      </p:sp>
      <p:sp>
        <p:nvSpPr>
          <p:cNvPr id="44035" name="Text Placeholder 44034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10699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 connectivity we have </a:t>
            </a:r>
            <a:r>
              <a:rPr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use</a:t>
            </a:r>
            <a:r>
              <a:rPr lang="en-US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Winsock flavor for socket 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6081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mySocket</a:t>
            </a:r>
          </a:p>
        </p:txBody>
      </p:sp>
      <p:sp>
        <p:nvSpPr>
          <p:cNvPr id="46083" name="Text Placeholder 4608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3678238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8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Instead of writing the implementation using the standard socket API's we decided to use a "wrapping" API created by Lyyang Yu.</a:t>
            </a:r>
          </a:p>
          <a:p>
            <a:pPr lvl="0" algn="just">
              <a:buClrTx/>
              <a:buChar char="•"/>
            </a:pPr>
            <a:r>
              <a:rPr sz="28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In addition to "wrapping" the basics of sockets into some OO implementation this API provides some logging services.</a:t>
            </a:r>
          </a:p>
          <a:p>
            <a:pPr lvl="0" algn="just">
              <a:buClrTx/>
              <a:buChar char="•"/>
            </a:pPr>
            <a:r>
              <a:rPr sz="28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This API is only a "sample" implementation- but it has enough for this proof of concept.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8129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</a:p>
        </p:txBody>
      </p:sp>
      <p:sp>
        <p:nvSpPr>
          <p:cNvPr id="48131" name="Text Placeholder 48130"/>
          <p:cNvSpPr>
            <a:spLocks noGrp="1"/>
          </p:cNvSpPr>
          <p:nvPr>
            <p:ph sz="quarter" idx="13"/>
          </p:nvPr>
        </p:nvSpPr>
        <p:spPr>
          <a:xfrm>
            <a:off x="457200" y="1245475"/>
            <a:ext cx="8229600" cy="393541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3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We have the boost library to provide support for two features: unit testing and JSON.</a:t>
            </a:r>
          </a:p>
          <a:p>
            <a:pPr lvl="0" algn="just">
              <a:buClrTx/>
              <a:buChar char="•"/>
            </a:pPr>
            <a:r>
              <a:rPr sz="3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We have used JSON as the serialization format of the messages between the client and server applications.</a:t>
            </a:r>
          </a:p>
          <a:p>
            <a:pPr lvl="0" algn="just">
              <a:buClrTx/>
              <a:buChar char="•"/>
            </a:pPr>
            <a:r>
              <a:rPr sz="3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 the unit tests we have the use the </a:t>
            </a:r>
            <a:r>
              <a:rPr sz="3000" u="none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minimal_test</a:t>
            </a:r>
            <a:r>
              <a:rPr sz="3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0177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Local Components</a:t>
            </a:r>
          </a:p>
        </p:txBody>
      </p:sp>
      <p:sp>
        <p:nvSpPr>
          <p:cNvPr id="50179" name="Text Placeholder 50178"/>
          <p:cNvSpPr>
            <a:spLocks noGrp="1"/>
          </p:cNvSpPr>
          <p:nvPr>
            <p:ph sz="quarter" idx="13"/>
          </p:nvPr>
        </p:nvSpPr>
        <p:spPr>
          <a:xfrm>
            <a:off x="503693" y="4509120"/>
            <a:ext cx="8229600" cy="1077218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As base for this implementation we have created three classes.</a:t>
            </a:r>
          </a:p>
          <a:p>
            <a:pPr lvl="0" algn="just">
              <a:buClrTx/>
              <a:buChar char="•"/>
            </a:pPr>
            <a:r>
              <a:rPr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Two of the classes are completely generic and only one encapsulates the knowledge about OLTM.</a:t>
            </a:r>
          </a:p>
        </p:txBody>
      </p:sp>
      <p:pic>
        <p:nvPicPr>
          <p:cNvPr id="50180" name="Picture 50179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528482" y="1736036"/>
            <a:ext cx="8229600" cy="222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RestMapContainer</a:t>
            </a:r>
          </a:p>
        </p:txBody>
      </p:sp>
      <p:sp>
        <p:nvSpPr>
          <p:cNvPr id="52227" name="Text Placeholder 52226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360521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This class exposes REST services to maintain "in memory" map collections.</a:t>
            </a:r>
          </a:p>
          <a:p>
            <a:pPr lvl="0" algn="just">
              <a:buClrTx/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This object implements the basic REST operations: create, read, update and delete. In addition we implemented a "peek" operation - for this we have reused the head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4273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Message</a:t>
            </a:r>
          </a:p>
        </p:txBody>
      </p:sp>
      <p:sp>
        <p:nvSpPr>
          <p:cNvPr id="54275" name="Text Placeholder 54274"/>
          <p:cNvSpPr>
            <a:spLocks noGrp="1"/>
          </p:cNvSpPr>
          <p:nvPr>
            <p:ph sz="quarter" idx="13"/>
          </p:nvPr>
        </p:nvSpPr>
        <p:spPr>
          <a:xfrm>
            <a:off x="395536" y="1124744"/>
            <a:ext cx="8229600" cy="445611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7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is a generic class that deals with "messages." </a:t>
            </a:r>
          </a:p>
          <a:p>
            <a:pPr lvl="0" algn="just">
              <a:buClrTx/>
              <a:buChar char="•"/>
            </a:pPr>
            <a:r>
              <a:rPr sz="27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main purpose of this object is to hold a message content and being able to parse it into their correspondent fields and compose it back as a single content stream.</a:t>
            </a:r>
          </a:p>
          <a:p>
            <a:pPr lvl="0" algn="just">
              <a:buClrTx/>
              <a:buChar char="•"/>
            </a:pPr>
            <a:r>
              <a:rPr sz="27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At the moment this object can hold messages formatted as JSON or standard strings.</a:t>
            </a:r>
          </a:p>
          <a:p>
            <a:pPr lvl="0" algn="just">
              <a:buClrTx/>
              <a:buChar char="•"/>
            </a:pPr>
            <a:r>
              <a:rPr sz="27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object could be extended in the future to support other formats such as XML, CSV,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6321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OLTM</a:t>
            </a:r>
          </a:p>
        </p:txBody>
      </p:sp>
      <p:sp>
        <p:nvSpPr>
          <p:cNvPr id="56323" name="Text Placeholder 56322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438626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As indicated before this is the only class that has any knowledge about the translation domain.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It encapsulates all the domain related definitions and its main operations.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operations mirror the standard REST functions however it include some additional error handling pertinent to the domain.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is intended to be used only as a class - this is the "behavior" of the application and none of its state.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main state of the application will be managed with the </a:t>
            </a:r>
            <a:r>
              <a:rPr sz="2200" u="none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RestMapContainer</a:t>
            </a: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and the transient state with the Message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8369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User Applications</a:t>
            </a:r>
          </a:p>
        </p:txBody>
      </p:sp>
      <p:sp>
        <p:nvSpPr>
          <p:cNvPr id="58371" name="Text Placeholder 58370"/>
          <p:cNvSpPr>
            <a:spLocks noGrp="1"/>
          </p:cNvSpPr>
          <p:nvPr>
            <p:ph sz="quarter" idx="13"/>
          </p:nvPr>
        </p:nvSpPr>
        <p:spPr>
          <a:xfrm>
            <a:off x="539552" y="4352925"/>
            <a:ext cx="8229600" cy="769441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 this application we have created two applications.</a:t>
            </a:r>
          </a:p>
          <a:p>
            <a:pPr lvl="0" algn="just">
              <a:buClrTx/>
              <a:buChar char="•"/>
            </a:pPr>
            <a:r>
              <a:rPr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Both of those applications are command line driven.</a:t>
            </a:r>
          </a:p>
        </p:txBody>
      </p:sp>
      <p:pic>
        <p:nvPicPr>
          <p:cNvPr id="58372" name="Picture 5837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445531" y="1217419"/>
            <a:ext cx="8228012" cy="3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3553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OLTM Proof Of Concept</a:t>
            </a:r>
          </a:p>
        </p:txBody>
      </p:sp>
      <p:sp>
        <p:nvSpPr>
          <p:cNvPr id="23555" name="Text Placeholder 23554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23556" name="Picture 23555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177925" y="1600200"/>
            <a:ext cx="67881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60417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OLTM Server</a:t>
            </a:r>
          </a:p>
        </p:txBody>
      </p:sp>
      <p:sp>
        <p:nvSpPr>
          <p:cNvPr id="60419" name="Text Placeholder 60418"/>
          <p:cNvSpPr>
            <a:spLocks noGrp="1"/>
          </p:cNvSpPr>
          <p:nvPr>
            <p:ph sz="quarter" idx="13"/>
          </p:nvPr>
        </p:nvSpPr>
        <p:spPr>
          <a:xfrm>
            <a:off x="457200" y="1209380"/>
            <a:ext cx="8229600" cy="41052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is a standard server socket application.</a:t>
            </a:r>
          </a:p>
          <a:p>
            <a:pPr lvl="0" algn="just">
              <a:buClrTx/>
              <a:buChar char="•"/>
            </a:pPr>
            <a:r>
              <a:rPr sz="2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application will host a </a:t>
            </a:r>
            <a:r>
              <a:rPr sz="2800" u="none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RestMapContainer</a:t>
            </a:r>
            <a:r>
              <a:rPr sz="2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object - this collection is the heart of the system. It will contain the translations. </a:t>
            </a:r>
          </a:p>
          <a:p>
            <a:pPr lvl="0" algn="just">
              <a:buClrTx/>
              <a:buChar char="•"/>
            </a:pPr>
            <a:r>
              <a:rPr sz="2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sole purpose of the server application is to parse the messages and process the requests and send the responses to the client applications.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62465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OLTM Client</a:t>
            </a:r>
          </a:p>
        </p:txBody>
      </p:sp>
      <p:sp>
        <p:nvSpPr>
          <p:cNvPr id="62467" name="Text Placeholder 62466"/>
          <p:cNvSpPr>
            <a:spLocks noGrp="1"/>
          </p:cNvSpPr>
          <p:nvPr>
            <p:ph sz="quarter" idx="13"/>
          </p:nvPr>
        </p:nvSpPr>
        <p:spPr>
          <a:xfrm>
            <a:off x="457200" y="1228725"/>
            <a:ext cx="8229600" cy="3748719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1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is a standard socket client application.</a:t>
            </a:r>
          </a:p>
          <a:p>
            <a:pPr lvl="0" algn="just">
              <a:buClrTx/>
              <a:buChar char="•"/>
            </a:pPr>
            <a:r>
              <a:rPr sz="1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 each use the user will pass a command. The application will open a socket communication with the server application and request process for it.</a:t>
            </a:r>
          </a:p>
          <a:p>
            <a:pPr lvl="0" algn="just">
              <a:buClrTx/>
              <a:buChar char="•"/>
            </a:pPr>
            <a:r>
              <a:rPr sz="1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communication protocol uses Message objects, and for each interaction the client application will open a socket session and will close it after the server sends a response.</a:t>
            </a:r>
          </a:p>
          <a:p>
            <a:pPr lvl="0" algn="just">
              <a:buClrTx/>
              <a:buChar char="•"/>
            </a:pPr>
            <a:r>
              <a:rPr sz="18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protocol includes the following sequence:</a:t>
            </a:r>
          </a:p>
          <a:p>
            <a:pPr marL="571500" lvl="1" indent="-171450" algn="just">
              <a:buFont typeface="Wingdings" panose="05000000000000000000" pitchFamily="2" charset="2"/>
              <a:buChar char="Ø"/>
            </a:pPr>
            <a:r>
              <a:rPr sz="1400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Open </a:t>
            </a:r>
            <a:r>
              <a:rPr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socket communication</a:t>
            </a:r>
          </a:p>
          <a:p>
            <a:pPr marL="571500" lvl="1" indent="-171450" algn="just">
              <a:buFont typeface="Wingdings" panose="05000000000000000000" pitchFamily="2" charset="2"/>
              <a:buChar char="Ø"/>
            </a:pPr>
            <a:r>
              <a:rPr sz="1400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Create </a:t>
            </a:r>
            <a:r>
              <a:rPr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"request" Message object</a:t>
            </a:r>
          </a:p>
          <a:p>
            <a:pPr marL="571500" lvl="1" indent="-171450" algn="just">
              <a:buFont typeface="Wingdings" panose="05000000000000000000" pitchFamily="2" charset="2"/>
              <a:buChar char="Ø"/>
            </a:pPr>
            <a:r>
              <a:rPr sz="1400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Serialize </a:t>
            </a:r>
            <a:r>
              <a:rPr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it and send it to the server</a:t>
            </a:r>
          </a:p>
          <a:p>
            <a:pPr marL="571500" lvl="1" indent="-171450" algn="just">
              <a:buFont typeface="Wingdings" panose="05000000000000000000" pitchFamily="2" charset="2"/>
              <a:buChar char="Ø"/>
            </a:pPr>
            <a:r>
              <a:rPr sz="1400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After </a:t>
            </a:r>
            <a:r>
              <a:rPr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the server sends a "response" Message</a:t>
            </a:r>
          </a:p>
          <a:p>
            <a:pPr marL="571500" lvl="1" indent="-171450" algn="just">
              <a:buFont typeface="Wingdings" panose="05000000000000000000" pitchFamily="2" charset="2"/>
              <a:buChar char="Ø"/>
            </a:pPr>
            <a:r>
              <a:rPr sz="1400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will parse the response and informs the user of the results</a:t>
            </a:r>
          </a:p>
          <a:p>
            <a:pPr marL="571500" lvl="1" indent="-171450" algn="just">
              <a:buFont typeface="Wingdings" panose="05000000000000000000" pitchFamily="2" charset="2"/>
              <a:buChar char="Ø"/>
            </a:pPr>
            <a:r>
              <a:rPr sz="1400" u="none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will communicate the server to close the socket session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4513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Unit Test Implementation</a:t>
            </a:r>
          </a:p>
        </p:txBody>
      </p:sp>
      <p:sp>
        <p:nvSpPr>
          <p:cNvPr id="64515" name="Text Placeholder 64514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438626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We have used the </a:t>
            </a:r>
            <a:r>
              <a:rPr sz="2200" u="none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minimal_test</a:t>
            </a: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feature of boost for the unit test implementation.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is not a comprehensive unit test.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We have created a single unit test application for testing the three main classes created for this implementation: </a:t>
            </a:r>
            <a:r>
              <a:rPr sz="2200" u="none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RestMapContainer</a:t>
            </a: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Message and OLTM.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client application is a test application in itself - as it stands one can use it as a manual test for the server application.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the server application all relevant functions are provided by those three objects - anything else is plumbing and error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5601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Overview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2044700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The purpose of this document is to discuss at a high level the design of the OLTM Proof of Concept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7649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</a:t>
            </a:r>
          </a:p>
        </p:txBody>
      </p:sp>
      <p:sp>
        <p:nvSpPr>
          <p:cNvPr id="27651" name="Text Placeholder 27650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27652" name="Picture 2765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457200" y="3013075"/>
            <a:ext cx="8229600" cy="170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9697"/>
          <p:cNvSpPr>
            <a:spLocks noGrp="1"/>
          </p:cNvSpPr>
          <p:nvPr>
            <p:ph type="title"/>
          </p:nvPr>
        </p:nvSpPr>
        <p:spPr>
          <a:xfrm>
            <a:off x="457200" y="506412"/>
            <a:ext cx="8229600" cy="6889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sz="39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1- Applications Proof Of Concept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sz="quarter" idx="13"/>
          </p:nvPr>
        </p:nvSpPr>
        <p:spPr>
          <a:xfrm>
            <a:off x="434589" y="1195387"/>
            <a:ext cx="8229600" cy="3983038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This implementation should demonstrate the basics of an "in memory" translation service. The main "server" application should provide translation services.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application will hold the "dictionary" and will provide the resolution for any of entries saved in memory.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client application should use socket technology to interact with the translation service.</a:t>
            </a:r>
          </a:p>
          <a:p>
            <a:pPr lvl="0" algn="just">
              <a:buClrTx/>
              <a:buChar char="•"/>
            </a:pPr>
            <a:r>
              <a:rPr sz="22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service should expose the main life cycle operations for the maintenance of the translation dictionary: create, read, update, delete and a peek task to inform if a particular entry is part of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1745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2- Design Focus</a:t>
            </a:r>
          </a:p>
        </p:txBody>
      </p:sp>
      <p:sp>
        <p:nvSpPr>
          <p:cNvPr id="31747" name="Text Placeholder 31746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360521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The focus of this implementation is demonstrate the basics of the functionality and some good coding practices.</a:t>
            </a:r>
          </a:p>
          <a:p>
            <a:pPr lvl="0" algn="just">
              <a:buClrTx/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This implementation will not strive to deal with aspects of scalability and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3793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3- Unit Test Demonstration</a:t>
            </a:r>
          </a:p>
        </p:txBody>
      </p:sp>
      <p:sp>
        <p:nvSpPr>
          <p:cNvPr id="33795" name="Text Placeholder 33794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094162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 algn="just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In addition, this implementation will demonstrate a little bit about Unit Testing.</a:t>
            </a:r>
          </a:p>
          <a:p>
            <a:pPr lvl="0" algn="just">
              <a:buClrTx/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The Unit Testing will demonstrate the basics of what can be done with Unit Test, however it will cover only the basic operations and main components created for this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5841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Design &amp; Implementation</a:t>
            </a:r>
          </a:p>
        </p:txBody>
      </p:sp>
      <p:sp>
        <p:nvSpPr>
          <p:cNvPr id="35843" name="Text Placeholder 3584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35844" name="Picture 3584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457200" y="2162175"/>
            <a:ext cx="82296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7889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Conceptual Design</a:t>
            </a:r>
          </a:p>
        </p:txBody>
      </p:sp>
      <p:sp>
        <p:nvSpPr>
          <p:cNvPr id="37891" name="Text Placeholder 37890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Char char="•"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37892" name="Picture 3789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457200" y="1228726"/>
            <a:ext cx="8363272" cy="53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RELEASE_DATE" val="2013.07.10"/>
  <p:tag name="AS_TITLE" val="Aspose.Slides for Java"/>
  <p:tag name="AS_VERSION" val="7.5.1.0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69</TotalTime>
  <Words>973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Tw Cen MT</vt:lpstr>
      <vt:lpstr>Wingdings</vt:lpstr>
      <vt:lpstr>Droplet</vt:lpstr>
      <vt:lpstr>OLTM Proof Of Concept</vt:lpstr>
      <vt:lpstr>OLTM Proof Of Concept</vt:lpstr>
      <vt:lpstr>Overview</vt:lpstr>
      <vt:lpstr>Requirements</vt:lpstr>
      <vt:lpstr>1- Applications Proof Of Concept</vt:lpstr>
      <vt:lpstr>2- Design Focus</vt:lpstr>
      <vt:lpstr>3- Unit Test Demonstration</vt:lpstr>
      <vt:lpstr>Design &amp; Implementation</vt:lpstr>
      <vt:lpstr>Conceptual Design</vt:lpstr>
      <vt:lpstr>Components Summary Descriptions</vt:lpstr>
      <vt:lpstr>Third-Party Components</vt:lpstr>
      <vt:lpstr>Winsock</vt:lpstr>
      <vt:lpstr>mySocket</vt:lpstr>
      <vt:lpstr>boost</vt:lpstr>
      <vt:lpstr>Local Components</vt:lpstr>
      <vt:lpstr>RestMapContainer</vt:lpstr>
      <vt:lpstr>Message</vt:lpstr>
      <vt:lpstr>OLTM</vt:lpstr>
      <vt:lpstr>User Applications</vt:lpstr>
      <vt:lpstr>OLTM Server</vt:lpstr>
      <vt:lpstr>OLTM Client</vt:lpstr>
      <vt:lpstr>Unit Test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OLTM Proof Of Concept</dc:title>
  <dc:creator>Naor Pinto</dc:creator>
  <cp:lastModifiedBy>Naor Pinto</cp:lastModifiedBy>
  <cp:revision>7</cp:revision>
  <cp:lastPrinted>1969-12-31T19:00:00Z</cp:lastPrinted>
  <dcterms:created xsi:type="dcterms:W3CDTF">2014-06-02T11:26:38Z</dcterms:created>
  <dcterms:modified xsi:type="dcterms:W3CDTF">2014-06-02T11:39:50Z</dcterms:modified>
</cp:coreProperties>
</file>