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6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2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5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1168-DA7B-44B0-9520-5312A0D84B07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84" y="242931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Spend Prediction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720" y="615636"/>
            <a:ext cx="104263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Business </a:t>
            </a:r>
            <a:r>
              <a:rPr lang="en-IN" sz="2400" b="1" u="sng" dirty="0" smtClean="0"/>
              <a:t>problem/objective:</a:t>
            </a:r>
          </a:p>
          <a:p>
            <a:endParaRPr lang="en-IN" sz="2400" dirty="0"/>
          </a:p>
          <a:p>
            <a:r>
              <a:rPr lang="en-IN" dirty="0"/>
              <a:t>To predict the Credit </a:t>
            </a:r>
            <a:r>
              <a:rPr lang="en-IN" dirty="0" smtClean="0"/>
              <a:t>card spent </a:t>
            </a:r>
            <a:r>
              <a:rPr lang="en-IN" dirty="0"/>
              <a:t>of a new customer given his details like demographics, personal details, card details etc.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This is a Regression problem where we would build a model to predict the Credit card spent of new customer. </a:t>
            </a:r>
          </a:p>
          <a:p>
            <a:endParaRPr lang="en-IN" dirty="0"/>
          </a:p>
          <a:p>
            <a:r>
              <a:rPr lang="en-IN" b="1" u="sng" dirty="0" smtClean="0"/>
              <a:t>Data Understanding:</a:t>
            </a:r>
          </a:p>
          <a:p>
            <a:endParaRPr lang="en-IN" b="1" dirty="0"/>
          </a:p>
          <a:p>
            <a:r>
              <a:rPr lang="en-IN" dirty="0" smtClean="0"/>
              <a:t>Total number of variables : 130.</a:t>
            </a:r>
          </a:p>
          <a:p>
            <a:endParaRPr lang="en-IN" dirty="0"/>
          </a:p>
          <a:p>
            <a:r>
              <a:rPr lang="en-IN" dirty="0" smtClean="0"/>
              <a:t>Target variables is derived as follows:</a:t>
            </a:r>
          </a:p>
          <a:p>
            <a:r>
              <a:rPr lang="en-IN" dirty="0" smtClean="0"/>
              <a:t>Total Spend = </a:t>
            </a:r>
            <a:r>
              <a:rPr lang="en-IN" dirty="0" err="1" smtClean="0"/>
              <a:t>cardspent</a:t>
            </a:r>
            <a:r>
              <a:rPr lang="en-IN" dirty="0" smtClean="0"/>
              <a:t> + card2spent</a:t>
            </a:r>
          </a:p>
          <a:p>
            <a:endParaRPr lang="en-IN" dirty="0"/>
          </a:p>
          <a:p>
            <a:r>
              <a:rPr lang="en-IN" b="1" u="sng" dirty="0" smtClean="0"/>
              <a:t>Algorithms used:</a:t>
            </a:r>
          </a:p>
          <a:p>
            <a:endParaRPr lang="en-IN" b="1" u="sng" dirty="0"/>
          </a:p>
          <a:p>
            <a:pPr marL="342900" indent="-342900">
              <a:buAutoNum type="arabicPeriod"/>
            </a:pPr>
            <a:r>
              <a:rPr lang="en-IN" dirty="0" smtClean="0"/>
              <a:t>Decision Tree </a:t>
            </a:r>
            <a:r>
              <a:rPr lang="en-IN" dirty="0" err="1" smtClean="0"/>
              <a:t>Regressor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XGBoost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KNN </a:t>
            </a:r>
            <a:r>
              <a:rPr lang="en-IN" dirty="0" err="1" smtClean="0"/>
              <a:t>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65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84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Credit Card Spend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Spend Prediction</dc:title>
  <dc:creator>ARUNDEV S</dc:creator>
  <cp:lastModifiedBy>ARUNDEV S</cp:lastModifiedBy>
  <cp:revision>5</cp:revision>
  <dcterms:created xsi:type="dcterms:W3CDTF">2019-08-28T17:14:45Z</dcterms:created>
  <dcterms:modified xsi:type="dcterms:W3CDTF">2019-08-29T04:32:56Z</dcterms:modified>
</cp:coreProperties>
</file>