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A73CCB-D371-3ED7-E37F-320A096B2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0417" y="599663"/>
            <a:ext cx="9079466" cy="1520685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</a:rPr>
              <a:t>DIGITAL</a:t>
            </a:r>
            <a:r>
              <a:rPr lang="en-IN" dirty="0"/>
              <a:t> PORTFOLIO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EA21FEA-137B-C86D-2DAB-7C9A35CCA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853" y="2650435"/>
            <a:ext cx="8825658" cy="36079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	NAME  :  </a:t>
            </a:r>
            <a:r>
              <a:rPr lang="en-IN" dirty="0" smtClean="0">
                <a:solidFill>
                  <a:schemeClr val="tx1"/>
                </a:solidFill>
              </a:rPr>
              <a:t>DEVASARANYAMARY I</a:t>
            </a:r>
            <a:endParaRPr lang="en-IN" dirty="0"/>
          </a:p>
          <a:p>
            <a:endParaRPr lang="en-IN" dirty="0"/>
          </a:p>
          <a:p>
            <a:r>
              <a:rPr lang="en-IN" dirty="0"/>
              <a:t>	</a:t>
            </a:r>
            <a:r>
              <a:rPr lang="en-US" dirty="0"/>
              <a:t>REGISTER NO  : 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cap="none" dirty="0" smtClean="0">
                <a:solidFill>
                  <a:schemeClr val="tx1"/>
                </a:solidFill>
              </a:rPr>
              <a:t>2422k2433</a:t>
            </a:r>
            <a:endParaRPr lang="en-US" dirty="0"/>
          </a:p>
          <a:p>
            <a:endParaRPr lang="en-US" dirty="0"/>
          </a:p>
          <a:p>
            <a:r>
              <a:rPr lang="en-US" dirty="0"/>
              <a:t>	NM ID  :  </a:t>
            </a:r>
            <a:r>
              <a:rPr lang="en-US" cap="none" dirty="0" smtClean="0">
                <a:solidFill>
                  <a:schemeClr val="tx1"/>
                </a:solidFill>
              </a:rPr>
              <a:t>asbru072422K2433</a:t>
            </a:r>
            <a:endParaRPr lang="en-US" dirty="0"/>
          </a:p>
          <a:p>
            <a:endParaRPr lang="en-US" dirty="0"/>
          </a:p>
          <a:p>
            <a:r>
              <a:rPr lang="en-US" dirty="0"/>
              <a:t>	DEPARTMENT  :  </a:t>
            </a:r>
            <a:r>
              <a:rPr lang="en-US" dirty="0">
                <a:solidFill>
                  <a:schemeClr val="tx1"/>
                </a:solidFill>
              </a:rPr>
              <a:t>II – </a:t>
            </a:r>
            <a:r>
              <a:rPr lang="en-US" dirty="0" err="1">
                <a:solidFill>
                  <a:schemeClr val="tx1"/>
                </a:solidFill>
              </a:rPr>
              <a:t>B.Sc</a:t>
            </a:r>
            <a:r>
              <a:rPr lang="en-US" dirty="0">
                <a:solidFill>
                  <a:schemeClr val="tx1"/>
                </a:solidFill>
              </a:rPr>
              <a:t> ( Computer science )</a:t>
            </a:r>
            <a:endParaRPr lang="en-US" dirty="0"/>
          </a:p>
          <a:p>
            <a:endParaRPr lang="en-US" dirty="0"/>
          </a:p>
          <a:p>
            <a:r>
              <a:rPr lang="en-US" dirty="0"/>
              <a:t>	COLLEGE  :  </a:t>
            </a:r>
            <a:r>
              <a:rPr lang="en-US" dirty="0" err="1">
                <a:solidFill>
                  <a:schemeClr val="tx1"/>
                </a:solidFill>
              </a:rPr>
              <a:t>lrg</a:t>
            </a:r>
            <a:r>
              <a:rPr lang="en-US" dirty="0">
                <a:solidFill>
                  <a:schemeClr val="tx1"/>
                </a:solidFill>
              </a:rPr>
              <a:t> women’s arts and science college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546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ACB960-8A96-5431-8320-A9C9CEFDC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841513"/>
            <a:ext cx="8825659" cy="1255643"/>
          </a:xfrm>
        </p:spPr>
        <p:txBody>
          <a:bodyPr/>
          <a:lstStyle/>
          <a:p>
            <a:r>
              <a:rPr lang="en-IN" dirty="0"/>
              <a:t>RESULT &amp; SCREENSHOTS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A0D55AB-B6E7-6F1A-C196-149532FC2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97156"/>
            <a:ext cx="8825659" cy="3786810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Personal portfolio website build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Clear display of Skills, achievements, and projects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Screenshots : Below the screenshots are my portfolio website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5159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781" y="934636"/>
            <a:ext cx="9160042" cy="510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0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664" y="1327402"/>
            <a:ext cx="9458425" cy="43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565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900" y="1145372"/>
            <a:ext cx="9545053" cy="483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68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4EFBE51-5892-30B5-6FDC-B9184FF7B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21" y="938966"/>
            <a:ext cx="11447157" cy="522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46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FB3AC6B-AD6A-9232-D282-A141E2436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556" y="839329"/>
            <a:ext cx="11502887" cy="546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905" y="1232755"/>
            <a:ext cx="9641305" cy="479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644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52" y="782052"/>
            <a:ext cx="9371798" cy="519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76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4862F-80C3-252D-1333-C5F214CC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26166"/>
            <a:ext cx="8825659" cy="1467677"/>
          </a:xfrm>
        </p:spPr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B37847-BD9D-522A-B133-1CE145281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763077"/>
            <a:ext cx="8825659" cy="236220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Portfolio acts as a digital resume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Display achievements and skills in one place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Enhances personal branding and job opportunities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6079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E62B1-67B1-2DE6-30BD-D242BCD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0478"/>
            <a:ext cx="8825659" cy="1692965"/>
          </a:xfrm>
        </p:spPr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6D2AF5-DC29-D411-07B0-A6E57CAE8B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1777" y="2703443"/>
            <a:ext cx="9846975" cy="1789044"/>
          </a:xfrm>
        </p:spPr>
        <p:txBody>
          <a:bodyPr>
            <a:normAutofit/>
          </a:bodyPr>
          <a:lstStyle/>
          <a:p>
            <a:r>
              <a:rPr lang="en-US" sz="2200" dirty="0"/>
              <a:t>https://github.com/devasaranya610-byte/Devasaranyamary.git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7247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BF957-F2C3-EB07-8D98-0E141E87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21" y="901149"/>
            <a:ext cx="8825657" cy="1179470"/>
          </a:xfrm>
        </p:spPr>
        <p:txBody>
          <a:bodyPr/>
          <a:lstStyle/>
          <a:p>
            <a:r>
              <a:rPr lang="en-IN" sz="4800" dirty="0"/>
              <a:t>PROJECT</a:t>
            </a:r>
            <a:r>
              <a:rPr lang="en-IN" dirty="0"/>
              <a:t> </a:t>
            </a:r>
            <a:r>
              <a:rPr lang="en-IN" sz="4800" dirty="0"/>
              <a:t>TITLE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32CD82A-685D-F974-C0C3-04397819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0521" y="3299791"/>
            <a:ext cx="7606749" cy="861391"/>
          </a:xfrm>
        </p:spPr>
        <p:txBody>
          <a:bodyPr/>
          <a:lstStyle/>
          <a:p>
            <a:r>
              <a:rPr lang="en-IN" sz="3200" dirty="0">
                <a:solidFill>
                  <a:schemeClr val="tx1"/>
                </a:solidFill>
              </a:rPr>
              <a:t>Interactive</a:t>
            </a:r>
            <a:r>
              <a:rPr lang="en-IN" dirty="0"/>
              <a:t>  </a:t>
            </a:r>
            <a:r>
              <a:rPr lang="en-IN" sz="3200" dirty="0"/>
              <a:t>digital</a:t>
            </a:r>
            <a:r>
              <a:rPr lang="en-IN" dirty="0"/>
              <a:t>  </a:t>
            </a:r>
            <a:r>
              <a:rPr lang="en-IN" sz="3200" dirty="0"/>
              <a:t>portfolio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8992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1CBB03-9B89-910E-6F2F-4521D9395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46652"/>
            <a:ext cx="8825659" cy="1255644"/>
          </a:xfrm>
        </p:spPr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7D1B1CC-16E7-850A-650B-3DB186C2C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080591"/>
            <a:ext cx="8825659" cy="4230756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PROBLEM 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PROJECT 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PORTFOLIO  DESIGN AND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FEATURE  AND 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RESULT  AND SCREENSHOTS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13846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2F62C9-0D4C-7D8F-AB45-BF07E093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07166"/>
            <a:ext cx="8825659" cy="1338469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25DC373-7398-F4DF-5C90-603F2E863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186610"/>
            <a:ext cx="9287759" cy="386963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Many students struggle to showcase their skills and projects effectively.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Traditional resumes lack visual appeal and interactivity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Need for a digital portfolio that highlights project, skills, and achievements clearly</a:t>
            </a:r>
          </a:p>
        </p:txBody>
      </p:sp>
    </p:spTree>
    <p:extLst>
      <p:ext uri="{BB962C8B-B14F-4D97-AF65-F5344CB8AC3E}">
        <p14:creationId xmlns:p14="http://schemas.microsoft.com/office/powerpoint/2010/main" val="102847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F118A2-5928-67B0-1F89-B55F3DBDA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718930"/>
            <a:ext cx="8825659" cy="1401418"/>
          </a:xfrm>
        </p:spPr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9CFB3ED-AC75-4448-06BD-D5D2A62AC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637183"/>
            <a:ext cx="8825659" cy="3382617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Developed a personal portfolio website for showcasing academic and technical skills.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Includes sections for About, Skills, Projects, and Contact.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Responsive design for both desktop and mobile users.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6924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A2BF89-1AFD-3DFC-4871-55D240DEF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1" y="758686"/>
            <a:ext cx="8825659" cy="1401418"/>
          </a:xfrm>
        </p:spPr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AAC9A0-C3C8-F639-B2B1-A8C35FBAC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445026"/>
            <a:ext cx="8825659" cy="337267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Students &amp; job seekers to present their work.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Recruiters to evaluate candidate skills quickly.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Client/Companies looking for project sample.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60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2BE632-B05E-16AE-29E3-00764F948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533402"/>
            <a:ext cx="8825659" cy="1454424"/>
          </a:xfrm>
        </p:spPr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C9111C5-2400-8302-8237-C84522A2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2" y="2425148"/>
            <a:ext cx="8825659" cy="335611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HTML, CSS, JavaScript – Structure, design, interactivity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Bootstrap/CSS Flexbox/Grid – Responsiveness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GitHub – Version control &amp; hosting</a:t>
            </a:r>
          </a:p>
        </p:txBody>
      </p:sp>
    </p:spTree>
    <p:extLst>
      <p:ext uri="{BB962C8B-B14F-4D97-AF65-F5344CB8AC3E}">
        <p14:creationId xmlns:p14="http://schemas.microsoft.com/office/powerpoint/2010/main" val="4092180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516C4D-7C17-0323-B666-6729F3F81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39418"/>
            <a:ext cx="9371012" cy="1454425"/>
          </a:xfrm>
        </p:spPr>
        <p:txBody>
          <a:bodyPr/>
          <a:lstStyle/>
          <a:p>
            <a:r>
              <a:rPr lang="en-IN" dirty="0"/>
              <a:t>PORTFOLIO DESIGN &amp; LAYOUT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C509A8D-12BC-8745-CFB8-8BB0E133A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2247900"/>
            <a:ext cx="8825659" cy="3970682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Hero banner with intro + resume button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Profile section with photo &amp; detail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Skills with progress bars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Projects displayed in card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Certificates gallery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200" dirty="0"/>
              <a:t>Contact form + footer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130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1C51F-350B-81AE-C018-AE541BC14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586409"/>
            <a:ext cx="8825659" cy="1401417"/>
          </a:xfrm>
        </p:spPr>
        <p:txBody>
          <a:bodyPr/>
          <a:lstStyle/>
          <a:p>
            <a:r>
              <a:rPr lang="en-IN" dirty="0"/>
              <a:t>FEATURES &amp; FUNCTIONALITY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E353672-2D4C-0F7E-104B-FF41D1BEB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54954" y="1987825"/>
            <a:ext cx="8825659" cy="4283765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Responsive website (mobile + desktop)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Project showcase with descriptions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Interactive skill progress bars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Certificate gallery with hover effects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sz="2000" dirty="0"/>
              <a:t>Contact form with email &amp; phone info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23365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884</TotalTime>
  <Words>259</Words>
  <Application>Microsoft Office PowerPoint</Application>
  <PresentationFormat>Widescreen</PresentationFormat>
  <Paragraphs>82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Wingdings</vt:lpstr>
      <vt:lpstr>Wingdings 3</vt:lpstr>
      <vt:lpstr>Ion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&amp; LAYOUT</vt:lpstr>
      <vt:lpstr>FEATURES &amp; FUNCTIONALITY</vt:lpstr>
      <vt:lpstr>RESULT &amp;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Dharuniga K.R</dc:creator>
  <cp:lastModifiedBy>user</cp:lastModifiedBy>
  <cp:revision>8</cp:revision>
  <dcterms:created xsi:type="dcterms:W3CDTF">2025-09-06T17:47:51Z</dcterms:created>
  <dcterms:modified xsi:type="dcterms:W3CDTF">2025-09-10T14:37:15Z</dcterms:modified>
</cp:coreProperties>
</file>