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83" r:id="rId5"/>
    <p:sldId id="270" r:id="rId6"/>
    <p:sldId id="259" r:id="rId7"/>
    <p:sldId id="265" r:id="rId8"/>
    <p:sldId id="282" r:id="rId9"/>
    <p:sldId id="261" r:id="rId10"/>
    <p:sldId id="262" r:id="rId11"/>
    <p:sldId id="281" r:id="rId12"/>
    <p:sldId id="286" r:id="rId13"/>
    <p:sldId id="28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72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2F96-4109-45A9-B027-57D7C8A93833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DBE58-EB2F-4F41-8C22-68ED28296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3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358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493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6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54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4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4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91d6700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91d6700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3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74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91d670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91d670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84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7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9890" y="536575"/>
            <a:ext cx="8520430" cy="1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 dirty="0">
                <a:latin typeface="Arial Black" panose="020B0A04020102020204" charset="0"/>
                <a:cs typeface="Arial Black" panose="020B0A04020102020204" charset="0"/>
              </a:rPr>
              <a:t>Projects Evaluation Template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890" y="43554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tx1"/>
                </a:solidFill>
              </a:rPr>
              <a:t>You can delete this slide while submitting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2" descr="Image result for ieee yesist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77" y="3796442"/>
            <a:ext cx="2886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/>
              <a:t>Application </a:t>
            </a:r>
            <a:r>
              <a:rPr lang="en-IN" sz="3000" b="1" dirty="0"/>
              <a:t>of your proposed solution</a:t>
            </a:r>
            <a:r>
              <a:rPr lang="en-US" altLang="en-IN" sz="3000" b="1" dirty="0"/>
              <a:t>:</a:t>
            </a:r>
            <a:r>
              <a:rPr lang="en-IN" sz="3000" b="1" dirty="0"/>
              <a:t> </a:t>
            </a:r>
            <a:endParaRPr sz="3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408305" y="1100455"/>
            <a:ext cx="8520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ym typeface="+mn-ea"/>
              </a:rPr>
              <a:t>(Project your solution in a big picture, target beneficiaries, how to implement the solution for real scenarios, scalability, flexibility</a:t>
            </a:r>
            <a:r>
              <a:rPr lang="en-GB" dirty="0">
                <a:sym typeface="+mn-ea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IN" sz="3000" b="1" dirty="0"/>
              <a:t>Challenges of implementing your s</a:t>
            </a:r>
            <a:r>
              <a:rPr lang="en-IN" sz="3000" b="1" dirty="0"/>
              <a:t>olution</a:t>
            </a:r>
            <a:r>
              <a:rPr lang="en-US" altLang="en-IN" sz="3000" b="1" dirty="0"/>
              <a:t>:</a:t>
            </a:r>
            <a:r>
              <a:rPr lang="en-IN" sz="3000" b="1" dirty="0"/>
              <a:t> </a:t>
            </a:r>
            <a:br>
              <a:rPr lang="en-IN" sz="3000" b="1" dirty="0"/>
            </a:br>
            <a:br>
              <a:rPr lang="en-IN" sz="3000" b="1" dirty="0"/>
            </a:br>
            <a:endParaRPr lang="en-US" altLang="en-IN" sz="3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396875" y="1106805"/>
            <a:ext cx="64827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+mn-ea"/>
              </a:rPr>
              <a:t>(Explain </a:t>
            </a:r>
            <a:r>
              <a:rPr lang="en-US" altLang="en-GB" dirty="0">
                <a:sym typeface="+mn-ea"/>
              </a:rPr>
              <a:t>the practical difficulties/limitations</a:t>
            </a:r>
            <a:r>
              <a:rPr lang="en-GB" dirty="0">
                <a:sym typeface="+mn-ea"/>
              </a:rPr>
              <a:t> in </a:t>
            </a:r>
            <a:r>
              <a:rPr lang="en-US" altLang="en-GB" dirty="0">
                <a:sym typeface="+mn-ea"/>
              </a:rPr>
              <a:t>the implementation of your</a:t>
            </a:r>
            <a:r>
              <a:rPr lang="en-GB" dirty="0">
                <a:sym typeface="+mn-ea"/>
              </a:rPr>
              <a:t> project)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1F01-DC8D-7879-91F0-462249A7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Prototype to an actual product </a:t>
            </a:r>
            <a:r>
              <a:rPr lang="en-GB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r>
              <a:rPr lang="en-GB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solution </a:t>
            </a:r>
            <a:endParaRPr lang="en-GB" sz="24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F7C9B-2A8F-4735-0629-38EA5B4CA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(Give the Details of the Prototype / Simulation/Snapshot of Prototype built/ Plan of Prototype)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35A02-DFAC-E808-2934-651FCD9EDC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9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949B-0D49-5921-C209-2F68BCE3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Expandability of the project idea </a:t>
            </a:r>
            <a:br>
              <a:rPr lang="en-GB" sz="1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031E9-6586-67B8-3DEC-58101882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324" y="1282075"/>
            <a:ext cx="8520600" cy="3416400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(Scope of expanding your idea to Product , various possibilities can be presented)</a:t>
            </a:r>
            <a:endParaRPr lang="en-GB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ABEC-D0CB-CCFE-33EC-BE9C0596A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439132"/>
            <a:ext cx="8520600" cy="98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/>
              <a:t>Team name:</a:t>
            </a:r>
            <a:endParaRPr sz="36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dirty="0"/>
              <a:t>(Enter the name of your team)</a:t>
            </a:r>
            <a:endParaRPr sz="16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83890" y="18103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 dirty="0">
                <a:solidFill>
                  <a:schemeClr val="tx1"/>
                </a:solidFill>
              </a:rPr>
              <a:t>Team members details: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(Enter name of all your team members)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60438" y="4550479"/>
            <a:ext cx="616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2800"/>
            </a:pPr>
            <a:r>
              <a:rPr lang="en-IN" dirty="0">
                <a:solidFill>
                  <a:schemeClr val="tx1"/>
                </a:solidFill>
              </a:rPr>
              <a:t>IEEE YESIST12 2022 – Maker Fair Track – Project Submission</a:t>
            </a:r>
          </a:p>
        </p:txBody>
      </p:sp>
      <p:pic>
        <p:nvPicPr>
          <p:cNvPr id="6" name="Picture 2" descr="Image result for ieee yesis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48" y="3878725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2571749"/>
            <a:ext cx="8520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en-GB" sz="3000" b="1" dirty="0"/>
              <a:t>What is (are) the United Nations Sustainable Goal(s) you are targeting:</a:t>
            </a:r>
            <a:endParaRPr sz="3000"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45187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chemeClr val="tx1"/>
                </a:solidFill>
              </a:rPr>
              <a:t>Title of your project:</a:t>
            </a:r>
            <a:endParaRPr sz="30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 dirty="0">
                <a:solidFill>
                  <a:schemeClr val="tx1"/>
                </a:solidFill>
              </a:rPr>
              <a:t>(enter the name of your project)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383441"/>
            <a:ext cx="85206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en-GB" sz="3000" b="1" dirty="0"/>
              <a:t>Explain the p</a:t>
            </a:r>
            <a:r>
              <a:rPr lang="en-GB" sz="3000" b="1" dirty="0"/>
              <a:t>roblem statement </a:t>
            </a:r>
            <a:r>
              <a:rPr lang="en-US" altLang="en-GB" sz="3000" b="1" dirty="0"/>
              <a:t>in your own words</a:t>
            </a:r>
            <a:r>
              <a:rPr lang="en-GB" sz="3000" b="1" dirty="0"/>
              <a:t>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1400" dirty="0"/>
            </a:br>
            <a:r>
              <a:rPr lang="en-GB" sz="1400" dirty="0"/>
              <a:t>(explain in max 100 words)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b="1" dirty="0"/>
              <a:t>How important is it to solve this problem? What are the pains to be relieved and gains to be created?</a:t>
            </a:r>
            <a:br>
              <a:rPr lang="en-US" altLang="en-IN" b="1" dirty="0"/>
            </a:br>
            <a:r>
              <a:rPr lang="en-GB" sz="14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GB" sz="1400" dirty="0">
                <a:solidFill>
                  <a:schemeClr val="tx1"/>
                </a:solidFill>
                <a:sym typeface="+mn-ea"/>
              </a:rPr>
              <a:t>What made you to choose this problem statement: requirement analysis</a:t>
            </a:r>
            <a:r>
              <a:rPr lang="en-GB" sz="14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GB" sz="1400" dirty="0">
                <a:solidFill>
                  <a:schemeClr val="tx1"/>
                </a:solidFill>
              </a:rPr>
            </a:br>
            <a:br>
              <a:rPr dirty="0"/>
            </a:br>
            <a:br>
              <a:rPr lang="en-US" altLang="en-IN" b="1" dirty="0"/>
            </a:br>
            <a:endParaRPr lang="en-US" alt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GB" sz="3000" b="1" dirty="0"/>
              <a:t>Proposed Solution</a:t>
            </a:r>
            <a:r>
              <a:rPr lang="en-GB" sz="3000" b="1" dirty="0"/>
              <a:t>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GB" sz="1400" dirty="0"/>
            </a:br>
            <a:r>
              <a:rPr lang="en-GB" sz="1400" dirty="0"/>
              <a:t>(Brief the proposed solution. Use pictorials if necessary)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Working: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dirty="0"/>
            </a:br>
            <a:r>
              <a:rPr lang="en-GB" sz="1400" dirty="0"/>
              <a:t>(</a:t>
            </a:r>
            <a:r>
              <a:rPr lang="en-US" altLang="en-GB" sz="1400" dirty="0"/>
              <a:t>E</a:t>
            </a:r>
            <a:r>
              <a:rPr lang="en-GB" sz="1400" dirty="0"/>
              <a:t>xplain </a:t>
            </a:r>
            <a:r>
              <a:rPr lang="en-US" altLang="en-GB" sz="1400" dirty="0"/>
              <a:t>the </a:t>
            </a:r>
            <a:r>
              <a:rPr lang="en-GB" sz="1400" dirty="0"/>
              <a:t>working in a flow/block diagram)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72200" y="432925"/>
            <a:ext cx="85206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/>
              <a:t>Technolog</a:t>
            </a:r>
            <a:r>
              <a:rPr lang="en-US" altLang="en-GB" sz="3000" b="1" dirty="0"/>
              <a:t>ical stack of </a:t>
            </a:r>
            <a:r>
              <a:rPr lang="en-GB" sz="3000" b="1" dirty="0"/>
              <a:t>your solution: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GB" sz="1400" dirty="0"/>
            </a:br>
            <a:r>
              <a:rPr lang="en-GB" sz="1400" dirty="0"/>
              <a:t>(Hardware/software)</a:t>
            </a: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85" y="456565"/>
            <a:ext cx="8520430" cy="51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3000" b="1" dirty="0"/>
              <a:t>N</a:t>
            </a:r>
            <a:r>
              <a:rPr lang="en-IN" sz="3000" b="1" dirty="0"/>
              <a:t>ovelty </a:t>
            </a:r>
            <a:r>
              <a:rPr lang="en-GB" sz="3000" b="1" dirty="0"/>
              <a:t>of your project: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 Box 1"/>
          <p:cNvSpPr txBox="1"/>
          <p:nvPr/>
        </p:nvSpPr>
        <p:spPr>
          <a:xfrm>
            <a:off x="386080" y="1145540"/>
            <a:ext cx="769473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GB" dirty="0">
                <a:sym typeface="+mn-ea"/>
              </a:rPr>
              <a:t>(</a:t>
            </a:r>
            <a:r>
              <a:rPr lang="en-US" altLang="en-GB" dirty="0"/>
              <a:t>How your solution is better compared to existing ones, </a:t>
            </a:r>
            <a:r>
              <a:rPr lang="en-GB" altLang="en-GB" dirty="0">
                <a:sym typeface="+mn-ea"/>
              </a:rPr>
              <a:t>e</a:t>
            </a:r>
            <a:r>
              <a:rPr lang="en-GB" dirty="0">
                <a:sym typeface="+mn-ea"/>
              </a:rPr>
              <a:t>xplain special features in your project)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313</Words>
  <Application>Microsoft Office PowerPoint</Application>
  <PresentationFormat>On-screen Show (16:9)</PresentationFormat>
  <Paragraphs>45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Book Antiqua</vt:lpstr>
      <vt:lpstr>Simple Light</vt:lpstr>
      <vt:lpstr> Projects Evaluation Template</vt:lpstr>
      <vt:lpstr>Team name: (Enter the name of your team)</vt:lpstr>
      <vt:lpstr>What is (are) the United Nations Sustainable Goal(s) you are targeting:</vt:lpstr>
      <vt:lpstr>Explain the problem statement in your own words:  (explain in max 100 words)</vt:lpstr>
      <vt:lpstr>How important is it to solve this problem? What are the pains to be relieved and gains to be created? (What made you to choose this problem statement: requirement analysis)   </vt:lpstr>
      <vt:lpstr>Proposed Solution:  (Brief the proposed solution. Use pictorials if necessary)</vt:lpstr>
      <vt:lpstr>Working:  (Explain the working in a flow/block diagram)</vt:lpstr>
      <vt:lpstr>Technological stack of your solution:  (Hardware/software)</vt:lpstr>
      <vt:lpstr>Novelty of your project: </vt:lpstr>
      <vt:lpstr>Application of your proposed solution: </vt:lpstr>
      <vt:lpstr>Challenges of implementing your solution:   </vt:lpstr>
      <vt:lpstr>Prototype to an actual product or solution </vt:lpstr>
      <vt:lpstr>Expandability of the project idea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RiGathon 2020 Theme:Innovative solutions for effectual agriculture</dc:title>
  <dc:creator>Navaneethakrishnan Ramanathan</dc:creator>
  <cp:lastModifiedBy>BHARATHI PRIYA C</cp:lastModifiedBy>
  <cp:revision>25</cp:revision>
  <dcterms:created xsi:type="dcterms:W3CDTF">2020-03-02T12:20:39Z</dcterms:created>
  <dcterms:modified xsi:type="dcterms:W3CDTF">2022-05-31T04:19:00Z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