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91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35771"/>
            <a:ext cx="5749290" cy="6784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B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a</a:t>
            </a: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cktracki</a:t>
            </a:r>
            <a:r>
              <a:rPr sz="2100" b="1" spc="5" dirty="0">
                <a:solidFill>
                  <a:srgbClr val="273139"/>
                </a:solidFill>
                <a:latin typeface="Arial"/>
                <a:cs typeface="Arial"/>
              </a:rPr>
              <a:t>n</a:t>
            </a:r>
            <a:r>
              <a:rPr sz="2100" b="1" spc="-15" dirty="0">
                <a:solidFill>
                  <a:srgbClr val="273139"/>
                </a:solidFill>
                <a:latin typeface="Arial"/>
                <a:cs typeface="Arial"/>
              </a:rPr>
              <a:t>g</a:t>
            </a:r>
            <a:r>
              <a:rPr sz="2100" b="1" spc="55" dirty="0">
                <a:solidFill>
                  <a:srgbClr val="273139"/>
                </a:solidFill>
                <a:latin typeface="Times New Roman"/>
                <a:cs typeface="Times New Roman"/>
              </a:rPr>
              <a:t> </a:t>
            </a:r>
            <a:r>
              <a:rPr sz="2100" b="1" spc="-20" dirty="0">
                <a:solidFill>
                  <a:srgbClr val="273139"/>
                </a:solidFill>
                <a:latin typeface="Arial"/>
                <a:cs typeface="Arial"/>
              </a:rPr>
              <a:t>Alg</a:t>
            </a:r>
            <a:r>
              <a:rPr sz="2100" b="1" spc="-10" dirty="0">
                <a:solidFill>
                  <a:srgbClr val="273139"/>
                </a:solidFill>
                <a:latin typeface="Arial"/>
                <a:cs typeface="Arial"/>
              </a:rPr>
              <a:t>o</a:t>
            </a:r>
            <a:r>
              <a:rPr sz="2100" b="1" spc="-5" dirty="0">
                <a:solidFill>
                  <a:srgbClr val="273139"/>
                </a:solidFill>
                <a:latin typeface="Arial"/>
                <a:cs typeface="Arial"/>
              </a:rPr>
              <a:t>rithm</a:t>
            </a:r>
            <a:endParaRPr sz="2100">
              <a:latin typeface="Arial"/>
              <a:cs typeface="Arial"/>
            </a:endParaRPr>
          </a:p>
          <a:p>
            <a:pPr marL="12700" marR="76835">
              <a:lnSpc>
                <a:spcPct val="110300"/>
              </a:lnSpc>
              <a:spcBef>
                <a:spcPts val="180"/>
              </a:spcBef>
            </a:pPr>
            <a:r>
              <a:rPr sz="1100" spc="-5" dirty="0">
                <a:latin typeface="Arial"/>
                <a:cs typeface="Arial"/>
              </a:rPr>
              <a:t>Backt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ke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-so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str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eg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p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di</a:t>
            </a:r>
            <a:r>
              <a:rPr sz="1100" spc="-10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ere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op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be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try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ff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pa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does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't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ork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gh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one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'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ke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puzz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by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estin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ff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ece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nti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og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pe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ct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What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Bac</a:t>
            </a:r>
            <a:r>
              <a:rPr sz="1100" spc="-1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ack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hm?</a:t>
            </a:r>
            <a:endParaRPr sz="1100">
              <a:latin typeface="Arial"/>
              <a:cs typeface="Arial"/>
            </a:endParaRPr>
          </a:p>
          <a:p>
            <a:pPr marL="12700" marR="383540">
              <a:lnSpc>
                <a:spcPct val="110000"/>
              </a:lnSpc>
            </a:pPr>
            <a:r>
              <a:rPr sz="1100" spc="-5" dirty="0">
                <a:latin typeface="Arial"/>
                <a:cs typeface="Arial"/>
              </a:rPr>
              <a:t>Backt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1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-so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hmi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hn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qu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nvo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ves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5" dirty="0">
                <a:latin typeface="Arial"/>
                <a:cs typeface="Arial"/>
              </a:rPr>
              <a:t>lutio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ncre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try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ff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op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undo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dea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20650">
              <a:lnSpc>
                <a:spcPct val="110300"/>
              </a:lnSpc>
            </a:pPr>
            <a:r>
              <a:rPr sz="1100" dirty="0">
                <a:latin typeface="Arial"/>
                <a:cs typeface="Arial"/>
              </a:rPr>
              <a:t>It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mm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use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you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nee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poss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ke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se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rch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pa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az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pu</a:t>
            </a:r>
            <a:r>
              <a:rPr sz="1100" dirty="0">
                <a:latin typeface="Arial"/>
                <a:cs typeface="Arial"/>
              </a:rPr>
              <a:t>zz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ke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5" dirty="0">
                <a:latin typeface="Arial"/>
                <a:cs typeface="Arial"/>
              </a:rPr>
              <a:t>do</a:t>
            </a:r>
            <a:r>
              <a:rPr sz="1100" spc="-15" dirty="0">
                <a:latin typeface="Arial"/>
                <a:cs typeface="Arial"/>
              </a:rPr>
              <a:t>k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When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dead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-5" dirty="0">
                <a:latin typeface="Arial"/>
                <a:cs typeface="Arial"/>
              </a:rPr>
              <a:t>ed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spc="-10" dirty="0">
                <a:latin typeface="Arial"/>
                <a:cs typeface="Arial"/>
              </a:rPr>
              <a:t>ri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ck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ack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de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ore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ff</a:t>
            </a:r>
            <a:r>
              <a:rPr sz="1100" spc="-5" dirty="0">
                <a:latin typeface="Arial"/>
                <a:cs typeface="Arial"/>
              </a:rPr>
              <a:t>ere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oun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ili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hav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exhau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ed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oe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Bac</a:t>
            </a:r>
            <a:r>
              <a:rPr sz="1100" spc="-2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ck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rk?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02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dirty="0">
                <a:latin typeface="Arial"/>
                <a:cs typeface="Arial"/>
              </a:rPr>
              <a:t>ck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ack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ork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ec</a:t>
            </a:r>
            <a:r>
              <a:rPr sz="1100" spc="-20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orin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5" dirty="0">
                <a:latin typeface="Arial"/>
                <a:cs typeface="Arial"/>
              </a:rPr>
              <a:t>lution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st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-5" dirty="0">
                <a:latin typeface="Arial"/>
                <a:cs typeface="Arial"/>
              </a:rPr>
              <a:t>oos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iti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xp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ore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ead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ur</a:t>
            </a:r>
            <a:r>
              <a:rPr sz="1100" dirty="0">
                <a:latin typeface="Arial"/>
                <a:cs typeface="Arial"/>
              </a:rPr>
              <a:t>ns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ti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spc="-5" dirty="0">
                <a:latin typeface="Times New Roman"/>
                <a:cs typeface="Times New Roman"/>
              </a:rPr>
              <a:t>  </a:t>
            </a:r>
            <a:r>
              <a:rPr sz="1100" spc="-5" dirty="0">
                <a:latin typeface="Arial"/>
                <a:cs typeface="Arial"/>
              </a:rPr>
              <a:t>extensio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doe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ack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prev</a:t>
            </a:r>
            <a:r>
              <a:rPr sz="1100" spc="-2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if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ere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n.</a:t>
            </a:r>
            <a:endParaRPr sz="1100">
              <a:latin typeface="Arial"/>
              <a:cs typeface="Arial"/>
            </a:endParaRPr>
          </a:p>
          <a:p>
            <a:pPr marL="12700" marR="1249680">
              <a:lnSpc>
                <a:spcPct val="220000"/>
              </a:lnSpc>
            </a:pP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ll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wi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gen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dirty="0">
                <a:latin typeface="Arial"/>
                <a:cs typeface="Arial"/>
              </a:rPr>
              <a:t>ck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ck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-10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s: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hoos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238252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xp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cu</a:t>
            </a:r>
            <a:r>
              <a:rPr sz="1100" spc="-15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2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ead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ur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417195">
              <a:lnSpc>
                <a:spcPct val="110000"/>
              </a:lnSpc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doe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20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ou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try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ff</a:t>
            </a:r>
            <a:r>
              <a:rPr sz="1100" spc="-5" dirty="0">
                <a:latin typeface="Arial"/>
                <a:cs typeface="Arial"/>
              </a:rPr>
              <a:t>ere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epea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ep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2</a:t>
            </a:r>
            <a:r>
              <a:rPr sz="1100" dirty="0">
                <a:latin typeface="Arial"/>
                <a:cs typeface="Arial"/>
              </a:rPr>
              <a:t>-4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5" dirty="0">
                <a:latin typeface="Arial"/>
                <a:cs typeface="Arial"/>
              </a:rPr>
              <a:t>lution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ve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ored.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250">
              <a:latin typeface="Times New Roman"/>
              <a:cs typeface="Times New Roman"/>
            </a:endParaRPr>
          </a:p>
          <a:p>
            <a:pPr marL="52069" marR="3943350" indent="-40005">
              <a:lnSpc>
                <a:spcPct val="110000"/>
              </a:lnSpc>
            </a:pPr>
            <a:r>
              <a:rPr sz="1100" spc="-5" dirty="0">
                <a:latin typeface="Arial"/>
                <a:cs typeface="Arial"/>
              </a:rPr>
              <a:t>App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dirty="0">
                <a:latin typeface="Arial"/>
                <a:cs typeface="Arial"/>
              </a:rPr>
              <a:t>cati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Bac</a:t>
            </a:r>
            <a:r>
              <a:rPr sz="1100" spc="-1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ng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Q</a:t>
            </a:r>
            <a:r>
              <a:rPr sz="1100" spc="-5" dirty="0">
                <a:latin typeface="Arial"/>
                <a:cs typeface="Arial"/>
              </a:rPr>
              <a:t>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</a:t>
            </a:r>
            <a:endParaRPr sz="11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"/>
                <a:cs typeface="Arial"/>
              </a:rPr>
              <a:t>Su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su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em</a:t>
            </a:r>
            <a:endParaRPr sz="1100">
              <a:latin typeface="Arial"/>
              <a:cs typeface="Arial"/>
            </a:endParaRPr>
          </a:p>
          <a:p>
            <a:pPr marL="52069" marR="4485640">
              <a:lnSpc>
                <a:spcPct val="110000"/>
              </a:lnSpc>
              <a:spcBef>
                <a:spcPts val="10"/>
              </a:spcBef>
            </a:pPr>
            <a:r>
              <a:rPr sz="1100" spc="-10" dirty="0">
                <a:latin typeface="Arial"/>
                <a:cs typeface="Arial"/>
              </a:rPr>
              <a:t>G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ap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5" dirty="0">
                <a:latin typeface="Arial"/>
                <a:cs typeface="Arial"/>
              </a:rPr>
              <a:t>ami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on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cyc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10" y="941474"/>
            <a:ext cx="5759450" cy="8772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N</a:t>
            </a:r>
            <a:r>
              <a:rPr sz="2400" b="1" dirty="0">
                <a:latin typeface="Arial"/>
                <a:cs typeface="Arial"/>
              </a:rPr>
              <a:t>-</a:t>
            </a:r>
            <a:r>
              <a:rPr sz="2400" b="1" spc="-20" dirty="0">
                <a:latin typeface="Arial"/>
                <a:cs typeface="Arial"/>
              </a:rPr>
              <a:t>Q</a:t>
            </a:r>
            <a:r>
              <a:rPr sz="2400" b="1" dirty="0">
                <a:latin typeface="Arial"/>
                <a:cs typeface="Arial"/>
              </a:rPr>
              <a:t>ueens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Arial"/>
                <a:cs typeface="Arial"/>
              </a:rPr>
              <a:t>Pro</a:t>
            </a:r>
            <a:r>
              <a:rPr sz="2400" b="1" spc="-25" dirty="0">
                <a:latin typeface="Arial"/>
                <a:cs typeface="Arial"/>
              </a:rPr>
              <a:t>b</a:t>
            </a:r>
            <a:r>
              <a:rPr sz="2400" b="1" dirty="0">
                <a:latin typeface="Arial"/>
                <a:cs typeface="Arial"/>
              </a:rPr>
              <a:t>lem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300"/>
              </a:lnSpc>
              <a:spcBef>
                <a:spcPts val="225"/>
              </a:spcBef>
            </a:pPr>
            <a:r>
              <a:rPr sz="1100" spc="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-15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m</a:t>
            </a:r>
            <a:r>
              <a:rPr sz="1100" dirty="0">
                <a:latin typeface="Arial"/>
                <a:cs typeface="Arial"/>
              </a:rPr>
              <a:t>.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gh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</a:t>
            </a:r>
            <a:r>
              <a:rPr sz="1100" spc="-20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ee</a:t>
            </a:r>
            <a:r>
              <a:rPr sz="1100" spc="1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’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pu</a:t>
            </a:r>
            <a:r>
              <a:rPr sz="1100" dirty="0">
                <a:latin typeface="Arial"/>
                <a:cs typeface="Arial"/>
              </a:rPr>
              <a:t>zz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gh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puzz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gh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8×</a:t>
            </a:r>
            <a:r>
              <a:rPr sz="1100" dirty="0">
                <a:latin typeface="Arial"/>
                <a:cs typeface="Arial"/>
              </a:rPr>
              <a:t>8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ssb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ea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r.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same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umn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or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agona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361950">
              <a:lnSpc>
                <a:spcPts val="1460"/>
              </a:lnSpc>
              <a:spcBef>
                <a:spcPts val="65"/>
              </a:spcBef>
            </a:pP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8-</a:t>
            </a: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pu</a:t>
            </a:r>
            <a:r>
              <a:rPr sz="1100" dirty="0">
                <a:latin typeface="Arial"/>
                <a:cs typeface="Arial"/>
              </a:rPr>
              <a:t>zz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gene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g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n×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ssb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d.</a:t>
            </a:r>
            <a:endParaRPr sz="1100">
              <a:latin typeface="Arial"/>
              <a:cs typeface="Arial"/>
            </a:endParaRPr>
          </a:p>
          <a:p>
            <a:pPr marL="12700" marR="2771140">
              <a:lnSpc>
                <a:spcPct val="110000"/>
              </a:lnSpc>
            </a:pP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5" dirty="0">
                <a:latin typeface="Arial"/>
                <a:cs typeface="Arial"/>
              </a:rPr>
              <a:t>er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nu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oug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8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Eac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di</a:t>
            </a:r>
            <a:r>
              <a:rPr sz="1100" dirty="0">
                <a:latin typeface="Arial"/>
                <a:cs typeface="Arial"/>
              </a:rPr>
              <a:t>ff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ow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ssume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‘i</a:t>
            </a:r>
            <a:r>
              <a:rPr sz="1100" dirty="0">
                <a:latin typeface="Arial"/>
                <a:cs typeface="Arial"/>
              </a:rPr>
              <a:t>’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‘i</a:t>
            </a:r>
            <a:r>
              <a:rPr sz="1100" dirty="0">
                <a:latin typeface="Arial"/>
                <a:cs typeface="Arial"/>
              </a:rPr>
              <a:t>’</a:t>
            </a:r>
            <a:endParaRPr sz="1100">
              <a:latin typeface="Arial"/>
              <a:cs typeface="Arial"/>
            </a:endParaRPr>
          </a:p>
          <a:p>
            <a:pPr marL="12700" marR="59690">
              <a:lnSpc>
                <a:spcPct val="110000"/>
              </a:lnSpc>
              <a:spcBef>
                <a:spcPts val="10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8-</a:t>
            </a:r>
            <a:r>
              <a:rPr sz="1100" spc="-5" dirty="0">
                <a:latin typeface="Arial"/>
                <a:cs typeface="Arial"/>
              </a:rPr>
              <a:t>qu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ef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ese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es(x1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x2,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x3— x8)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xi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um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q</a:t>
            </a:r>
            <a:r>
              <a:rPr sz="1100" spc="-5" dirty="0">
                <a:latin typeface="Arial"/>
                <a:cs typeface="Arial"/>
              </a:rPr>
              <a:t>uee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‘i</a:t>
            </a:r>
            <a:r>
              <a:rPr sz="1100" dirty="0">
                <a:latin typeface="Arial"/>
                <a:cs typeface="Arial"/>
              </a:rPr>
              <a:t>’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ace</a:t>
            </a:r>
            <a:r>
              <a:rPr sz="1100" dirty="0">
                <a:latin typeface="Arial"/>
                <a:cs typeface="Arial"/>
              </a:rPr>
              <a:t>d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100" dirty="0">
                <a:latin typeface="Arial Unicode MS"/>
                <a:cs typeface="Arial Unicode MS"/>
              </a:rPr>
              <a:t>si {1, 2,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3,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4,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spc="-15" dirty="0">
                <a:latin typeface="Arial Unicode MS"/>
                <a:cs typeface="Arial Unicode MS"/>
              </a:rPr>
              <a:t>5</a:t>
            </a:r>
            <a:r>
              <a:rPr sz="1100" dirty="0">
                <a:latin typeface="Arial Unicode MS"/>
                <a:cs typeface="Arial Unicode MS"/>
              </a:rPr>
              <a:t>,</a:t>
            </a:r>
            <a:r>
              <a:rPr sz="1100" spc="10" dirty="0">
                <a:latin typeface="Arial Unicode MS"/>
                <a:cs typeface="Arial Unicode MS"/>
              </a:rPr>
              <a:t> </a:t>
            </a:r>
            <a:r>
              <a:rPr sz="1100" spc="-15" dirty="0">
                <a:latin typeface="Arial Unicode MS"/>
                <a:cs typeface="Arial Unicode MS"/>
              </a:rPr>
              <a:t>6</a:t>
            </a:r>
            <a:r>
              <a:rPr sz="1100" dirty="0">
                <a:latin typeface="Arial Unicode MS"/>
                <a:cs typeface="Arial Unicode MS"/>
              </a:rPr>
              <a:t>,</a:t>
            </a:r>
            <a:r>
              <a:rPr sz="1100" spc="10" dirty="0">
                <a:latin typeface="Arial Unicode MS"/>
                <a:cs typeface="Arial Unicode MS"/>
              </a:rPr>
              <a:t> </a:t>
            </a:r>
            <a:r>
              <a:rPr sz="1100" spc="-15" dirty="0">
                <a:latin typeface="Arial Unicode MS"/>
                <a:cs typeface="Arial Unicode MS"/>
              </a:rPr>
              <a:t>7</a:t>
            </a:r>
            <a:r>
              <a:rPr sz="1100" dirty="0">
                <a:latin typeface="Arial Unicode MS"/>
                <a:cs typeface="Arial Unicode MS"/>
              </a:rPr>
              <a:t>,</a:t>
            </a:r>
            <a:r>
              <a:rPr sz="1100" spc="10" dirty="0">
                <a:latin typeface="Arial Unicode MS"/>
                <a:cs typeface="Arial Unicode MS"/>
              </a:rPr>
              <a:t> </a:t>
            </a:r>
            <a:r>
              <a:rPr sz="1100" spc="-15" dirty="0">
                <a:latin typeface="Arial Unicode MS"/>
                <a:cs typeface="Arial Unicode MS"/>
              </a:rPr>
              <a:t>8</a:t>
            </a:r>
            <a:r>
              <a:rPr sz="1100" dirty="0">
                <a:latin typeface="Arial Unicode MS"/>
                <a:cs typeface="Arial Unicode MS"/>
              </a:rPr>
              <a:t>}, 1</a:t>
            </a:r>
            <a:r>
              <a:rPr sz="1100" spc="-10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≤</a:t>
            </a:r>
            <a:r>
              <a:rPr sz="1100" spc="-5" dirty="0">
                <a:latin typeface="Arial Unicode MS"/>
                <a:cs typeface="Arial Unicode MS"/>
              </a:rPr>
              <a:t> </a:t>
            </a:r>
            <a:r>
              <a:rPr sz="1100" dirty="0">
                <a:latin typeface="Arial Unicode MS"/>
                <a:cs typeface="Arial Unicode MS"/>
              </a:rPr>
              <a:t>i ≤8</a:t>
            </a:r>
            <a:endParaRPr sz="110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here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ac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8</a:t>
            </a:r>
            <a:r>
              <a:rPr sz="1100" dirty="0">
                <a:latin typeface="Arial"/>
                <a:cs typeface="Arial"/>
              </a:rPr>
              <a:t>8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-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up</a:t>
            </a:r>
            <a:r>
              <a:rPr sz="1100" spc="-2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es.</a:t>
            </a:r>
            <a:endParaRPr sz="1100">
              <a:latin typeface="Arial"/>
              <a:cs typeface="Arial"/>
            </a:endParaRPr>
          </a:p>
          <a:p>
            <a:pPr marL="12700" marR="84455">
              <a:lnSpc>
                <a:spcPct val="110000"/>
              </a:lnSpc>
            </a:pP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impl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re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ha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i</a:t>
            </a:r>
            <a:r>
              <a:rPr sz="1100" spc="-10" dirty="0">
                <a:latin typeface="Arial"/>
                <a:cs typeface="Arial"/>
              </a:rPr>
              <a:t>’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mn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an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o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me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diagona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2700" marR="420370">
              <a:lnSpc>
                <a:spcPts val="1450"/>
              </a:lnSpc>
              <a:spcBef>
                <a:spcPts val="70"/>
              </a:spcBef>
            </a:pP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se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ze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pac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educe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fr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8</a:t>
            </a:r>
            <a:r>
              <a:rPr sz="1100" dirty="0">
                <a:latin typeface="Arial"/>
                <a:cs typeface="Arial"/>
              </a:rPr>
              <a:t>8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8</a:t>
            </a:r>
            <a:r>
              <a:rPr sz="1100" dirty="0">
                <a:latin typeface="Arial"/>
                <a:cs typeface="Arial"/>
              </a:rPr>
              <a:t>!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up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es.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exa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4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6,</a:t>
            </a:r>
            <a:r>
              <a:rPr sz="1100" spc="-15" dirty="0">
                <a:latin typeface="Arial"/>
                <a:cs typeface="Arial"/>
              </a:rPr>
              <a:t>8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2</a:t>
            </a:r>
            <a:r>
              <a:rPr sz="1100" spc="-1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7,1</a:t>
            </a:r>
            <a:r>
              <a:rPr sz="1100" spc="5" dirty="0">
                <a:latin typeface="Arial"/>
                <a:cs typeface="Arial"/>
              </a:rPr>
              <a:t>,</a:t>
            </a:r>
            <a:r>
              <a:rPr sz="1100" spc="-15" dirty="0">
                <a:latin typeface="Arial"/>
                <a:cs typeface="Arial"/>
              </a:rPr>
              <a:t>3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5" dirty="0">
                <a:latin typeface="Arial"/>
                <a:cs typeface="Arial"/>
              </a:rPr>
              <a:t>5)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ne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```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ace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dirty="0">
                <a:latin typeface="Arial"/>
                <a:cs typeface="Arial"/>
              </a:rPr>
              <a:t>k,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2700" marR="3027045">
              <a:lnSpc>
                <a:spcPct val="110000"/>
              </a:lnSpc>
            </a:pPr>
            <a:r>
              <a:rPr sz="1100" dirty="0">
                <a:latin typeface="Arial"/>
                <a:cs typeface="Arial"/>
              </a:rPr>
              <a:t>//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c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ace</a:t>
            </a:r>
            <a:r>
              <a:rPr sz="1100" dirty="0">
                <a:latin typeface="Arial"/>
                <a:cs typeface="Arial"/>
              </a:rPr>
              <a:t>d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k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w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&amp;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th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umn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Arial"/>
                <a:cs typeface="Arial"/>
              </a:rPr>
              <a:t>/</a:t>
            </a:r>
            <a:r>
              <a:rPr sz="1100" spc="-10" dirty="0">
                <a:latin typeface="Arial"/>
                <a:cs typeface="Arial"/>
              </a:rPr>
              <a:t>/</a:t>
            </a:r>
            <a:r>
              <a:rPr sz="1100" dirty="0">
                <a:latin typeface="Arial"/>
                <a:cs typeface="Arial"/>
              </a:rPr>
              <a:t>Ot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wi</a:t>
            </a:r>
            <a:r>
              <a:rPr sz="1100" dirty="0">
                <a:latin typeface="Arial"/>
                <a:cs typeface="Arial"/>
              </a:rPr>
              <a:t>se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:=1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-1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do</a:t>
            </a:r>
            <a:endParaRPr sz="1100">
              <a:latin typeface="Arial"/>
              <a:cs typeface="Arial"/>
            </a:endParaRPr>
          </a:p>
          <a:p>
            <a:pPr marL="12700" marR="3883025">
              <a:lnSpc>
                <a:spcPts val="147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f(x</a:t>
            </a:r>
            <a:r>
              <a:rPr sz="1100" spc="-10" dirty="0">
                <a:latin typeface="Arial"/>
                <a:cs typeface="Arial"/>
              </a:rPr>
              <a:t>[</a:t>
            </a:r>
            <a:r>
              <a:rPr sz="1100" spc="5" dirty="0">
                <a:latin typeface="Arial"/>
                <a:cs typeface="Arial"/>
              </a:rPr>
              <a:t>j</a:t>
            </a:r>
            <a:r>
              <a:rPr sz="1100" spc="-10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=i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Ab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(x</a:t>
            </a:r>
            <a:r>
              <a:rPr sz="1100" spc="-10" dirty="0">
                <a:latin typeface="Arial"/>
                <a:cs typeface="Arial"/>
              </a:rPr>
              <a:t>[</a:t>
            </a:r>
            <a:r>
              <a:rPr sz="1100" spc="5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]-</a:t>
            </a:r>
            <a:r>
              <a:rPr sz="1100" spc="-10" dirty="0">
                <a:latin typeface="Arial"/>
                <a:cs typeface="Arial"/>
              </a:rPr>
              <a:t>i)</a:t>
            </a:r>
            <a:r>
              <a:rPr sz="1100" dirty="0">
                <a:latin typeface="Arial"/>
                <a:cs typeface="Arial"/>
              </a:rPr>
              <a:t>=Ab</a:t>
            </a:r>
            <a:r>
              <a:rPr sz="1100" spc="-20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5" dirty="0">
                <a:latin typeface="Arial"/>
                <a:cs typeface="Arial"/>
              </a:rPr>
              <a:t>j</a:t>
            </a:r>
            <a:r>
              <a:rPr sz="1100" dirty="0">
                <a:latin typeface="Arial"/>
                <a:cs typeface="Arial"/>
              </a:rPr>
              <a:t>-k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))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et</a:t>
            </a:r>
            <a:r>
              <a:rPr sz="1100" spc="-15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rn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tr</a:t>
            </a:r>
            <a:r>
              <a:rPr sz="1100" spc="-5" dirty="0">
                <a:latin typeface="Arial"/>
                <a:cs typeface="Arial"/>
              </a:rPr>
              <a:t>ue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```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so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ution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n·qu</a:t>
            </a:r>
            <a:r>
              <a:rPr sz="1100" spc="-2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prob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1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Arial"/>
                <a:cs typeface="Arial"/>
              </a:rPr>
              <a:t>```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go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Q</a:t>
            </a:r>
            <a:r>
              <a:rPr sz="1100" spc="-5" dirty="0">
                <a:latin typeface="Arial"/>
                <a:cs typeface="Arial"/>
              </a:rPr>
              <a:t>ueen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(k,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n)</a:t>
            </a:r>
            <a:endParaRPr sz="1100">
              <a:latin typeface="Arial"/>
              <a:cs typeface="Arial"/>
            </a:endParaRPr>
          </a:p>
          <a:p>
            <a:pPr marL="12700" marR="3298825">
              <a:lnSpc>
                <a:spcPct val="110000"/>
              </a:lnSpc>
            </a:pPr>
            <a:r>
              <a:rPr sz="1100" dirty="0">
                <a:latin typeface="Arial"/>
                <a:cs typeface="Arial"/>
              </a:rPr>
              <a:t>//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p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nt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l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po</a:t>
            </a:r>
            <a:r>
              <a:rPr sz="1100" dirty="0">
                <a:latin typeface="Arial"/>
                <a:cs typeface="Arial"/>
              </a:rPr>
              <a:t>ss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5" dirty="0">
                <a:latin typeface="Arial"/>
                <a:cs typeface="Arial"/>
              </a:rPr>
              <a:t>b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place</a:t>
            </a:r>
            <a:r>
              <a:rPr sz="1100" dirty="0">
                <a:latin typeface="Arial"/>
                <a:cs typeface="Arial"/>
              </a:rPr>
              <a:t>m</a:t>
            </a:r>
            <a:r>
              <a:rPr sz="1100" spc="-5" dirty="0">
                <a:latin typeface="Arial"/>
                <a:cs typeface="Arial"/>
              </a:rPr>
              <a:t>en</a:t>
            </a:r>
            <a:r>
              <a:rPr sz="1100" spc="-10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queen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n×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ch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dirty="0">
                <a:latin typeface="Arial"/>
                <a:cs typeface="Arial"/>
              </a:rPr>
              <a:t>s</a:t>
            </a:r>
            <a:r>
              <a:rPr sz="1100" spc="-15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board.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Arial"/>
                <a:cs typeface="Arial"/>
              </a:rPr>
              <a:t>{</a:t>
            </a:r>
            <a:endParaRPr sz="1100">
              <a:latin typeface="Arial"/>
              <a:cs typeface="Arial"/>
            </a:endParaRPr>
          </a:p>
          <a:p>
            <a:pPr marL="12700" marR="4736465">
              <a:lnSpc>
                <a:spcPct val="110000"/>
              </a:lnSpc>
              <a:spcBef>
                <a:spcPts val="10"/>
              </a:spcBef>
            </a:pPr>
            <a:r>
              <a:rPr sz="110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:=1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d</a:t>
            </a:r>
            <a:r>
              <a:rPr sz="1100" spc="-1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{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-5" dirty="0">
                <a:latin typeface="Arial"/>
                <a:cs typeface="Arial"/>
              </a:rPr>
              <a:t>ace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1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n</a:t>
            </a:r>
            <a:endParaRPr sz="1100">
              <a:latin typeface="Arial"/>
              <a:cs typeface="Arial"/>
            </a:endParaRPr>
          </a:p>
          <a:p>
            <a:pPr marL="12700" marR="5299075">
              <a:lnSpc>
                <a:spcPct val="110000"/>
              </a:lnSpc>
            </a:pPr>
            <a:r>
              <a:rPr sz="1100" dirty="0">
                <a:latin typeface="Arial"/>
                <a:cs typeface="Arial"/>
              </a:rPr>
              <a:t>{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[k</a:t>
            </a:r>
            <a:r>
              <a:rPr sz="1100" spc="-10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1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I;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f(k</a:t>
            </a:r>
            <a:r>
              <a:rPr sz="1100" spc="-1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=n)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t</a:t>
            </a:r>
            <a:r>
              <a:rPr sz="1100" spc="-5" dirty="0">
                <a:latin typeface="Arial"/>
                <a:cs typeface="Arial"/>
              </a:rPr>
              <a:t>he</a:t>
            </a:r>
            <a:r>
              <a:rPr sz="1100" dirty="0">
                <a:latin typeface="Arial"/>
                <a:cs typeface="Arial"/>
              </a:rPr>
              <a:t>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w</a:t>
            </a:r>
            <a:r>
              <a:rPr sz="110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spc="-15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spc="-15" dirty="0">
                <a:latin typeface="Arial"/>
                <a:cs typeface="Arial"/>
              </a:rPr>
              <a:t>1</a:t>
            </a:r>
            <a:r>
              <a:rPr sz="1100" dirty="0">
                <a:latin typeface="Arial"/>
                <a:cs typeface="Arial"/>
              </a:rPr>
              <a:t>: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]</a:t>
            </a:r>
            <a:r>
              <a:rPr sz="1100" dirty="0">
                <a:latin typeface="Arial"/>
                <a:cs typeface="Arial"/>
              </a:rPr>
              <a:t>);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dirty="0">
                <a:latin typeface="Arial"/>
                <a:cs typeface="Arial"/>
              </a:rPr>
              <a:t>se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NQuee</a:t>
            </a:r>
            <a:r>
              <a:rPr sz="1100" spc="-20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s(</a:t>
            </a:r>
            <a:r>
              <a:rPr sz="1100" spc="-15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+1,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;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}</a:t>
            </a:r>
            <a:r>
              <a:rPr sz="1100" spc="-10" dirty="0">
                <a:latin typeface="Arial"/>
                <a:cs typeface="Arial"/>
              </a:rPr>
              <a:t>}</a:t>
            </a:r>
            <a:r>
              <a:rPr sz="1100" dirty="0">
                <a:latin typeface="Arial"/>
                <a:cs typeface="Arial"/>
              </a:rPr>
              <a:t>}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699</Words>
  <Application>Microsoft Office PowerPoint</Application>
  <PresentationFormat>Benutzerdefiniert</PresentationFormat>
  <Paragraphs>51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 Unicode MS</vt:lpstr>
      <vt:lpstr>Arial</vt:lpstr>
      <vt:lpstr>Calibri</vt:lpstr>
      <vt:lpstr>Times New Roman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2025-04-17T21:16:14Z</dcterms:created>
  <dcterms:modified xsi:type="dcterms:W3CDTF">2025-04-17T19:16:15Z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LastSaved">
    <vt:filetime>2025-04-17T00:00:00Z</vt:filetime>
  </property>
</Properties>
</file>