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8515-D07D-057B-15A1-685055359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Lending Club –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E2F0E-A477-346E-738D-98028538F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upGrad</a:t>
            </a:r>
            <a:r>
              <a:rPr lang="en-US" dirty="0"/>
              <a:t> – Submission on Lending Club – Case Study</a:t>
            </a:r>
          </a:p>
        </p:txBody>
      </p:sp>
    </p:spTree>
    <p:extLst>
      <p:ext uri="{BB962C8B-B14F-4D97-AF65-F5344CB8AC3E}">
        <p14:creationId xmlns:p14="http://schemas.microsoft.com/office/powerpoint/2010/main" val="95168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9357-2BFB-3FC4-B0D2-FD2458A9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Univariate Analysis (Contd..)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93B5C3E-0558-177E-9EB8-DA23B5816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2008410"/>
            <a:ext cx="5537715" cy="41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27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9357-2BFB-3FC4-B0D2-FD2458A9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Univariate Analysis (Contd..)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F9D0A15-270F-CF30-2EF5-F6586E8F7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9181"/>
            <a:ext cx="8596668" cy="405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96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9357-2BFB-3FC4-B0D2-FD2458A9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Bivariate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1F08B-15E5-10FA-F7C2-127DD0A5F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011" y="1353089"/>
            <a:ext cx="5424314" cy="533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473A-7502-C748-7E56-61CC8D8F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4E0A-57AF-E445-0A51-BAB326EF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Based on correlation graph below are the observations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There is high degree of correlation between '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pub_rec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and '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pub_rec_bankruptcies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There is high degree of correlation between '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installment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', '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funded_amnt_inv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', '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loan_amnt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and '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funded_amnt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</a:t>
            </a:r>
          </a:p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Based on above </a:t>
            </a:r>
            <a:r>
              <a:rPr lang="en-IN" b="1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countplots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the </a:t>
            </a:r>
            <a:r>
              <a:rPr lang="en-IN" b="1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probablity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of customers defaulting is when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Customers having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house_ownership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as 'RENT'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When the purpose is '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debt_consolidation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Customers with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employement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length of 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Customers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availaing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term of 36 months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When the loan status is 'Not verified'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When the number of derogatory public records is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When the '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annual_inc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is in the range of 35K - 60K appx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91B5-F339-8BCD-BE63-25A32B24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2378-D021-1BB8-8C9F-B0E2975B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is the high-level approach taken to solve the case study. Each steps is defined in detail in individual slides.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Cleansing </a:t>
            </a:r>
          </a:p>
          <a:p>
            <a:pPr>
              <a:buFont typeface="+mj-lt"/>
              <a:buAutoNum type="arabicPeriod"/>
            </a:pPr>
            <a:r>
              <a:rPr lang="en-US" dirty="0"/>
              <a:t>Field Creation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Univariate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Bivariate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63793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8E01-265A-DC30-5480-92DD3616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7070-84FC-F650-4FA6-7DB650901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approach is to clean the data based on below factors</a:t>
            </a:r>
          </a:p>
          <a:p>
            <a:pPr lvl="1"/>
            <a:r>
              <a:rPr lang="en-US" dirty="0"/>
              <a:t>Empty Fields</a:t>
            </a:r>
          </a:p>
          <a:p>
            <a:pPr lvl="1"/>
            <a:r>
              <a:rPr lang="en-US" dirty="0"/>
              <a:t>Irrelevant Fields</a:t>
            </a:r>
          </a:p>
          <a:p>
            <a:pPr lvl="1"/>
            <a:r>
              <a:rPr lang="en-US" dirty="0"/>
              <a:t>Irrelevant records</a:t>
            </a:r>
          </a:p>
          <a:p>
            <a:pPr lvl="1"/>
            <a:r>
              <a:rPr lang="en-US" dirty="0"/>
              <a:t>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8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DBE4-F8F5-12B1-04EC-650F4A20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2EFF1-C7FE-CE9B-4541-0984AD52D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if additional fields from existing ones like extracting ‘month’ and ’year’ from date field and adding it as separate columns</a:t>
            </a:r>
          </a:p>
        </p:txBody>
      </p:sp>
    </p:spTree>
    <p:extLst>
      <p:ext uri="{BB962C8B-B14F-4D97-AF65-F5344CB8AC3E}">
        <p14:creationId xmlns:p14="http://schemas.microsoft.com/office/powerpoint/2010/main" val="403890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9357-2BFB-3FC4-B0D2-FD2458A9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1C089-D3FB-6A75-1020-3BC8A5E1D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Univariate analysis will mostly be done on the ‘Charged Off’ records and by using the count of ‘charged off’ loans against different fields we will try to understand patterns.</a:t>
            </a:r>
          </a:p>
          <a:p>
            <a:r>
              <a:rPr lang="en-US" dirty="0"/>
              <a:t>As part of this slide only relevant charts will be included</a:t>
            </a:r>
          </a:p>
        </p:txBody>
      </p:sp>
    </p:spTree>
    <p:extLst>
      <p:ext uri="{BB962C8B-B14F-4D97-AF65-F5344CB8AC3E}">
        <p14:creationId xmlns:p14="http://schemas.microsoft.com/office/powerpoint/2010/main" val="348427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9357-2BFB-3FC4-B0D2-FD2458A9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Univariate Analysis (Contd..)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E30FCC-490F-BC9C-F26A-80C87FB72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2424" y="2159331"/>
            <a:ext cx="5193795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9357-2BFB-3FC4-B0D2-FD2458A9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Univariate Analysis (Contd..)</a:t>
            </a:r>
          </a:p>
        </p:txBody>
      </p:sp>
      <p:pic>
        <p:nvPicPr>
          <p:cNvPr id="3088" name="Picture 16">
            <a:extLst>
              <a:ext uri="{FF2B5EF4-FFF2-40B4-BE49-F238E27FC236}">
                <a16:creationId xmlns:a16="http://schemas.microsoft.com/office/drawing/2014/main" id="{EB1A37E6-8E8F-06B2-518B-E0DBA26A14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47" y="2160588"/>
            <a:ext cx="5541344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4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9357-2BFB-3FC4-B0D2-FD2458A9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Univariate Analysis (Contd..)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69C964C-6CAE-7B5E-DBE9-D1453C294F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34" y="2160588"/>
            <a:ext cx="520437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06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9357-2BFB-3FC4-B0D2-FD2458A9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Univariate Analysis (Contd..)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F5AA61B-243A-9157-9910-DF0F203C2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1937632"/>
            <a:ext cx="5680676" cy="424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5511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294</Words>
  <Application>Microsoft Macintosh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Helvetica Neue</vt:lpstr>
      <vt:lpstr>Trebuchet MS</vt:lpstr>
      <vt:lpstr>Wingdings 3</vt:lpstr>
      <vt:lpstr>Facet</vt:lpstr>
      <vt:lpstr>Lending Club – Case Study</vt:lpstr>
      <vt:lpstr>Approach Taken</vt:lpstr>
      <vt:lpstr>Data Cleansing</vt:lpstr>
      <vt:lpstr>Field Creation</vt:lpstr>
      <vt:lpstr>Univariate Analysis</vt:lpstr>
      <vt:lpstr>Univariate Analysis (Contd..)</vt:lpstr>
      <vt:lpstr>Univariate Analysis (Contd..)</vt:lpstr>
      <vt:lpstr>Univariate Analysis (Contd..)</vt:lpstr>
      <vt:lpstr>Univariate Analysis (Contd..)</vt:lpstr>
      <vt:lpstr>Univariate Analysis (Contd..)</vt:lpstr>
      <vt:lpstr>Univariate Analysis (Contd..)</vt:lpstr>
      <vt:lpstr>Bivariate Analysis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– Case Study</dc:title>
  <dc:creator>Devashish Parmar (BLR GSS)</dc:creator>
  <cp:lastModifiedBy>Devashish Parmar (BLR GSS)</cp:lastModifiedBy>
  <cp:revision>1</cp:revision>
  <dcterms:created xsi:type="dcterms:W3CDTF">2024-03-27T18:14:50Z</dcterms:created>
  <dcterms:modified xsi:type="dcterms:W3CDTF">2024-03-27T18:56:59Z</dcterms:modified>
</cp:coreProperties>
</file>