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4299-F689-5D25-F8F9-8E210E2C0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A163F-F641-97CD-3682-378188810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BA52-F041-9400-F098-D9D77052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F78B-0FE4-4BC6-8151-FCE43A65DC0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3100-DFC2-43CC-7E21-FE8BA279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5F285-6980-B475-82B7-D2435034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357D-7837-4758-9F61-923E01C3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61CB-4458-0A69-F29F-BC94498D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A92C6-695F-90C6-9B50-648482C95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69BE-CA0F-F959-CBE2-594FAB83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F78B-0FE4-4BC6-8151-FCE43A65DC0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33AF-6668-24FA-DFB4-B85C3439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0F309-5614-BEAD-2AB6-E68AC186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357D-7837-4758-9F61-923E01C3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81C8C-A0F3-E26C-3ED5-6C27E9CF6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637E3-EF80-818A-EAF6-F74CBA757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1C16-AAB6-3D20-C722-F0142071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F78B-0FE4-4BC6-8151-FCE43A65DC0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05E9-EA3E-4CBB-D0D2-059E310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75F70-EDDA-F221-B77B-5E027631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357D-7837-4758-9F61-923E01C3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6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F519-EF25-83C3-C8F7-E82B2747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A4E8-8BE8-968C-E0B0-1CB2367D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E9E0-85A9-368E-DEBB-0C1246C5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F78B-0FE4-4BC6-8151-FCE43A65DC0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05CEC-C499-6A94-8220-47205FFD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A71F-3A70-A485-9716-F417D387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357D-7837-4758-9F61-923E01C3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F5B1-9AF0-D417-1834-76B44525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F6239-5173-1E48-4F04-2CAB9730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A52BA-E873-48C6-9497-88C2F1B0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F78B-0FE4-4BC6-8151-FCE43A65DC0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79A9D-3CD1-7538-FE80-DC3BC703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19E97-D8FE-0491-615F-310B05F7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357D-7837-4758-9F61-923E01C3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3CEB-1784-7AF1-6FAF-36717FA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8F34-81AF-570D-639C-D1E1B8BB1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7EC60-126C-9C1E-7BC6-3187D23A8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74C7E-A631-DBD2-0A23-8E4B9EEB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F78B-0FE4-4BC6-8151-FCE43A65DC0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D15BE-EF76-98A9-B9A6-DDCC63E4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6AC16-1399-0AF8-C429-386994A7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357D-7837-4758-9F61-923E01C3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55CC-4959-DE86-519E-A95805D7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BFB52-8987-F55D-1331-FEC2C7C8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7D705-47FD-AFBF-1996-A175CB29C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4D1A5-4533-5614-CF11-E05139603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777EF-AE29-AF7D-614F-35F765F93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673C-F337-F9FF-C6A0-205ED7BA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F78B-0FE4-4BC6-8151-FCE43A65DC0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AEEB8-01BB-8C97-2844-73B3C493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690A5-F291-2B5F-1D48-44449591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357D-7837-4758-9F61-923E01C3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27D8-FE13-48B0-5124-848D4848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58FE-F876-4956-375B-0EBE7D0E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F78B-0FE4-4BC6-8151-FCE43A65DC0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2CFC1-0E36-1A66-E0EE-131F9EEC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A48D7-4F4D-EFA0-26C5-93C881A3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357D-7837-4758-9F61-923E01C3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29046-2720-BEF8-6052-471F85CB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F78B-0FE4-4BC6-8151-FCE43A65DC0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3DDDB-1895-1571-D4D2-0A34DEB7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205E1-D08A-8073-30F9-0D855B79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357D-7837-4758-9F61-923E01C3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9361-9679-08AF-25AC-D68A66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19928-DD47-22D2-A60D-BAEA7CDB7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88D56-C599-347A-BC7F-9F7654802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0D36-E43A-AE98-1D88-725D9C66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F78B-0FE4-4BC6-8151-FCE43A65DC0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04A87-AD87-8D13-E37A-AA046B47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2D555-820A-8B62-11FE-ED9829F1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357D-7837-4758-9F61-923E01C3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FEF7-E9FD-F3EA-DF99-E8467FFD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58D42-E3E9-2E45-437D-5B0A75EAD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C30D0-8D16-2464-7FBD-A7327EF2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FFF10-5437-00F5-6548-D0BCF988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F78B-0FE4-4BC6-8151-FCE43A65DC0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6921-0C9E-E18E-9468-297CA362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64E58-A66C-86BD-03A5-675C2A1A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357D-7837-4758-9F61-923E01C3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5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F6D4C-689F-8B4B-93EC-7E1FAFE5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D7AE4-E374-FA30-0AC3-32CF909B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26FA3-2779-D0D3-4DBA-66CBB78BF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5F78B-0FE4-4BC6-8151-FCE43A65DC0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A00D-721B-CF17-28CB-8F8C9005D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C244-4F30-223D-FC89-A76E77446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357D-7837-4758-9F61-923E01C3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BE6C-A2AD-D130-3F3E-0BEB09622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PowerPoint Automation in UiPath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84596-2A1A-22BD-A520-4EF0A97DB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Devashish Nigam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9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D5C4F6-501D-7F84-9523-9956A6E2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44764"/>
            <a:ext cx="10742612" cy="919018"/>
          </a:xfrm>
        </p:spPr>
        <p:txBody>
          <a:bodyPr/>
          <a:lstStyle/>
          <a:p>
            <a:r>
              <a:rPr lang="en-US"/>
              <a:t>Introduction Devashish Nigam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42F18-2A01-BB07-DD38-A59363B55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91493" y="1432791"/>
            <a:ext cx="24668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Devashish Nigam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3D4A46-5AF8-21BC-38DB-9564CFEF4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91493" y="2071132"/>
            <a:ext cx="246688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/>
              <a:t>Delhi</a:t>
            </a:r>
            <a:endParaRPr lang="en-US"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8FE13-42E5-4A46-2879-13EFD52464F7}"/>
              </a:ext>
            </a:extLst>
          </p:cNvPr>
          <p:cNvSpPr txBox="1"/>
          <p:nvPr/>
        </p:nvSpPr>
        <p:spPr>
          <a:xfrm>
            <a:off x="839788" y="1432791"/>
            <a:ext cx="81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DF5FC-2E6A-F052-B0F6-B4330C3609AD}"/>
              </a:ext>
            </a:extLst>
          </p:cNvPr>
          <p:cNvSpPr txBox="1"/>
          <p:nvPr/>
        </p:nvSpPr>
        <p:spPr>
          <a:xfrm>
            <a:off x="936434" y="2061524"/>
            <a:ext cx="7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City: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9BB12049-6E42-B61B-FBE8-CBD5AE6F8A3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" b="7014"/>
          <a:stretch>
            <a:fillRect/>
          </a:stretch>
        </p:blipFill>
        <p:spPr>
          <a:xfrm>
            <a:off x="4710113" y="1316038"/>
            <a:ext cx="1981200" cy="223043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3D097D-52F2-41F6-ECCC-70BB863707B3}"/>
              </a:ext>
            </a:extLst>
          </p:cNvPr>
          <p:cNvSpPr txBox="1"/>
          <p:nvPr/>
        </p:nvSpPr>
        <p:spPr>
          <a:xfrm>
            <a:off x="8260523" y="1323312"/>
            <a:ext cx="3321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Watching Travel vlogs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Exploring different cusines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146492FF-0EBB-E0C9-9093-1DD01C390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92505"/>
              </p:ext>
            </p:extLst>
          </p:nvPr>
        </p:nvGraphicFramePr>
        <p:xfrm>
          <a:off x="1791493" y="3696392"/>
          <a:ext cx="2466888" cy="389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888">
                  <a:extLst>
                    <a:ext uri="{9D8B030D-6E8A-4147-A177-3AD203B41FA5}">
                      <a16:colId xmlns:a16="http://schemas.microsoft.com/office/drawing/2014/main" val="1558013338"/>
                    </a:ext>
                  </a:extLst>
                </a:gridCol>
              </a:tblGrid>
              <a:tr h="1296788">
                <a:tc>
                  <a:txBody>
                    <a:bodyPr/>
                    <a:lstStyle/>
                    <a:p>
                      <a:r>
                        <a:rPr lang="en-US"/>
                        <a:t>Skill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182857"/>
                  </a:ext>
                </a:extLst>
              </a:tr>
              <a:tr h="1296788">
                <a:tc>
                  <a:txBody>
                    <a:bodyPr/>
                    <a:lstStyle/>
                    <a:p>
                      <a:r>
                        <a:rPr lang="en-US"/>
                        <a:t>UiPath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47687"/>
                  </a:ext>
                </a:extLst>
              </a:tr>
              <a:tr h="1296788"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06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1DB8-75EE-F794-3243-BD264375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6696D-4C68-3431-FCCD-76F702F439E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8DAC4-8CBE-3D03-3AF3-C57AE9A9C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Arial</vt:lpstr>
      <vt:lpstr>Calibri</vt:lpstr>
      <vt:lpstr>Office Theme</vt:lpstr>
      <vt:lpstr>PowerPoint Automation in UiPath</vt:lpstr>
      <vt:lpstr>Introduction Devashish Nigam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Devashish Nigam</dc:creator>
  <cp:lastModifiedBy>Devashish Nigam</cp:lastModifiedBy>
  <cp:revision>15</cp:revision>
  <dcterms:created xsi:type="dcterms:W3CDTF">2022-06-11T09:38:27Z</dcterms:created>
  <dcterms:modified xsi:type="dcterms:W3CDTF">2022-06-11T12:07:31Z</dcterms:modified>
</cp:coreProperties>
</file>