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3" r:id="rId10"/>
    <p:sldId id="27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DF85-CE1A-4581-9A63-A3A61D145CF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A233-F516-45B5-BF57-0C56FDE2ADA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DF85-CE1A-4581-9A63-A3A61D145CF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A233-F516-45B5-BF57-0C56FDE2AD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DF85-CE1A-4581-9A63-A3A61D145CF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A233-F516-45B5-BF57-0C56FDE2AD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DF85-CE1A-4581-9A63-A3A61D145CF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A233-F516-45B5-BF57-0C56FDE2AD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DF85-CE1A-4581-9A63-A3A61D145CF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A233-F516-45B5-BF57-0C56FDE2ADA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DF85-CE1A-4581-9A63-A3A61D145CF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A233-F516-45B5-BF57-0C56FDE2AD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DF85-CE1A-4581-9A63-A3A61D145CF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A233-F516-45B5-BF57-0C56FDE2AD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DF85-CE1A-4581-9A63-A3A61D145CF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A233-F516-45B5-BF57-0C56FDE2AD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DF85-CE1A-4581-9A63-A3A61D145CF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A233-F516-45B5-BF57-0C56FDE2AD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DF85-CE1A-4581-9A63-A3A61D145CF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A233-F516-45B5-BF57-0C56FDE2AD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DF85-CE1A-4581-9A63-A3A61D145CF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83A233-F516-45B5-BF57-0C56FDE2ADA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001DF85-CE1A-4581-9A63-A3A61D145CF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83A233-F516-45B5-BF57-0C56FDE2ADA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dirty="0" smtClean="0"/>
              <a:t>DOCONNECT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TEAM MEMBERS</a:t>
            </a:r>
            <a:r>
              <a:rPr lang="en-US" dirty="0" smtClean="0"/>
              <a:t>:</a:t>
            </a:r>
          </a:p>
          <a:p>
            <a:r>
              <a:rPr lang="en-IN" dirty="0" smtClean="0"/>
              <a:t>Batch- C1, Group- G7</a:t>
            </a:r>
            <a:endParaRPr lang="en-US" dirty="0" smtClean="0"/>
          </a:p>
          <a:p>
            <a:r>
              <a:rPr lang="en-IN" dirty="0" smtClean="0"/>
              <a:t>DEVASHISH SINGH</a:t>
            </a:r>
          </a:p>
          <a:p>
            <a:r>
              <a:rPr lang="en-IN" dirty="0" smtClean="0"/>
              <a:t>PINNIBOINA YUVA ROHITH</a:t>
            </a:r>
          </a:p>
          <a:p>
            <a:r>
              <a:rPr lang="en-IN" dirty="0" smtClean="0"/>
              <a:t>MD FAIZAN KHAN</a:t>
            </a:r>
          </a:p>
          <a:p>
            <a:r>
              <a:rPr lang="en-US" dirty="0" smtClean="0"/>
              <a:t>CHILUVERU UGANDAR VENKATA SAI KRISHNA</a:t>
            </a:r>
          </a:p>
          <a:p>
            <a:r>
              <a:rPr lang="en-IN" dirty="0" smtClean="0"/>
              <a:t>SHARANYA</a:t>
            </a:r>
            <a:endParaRPr lang="en-US" dirty="0" smtClean="0"/>
          </a:p>
          <a:p>
            <a:endParaRPr lang="en-IN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27584" y="5445224"/>
            <a:ext cx="7776864" cy="103252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MENTORED BY:</a:t>
            </a:r>
          </a:p>
          <a:p>
            <a:pPr marR="45720" lvl="0" algn="r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800" dirty="0" err="1"/>
              <a:t>Javeed</a:t>
            </a:r>
            <a:r>
              <a:rPr lang="en-US" sz="2800" dirty="0"/>
              <a:t> Mohammed </a:t>
            </a:r>
            <a:r>
              <a:rPr lang="en-US" sz="2800" dirty="0" err="1"/>
              <a:t>Husnuddin</a:t>
            </a: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WhatsApp Image 2022-07-17 at 10.01.18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332656"/>
            <a:ext cx="2483768" cy="1301257"/>
          </a:xfrm>
          <a:prstGeom prst="rect">
            <a:avLst/>
          </a:prstGeom>
        </p:spPr>
      </p:pic>
      <p:pic>
        <p:nvPicPr>
          <p:cNvPr id="6" name="Picture 5" descr="WhatsApp Image 2022-07-17 at 10.01.09 PM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4128" y="260648"/>
            <a:ext cx="3233639" cy="1440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 algn="ctr">
              <a:buNone/>
            </a:pPr>
            <a:r>
              <a:rPr lang="en-IN" dirty="0" smtClean="0"/>
              <a:t> </a:t>
            </a:r>
            <a:r>
              <a:rPr lang="en-IN" dirty="0" smtClean="0"/>
              <a:t>    </a:t>
            </a:r>
            <a:r>
              <a:rPr lang="en-IN" sz="4000" dirty="0" smtClean="0"/>
              <a:t>PROJECT FLOW</a:t>
            </a:r>
            <a:endParaRPr lang="en-US" sz="4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347" descr="14907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1124744"/>
            <a:ext cx="504820" cy="5048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>
            <a:outerShdw dist="127000" dir="5400000" algn="ctr" rotWithShape="0">
              <a:srgbClr val="000000">
                <a:alpha val="70000"/>
              </a:srgbClr>
            </a:outerShdw>
          </a:effectLst>
        </p:spPr>
      </p:pic>
      <p:sp>
        <p:nvSpPr>
          <p:cNvPr id="5" name="Straight Connector 13313" descr="Straight Arrow Connector 37"/>
          <p:cNvSpPr>
            <a:spLocks noChangeShapeType="1"/>
          </p:cNvSpPr>
          <p:nvPr/>
        </p:nvSpPr>
        <p:spPr bwMode="auto">
          <a:xfrm>
            <a:off x="4211960" y="1844824"/>
            <a:ext cx="1587" cy="511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45720" rIns="45720"/>
          <a:lstStyle/>
          <a:p>
            <a:endParaRPr lang="en-US"/>
          </a:p>
        </p:txBody>
      </p:sp>
      <p:sp>
        <p:nvSpPr>
          <p:cNvPr id="6" name="Straight Connector 13313" descr="Straight Arrow Connector 37"/>
          <p:cNvSpPr>
            <a:spLocks noChangeShapeType="1"/>
          </p:cNvSpPr>
          <p:nvPr/>
        </p:nvSpPr>
        <p:spPr bwMode="auto">
          <a:xfrm>
            <a:off x="4211960" y="2924944"/>
            <a:ext cx="1587" cy="511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45720" rIns="45720"/>
          <a:lstStyle/>
          <a:p>
            <a:endParaRPr lang="en-US"/>
          </a:p>
        </p:txBody>
      </p:sp>
      <p:sp>
        <p:nvSpPr>
          <p:cNvPr id="7" name="Straight Connector 13313" descr="Straight Arrow Connector 37"/>
          <p:cNvSpPr>
            <a:spLocks noChangeShapeType="1"/>
          </p:cNvSpPr>
          <p:nvPr/>
        </p:nvSpPr>
        <p:spPr bwMode="auto">
          <a:xfrm>
            <a:off x="5652120" y="5085184"/>
            <a:ext cx="1587" cy="511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45720" rIns="45720"/>
          <a:lstStyle/>
          <a:p>
            <a:endParaRPr lang="en-US"/>
          </a:p>
        </p:txBody>
      </p:sp>
      <p:sp>
        <p:nvSpPr>
          <p:cNvPr id="8" name="Straight Connector 13313" descr="Straight Arrow Connector 37"/>
          <p:cNvSpPr>
            <a:spLocks noChangeShapeType="1"/>
          </p:cNvSpPr>
          <p:nvPr/>
        </p:nvSpPr>
        <p:spPr bwMode="auto">
          <a:xfrm>
            <a:off x="4211960" y="3501008"/>
            <a:ext cx="1587" cy="511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45720" rIns="45720"/>
          <a:lstStyle/>
          <a:p>
            <a:endParaRPr lang="en-US"/>
          </a:p>
        </p:txBody>
      </p:sp>
      <p:sp>
        <p:nvSpPr>
          <p:cNvPr id="9" name="Straight Connector 13313" descr="Straight Arrow Connector 37"/>
          <p:cNvSpPr>
            <a:spLocks noChangeShapeType="1"/>
          </p:cNvSpPr>
          <p:nvPr/>
        </p:nvSpPr>
        <p:spPr bwMode="auto">
          <a:xfrm>
            <a:off x="4211960" y="4509120"/>
            <a:ext cx="1587" cy="511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45720" rIns="45720"/>
          <a:lstStyle/>
          <a:p>
            <a:endParaRPr lang="en-US"/>
          </a:p>
        </p:txBody>
      </p:sp>
      <p:sp>
        <p:nvSpPr>
          <p:cNvPr id="10" name="Straight Connector 13313" descr="Straight Arrow Connector 37"/>
          <p:cNvSpPr>
            <a:spLocks noChangeShapeType="1"/>
          </p:cNvSpPr>
          <p:nvPr/>
        </p:nvSpPr>
        <p:spPr bwMode="auto">
          <a:xfrm flipV="1">
            <a:off x="4788024" y="4293096"/>
            <a:ext cx="864096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45720" rIns="45720"/>
          <a:lstStyle/>
          <a:p>
            <a:endParaRPr lang="en-US"/>
          </a:p>
        </p:txBody>
      </p:sp>
      <p:sp>
        <p:nvSpPr>
          <p:cNvPr id="11" name="Straight Connector 13313" descr="Straight Arrow Connector 37"/>
          <p:cNvSpPr>
            <a:spLocks noChangeShapeType="1"/>
          </p:cNvSpPr>
          <p:nvPr/>
        </p:nvSpPr>
        <p:spPr bwMode="auto">
          <a:xfrm>
            <a:off x="4211960" y="5085184"/>
            <a:ext cx="1587" cy="511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45720" rIns="45720"/>
          <a:lstStyle/>
          <a:p>
            <a:endParaRPr lang="en-US"/>
          </a:p>
        </p:txBody>
      </p:sp>
      <p:grpSp>
        <p:nvGrpSpPr>
          <p:cNvPr id="12" name="Group 13315"/>
          <p:cNvGrpSpPr>
            <a:grpSpLocks/>
          </p:cNvGrpSpPr>
          <p:nvPr/>
        </p:nvGrpSpPr>
        <p:grpSpPr bwMode="auto">
          <a:xfrm>
            <a:off x="3707904" y="2420888"/>
            <a:ext cx="1004888" cy="396875"/>
            <a:chOff x="0" y="-1"/>
            <a:chExt cx="1005839" cy="396242"/>
          </a:xfrm>
        </p:grpSpPr>
        <p:sp>
          <p:nvSpPr>
            <p:cNvPr id="13" name="Rectangles 13316"/>
            <p:cNvSpPr/>
            <p:nvPr/>
          </p:nvSpPr>
          <p:spPr>
            <a:xfrm>
              <a:off x="0" y="-1"/>
              <a:ext cx="1005839" cy="3962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>
              <a:solidFill>
                <a:srgbClr val="FFFFFF">
                  <a:alpha val="100000"/>
                </a:srgbClr>
              </a:solidFill>
              <a:prstDash val="solid"/>
              <a:miter lim="400000"/>
              <a:headEnd type="none" w="med" len="med"/>
              <a:tailEnd type="none" w="med" len="med"/>
            </a:ln>
          </p:spPr>
          <p:txBody>
            <a:bodyPr lIns="45720" rIns="45720" anchor="ctr"/>
            <a:lstStyle/>
            <a:p>
              <a:pPr eaLnBrk="1" hangingPunct="1">
                <a:defRPr/>
              </a:pPr>
              <a:endParaRPr sz="1600" noProof="1">
                <a:effectLst>
                  <a:outerShdw blurRad="38100" dist="38100" dir="2700000">
                    <a:srgbClr val="000000"/>
                  </a:outerShdw>
                </a:effectLst>
                <a:ea typeface="+mn-ea"/>
              </a:endParaRPr>
            </a:p>
          </p:txBody>
        </p:sp>
        <p:sp>
          <p:nvSpPr>
            <p:cNvPr id="14" name="Text Box 13317"/>
            <p:cNvSpPr txBox="1">
              <a:spLocks noChangeArrowheads="1"/>
            </p:cNvSpPr>
            <p:nvPr/>
          </p:nvSpPr>
          <p:spPr bwMode="auto">
            <a:xfrm>
              <a:off x="45720" y="29113"/>
              <a:ext cx="914400" cy="3380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45720" rIns="45720" anchor="ctr">
              <a:spAutoFit/>
            </a:bodyPr>
            <a:lstStyle/>
            <a:p>
              <a:pPr algn="ctr" defTabSz="914400" eaLnBrk="1"/>
              <a:r>
                <a:rPr lang="en-US" altLang="zh-CN" sz="1600" b="1">
                  <a:solidFill>
                    <a:srgbClr val="000000"/>
                  </a:solidFill>
                  <a:latin typeface="Arial" pitchFamily="34" charset="0"/>
                  <a:ea typeface="SimSun" pitchFamily="2" charset="-122"/>
                  <a:sym typeface="Arial" pitchFamily="34" charset="0"/>
                </a:rPr>
                <a:t>Home</a:t>
              </a:r>
              <a:endParaRPr lang="en-US" altLang="zh-CN" sz="1600" b="1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  <a:sym typeface="Arial" pitchFamily="34" charset="0"/>
              </a:endParaRPr>
            </a:p>
          </p:txBody>
        </p:sp>
      </p:grpSp>
      <p:sp>
        <p:nvSpPr>
          <p:cNvPr id="15" name="Straight Connector 13314" descr="Straight Connector 14"/>
          <p:cNvSpPr>
            <a:spLocks noChangeShapeType="1"/>
          </p:cNvSpPr>
          <p:nvPr/>
        </p:nvSpPr>
        <p:spPr bwMode="auto">
          <a:xfrm>
            <a:off x="1187624" y="3429000"/>
            <a:ext cx="6632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45720" rIns="45720"/>
          <a:lstStyle/>
          <a:p>
            <a:endParaRPr lang="en-US"/>
          </a:p>
        </p:txBody>
      </p:sp>
      <p:grpSp>
        <p:nvGrpSpPr>
          <p:cNvPr id="16" name="Group 13319"/>
          <p:cNvGrpSpPr>
            <a:grpSpLocks/>
          </p:cNvGrpSpPr>
          <p:nvPr/>
        </p:nvGrpSpPr>
        <p:grpSpPr bwMode="auto">
          <a:xfrm>
            <a:off x="3707904" y="4077072"/>
            <a:ext cx="1074737" cy="420687"/>
            <a:chOff x="0" y="0"/>
            <a:chExt cx="1074560" cy="420237"/>
          </a:xfrm>
        </p:grpSpPr>
        <p:sp>
          <p:nvSpPr>
            <p:cNvPr id="17" name="Rectangles 13320"/>
            <p:cNvSpPr>
              <a:spLocks noChangeArrowheads="1"/>
            </p:cNvSpPr>
            <p:nvPr/>
          </p:nvSpPr>
          <p:spPr bwMode="auto">
            <a:xfrm>
              <a:off x="0" y="0"/>
              <a:ext cx="1074560" cy="4202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748D99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37999"/>
                </a:srgbClr>
              </a:outerShdw>
            </a:effectLst>
          </p:spPr>
          <p:txBody>
            <a:bodyPr lIns="45720" rIns="45720" anchor="ctr"/>
            <a:lstStyle/>
            <a:p>
              <a:pPr defTabSz="914400" eaLnBrk="1"/>
              <a:endParaRPr lang="en-US" alt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endParaRPr>
            </a:p>
          </p:txBody>
        </p:sp>
        <p:sp>
          <p:nvSpPr>
            <p:cNvPr id="18" name="Text Box 13321"/>
            <p:cNvSpPr txBox="1">
              <a:spLocks noChangeArrowheads="1"/>
            </p:cNvSpPr>
            <p:nvPr/>
          </p:nvSpPr>
          <p:spPr bwMode="auto">
            <a:xfrm>
              <a:off x="45719" y="41023"/>
              <a:ext cx="983122" cy="338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45720" rIns="45720" anchor="ctr">
              <a:spAutoFit/>
            </a:bodyPr>
            <a:lstStyle/>
            <a:p>
              <a:pPr algn="ctr" defTabSz="914400" eaLnBrk="1"/>
              <a:r>
                <a:rPr lang="en-US" altLang="zh-CN" sz="1600" b="1" dirty="0">
                  <a:solidFill>
                    <a:srgbClr val="000000"/>
                  </a:solidFill>
                  <a:latin typeface="Arial" pitchFamily="34" charset="0"/>
                  <a:ea typeface="SimSun" pitchFamily="2" charset="-122"/>
                  <a:sym typeface="Arial" pitchFamily="34" charset="0"/>
                </a:rPr>
                <a:t>Sign In</a:t>
              </a:r>
              <a:endParaRPr lang="en-US" altLang="zh-CN" sz="1600" b="1" dirty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  <a:sym typeface="Arial" pitchFamily="34" charset="0"/>
              </a:endParaRPr>
            </a:p>
          </p:txBody>
        </p:sp>
      </p:grpSp>
      <p:grpSp>
        <p:nvGrpSpPr>
          <p:cNvPr id="19" name="Group 13322"/>
          <p:cNvGrpSpPr>
            <a:grpSpLocks/>
          </p:cNvGrpSpPr>
          <p:nvPr/>
        </p:nvGrpSpPr>
        <p:grpSpPr bwMode="auto">
          <a:xfrm>
            <a:off x="5652120" y="4077072"/>
            <a:ext cx="1004887" cy="396875"/>
            <a:chOff x="0" y="-1"/>
            <a:chExt cx="1005839" cy="396242"/>
          </a:xfrm>
        </p:grpSpPr>
        <p:sp>
          <p:nvSpPr>
            <p:cNvPr id="20" name="Rectangles 13323"/>
            <p:cNvSpPr>
              <a:spLocks noChangeArrowheads="1"/>
            </p:cNvSpPr>
            <p:nvPr/>
          </p:nvSpPr>
          <p:spPr bwMode="auto">
            <a:xfrm>
              <a:off x="0" y="-1"/>
              <a:ext cx="1005839" cy="3962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748D99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37999"/>
                </a:srgbClr>
              </a:outerShdw>
            </a:effectLst>
          </p:spPr>
          <p:txBody>
            <a:bodyPr lIns="45720" rIns="45720" anchor="ctr"/>
            <a:lstStyle/>
            <a:p>
              <a:pPr defTabSz="914400" eaLnBrk="1"/>
              <a:endParaRPr lang="en-US" alt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endParaRPr>
            </a:p>
          </p:txBody>
        </p:sp>
        <p:sp>
          <p:nvSpPr>
            <p:cNvPr id="21" name="Text Box 13324"/>
            <p:cNvSpPr txBox="1">
              <a:spLocks noChangeArrowheads="1"/>
            </p:cNvSpPr>
            <p:nvPr/>
          </p:nvSpPr>
          <p:spPr bwMode="auto">
            <a:xfrm>
              <a:off x="45720" y="29113"/>
              <a:ext cx="914400" cy="3380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45720" rIns="45720" anchor="ctr">
              <a:spAutoFit/>
            </a:bodyPr>
            <a:lstStyle/>
            <a:p>
              <a:pPr algn="ctr" defTabSz="914400" eaLnBrk="1"/>
              <a:r>
                <a:rPr lang="en-US" altLang="zh-CN" sz="1600" b="1">
                  <a:solidFill>
                    <a:srgbClr val="000000"/>
                  </a:solidFill>
                  <a:latin typeface="Arial" pitchFamily="34" charset="0"/>
                  <a:ea typeface="SimSun" pitchFamily="2" charset="-122"/>
                  <a:sym typeface="Arial" pitchFamily="34" charset="0"/>
                </a:rPr>
                <a:t>Register</a:t>
              </a:r>
              <a:endParaRPr lang="en-US" altLang="zh-CN" sz="1600" b="1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  <a:sym typeface="Arial" pitchFamily="34" charset="0"/>
              </a:endParaRPr>
            </a:p>
          </p:txBody>
        </p:sp>
      </p:grpSp>
      <p:sp>
        <p:nvSpPr>
          <p:cNvPr id="22" name="Straight Connector 13314" descr="Straight Connector 14"/>
          <p:cNvSpPr>
            <a:spLocks noChangeShapeType="1"/>
          </p:cNvSpPr>
          <p:nvPr/>
        </p:nvSpPr>
        <p:spPr bwMode="auto">
          <a:xfrm>
            <a:off x="1259632" y="5085184"/>
            <a:ext cx="6632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45720" rIns="45720"/>
          <a:lstStyle/>
          <a:p>
            <a:endParaRPr lang="en-US"/>
          </a:p>
        </p:txBody>
      </p:sp>
      <p:grpSp>
        <p:nvGrpSpPr>
          <p:cNvPr id="23" name="Group 13322"/>
          <p:cNvGrpSpPr>
            <a:grpSpLocks/>
          </p:cNvGrpSpPr>
          <p:nvPr/>
        </p:nvGrpSpPr>
        <p:grpSpPr bwMode="auto">
          <a:xfrm>
            <a:off x="3707904" y="5589240"/>
            <a:ext cx="1004887" cy="396875"/>
            <a:chOff x="0" y="-1"/>
            <a:chExt cx="1005839" cy="396242"/>
          </a:xfrm>
        </p:grpSpPr>
        <p:sp>
          <p:nvSpPr>
            <p:cNvPr id="24" name="Rectangles 13323"/>
            <p:cNvSpPr>
              <a:spLocks noChangeArrowheads="1"/>
            </p:cNvSpPr>
            <p:nvPr/>
          </p:nvSpPr>
          <p:spPr bwMode="auto">
            <a:xfrm>
              <a:off x="0" y="-1"/>
              <a:ext cx="1005839" cy="3962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748D99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37999"/>
                </a:srgbClr>
              </a:outerShdw>
            </a:effectLst>
          </p:spPr>
          <p:txBody>
            <a:bodyPr lIns="45720" rIns="45720" anchor="ctr"/>
            <a:lstStyle/>
            <a:p>
              <a:pPr defTabSz="914400" eaLnBrk="1"/>
              <a:endParaRPr lang="en-US" alt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endParaRPr>
            </a:p>
          </p:txBody>
        </p:sp>
        <p:sp>
          <p:nvSpPr>
            <p:cNvPr id="25" name="Text Box 13324"/>
            <p:cNvSpPr txBox="1">
              <a:spLocks noChangeArrowheads="1"/>
            </p:cNvSpPr>
            <p:nvPr/>
          </p:nvSpPr>
          <p:spPr bwMode="auto">
            <a:xfrm>
              <a:off x="45720" y="29113"/>
              <a:ext cx="914400" cy="3380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45720" rIns="45720" anchor="ctr">
              <a:spAutoFit/>
            </a:bodyPr>
            <a:lstStyle/>
            <a:p>
              <a:pPr algn="ctr" defTabSz="914400" eaLnBrk="1"/>
              <a:r>
                <a:rPr lang="en-IN" altLang="zh-CN" sz="1600" b="1" dirty="0" smtClean="0">
                  <a:solidFill>
                    <a:srgbClr val="000000"/>
                  </a:solidFill>
                  <a:latin typeface="Arial" pitchFamily="34" charset="0"/>
                  <a:ea typeface="SimSun" pitchFamily="2" charset="-122"/>
                  <a:sym typeface="Arial" pitchFamily="34" charset="0"/>
                </a:rPr>
                <a:t>Q&amp;A</a:t>
              </a:r>
              <a:endParaRPr lang="en-US" altLang="zh-CN" sz="1600" b="1" dirty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  <a:sym typeface="Arial" pitchFamily="34" charset="0"/>
              </a:endParaRPr>
            </a:p>
          </p:txBody>
        </p:sp>
      </p:grpSp>
      <p:grpSp>
        <p:nvGrpSpPr>
          <p:cNvPr id="26" name="Group 13322"/>
          <p:cNvGrpSpPr>
            <a:grpSpLocks/>
          </p:cNvGrpSpPr>
          <p:nvPr/>
        </p:nvGrpSpPr>
        <p:grpSpPr bwMode="auto">
          <a:xfrm>
            <a:off x="6588224" y="5589240"/>
            <a:ext cx="1004887" cy="396875"/>
            <a:chOff x="0" y="-1"/>
            <a:chExt cx="1005839" cy="396242"/>
          </a:xfrm>
        </p:grpSpPr>
        <p:sp>
          <p:nvSpPr>
            <p:cNvPr id="27" name="Rectangles 13323"/>
            <p:cNvSpPr>
              <a:spLocks noChangeArrowheads="1"/>
            </p:cNvSpPr>
            <p:nvPr/>
          </p:nvSpPr>
          <p:spPr bwMode="auto">
            <a:xfrm>
              <a:off x="0" y="-1"/>
              <a:ext cx="1005839" cy="3962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748D99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37999"/>
                </a:srgbClr>
              </a:outerShdw>
            </a:effectLst>
          </p:spPr>
          <p:txBody>
            <a:bodyPr lIns="45720" rIns="45720" anchor="ctr"/>
            <a:lstStyle/>
            <a:p>
              <a:pPr defTabSz="914400" eaLnBrk="1"/>
              <a:endParaRPr lang="en-US" alt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endParaRPr>
            </a:p>
          </p:txBody>
        </p:sp>
        <p:sp>
          <p:nvSpPr>
            <p:cNvPr id="28" name="Text Box 13324"/>
            <p:cNvSpPr txBox="1">
              <a:spLocks noChangeArrowheads="1"/>
            </p:cNvSpPr>
            <p:nvPr/>
          </p:nvSpPr>
          <p:spPr bwMode="auto">
            <a:xfrm>
              <a:off x="45720" y="29114"/>
              <a:ext cx="914400" cy="3380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45720" rIns="45720" anchor="ctr">
              <a:spAutoFit/>
            </a:bodyPr>
            <a:lstStyle/>
            <a:p>
              <a:pPr algn="ctr" defTabSz="914400" eaLnBrk="1"/>
              <a:r>
                <a:rPr lang="en-IN" altLang="zh-CN" sz="1600" b="1" dirty="0" smtClean="0">
                  <a:solidFill>
                    <a:srgbClr val="000000"/>
                  </a:solidFill>
                  <a:latin typeface="Arial" pitchFamily="34" charset="0"/>
                  <a:ea typeface="SimSun" pitchFamily="2" charset="-122"/>
                  <a:sym typeface="Arial" pitchFamily="34" charset="0"/>
                </a:rPr>
                <a:t>Delete</a:t>
              </a:r>
              <a:endParaRPr lang="en-US" altLang="zh-CN" sz="1600" b="1" dirty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  <a:sym typeface="Arial" pitchFamily="34" charset="0"/>
              </a:endParaRPr>
            </a:p>
          </p:txBody>
        </p:sp>
      </p:grpSp>
      <p:grpSp>
        <p:nvGrpSpPr>
          <p:cNvPr id="29" name="Group 13322"/>
          <p:cNvGrpSpPr>
            <a:grpSpLocks/>
          </p:cNvGrpSpPr>
          <p:nvPr/>
        </p:nvGrpSpPr>
        <p:grpSpPr bwMode="auto">
          <a:xfrm>
            <a:off x="5220072" y="5589240"/>
            <a:ext cx="1004887" cy="396875"/>
            <a:chOff x="0" y="-1"/>
            <a:chExt cx="1005839" cy="396242"/>
          </a:xfrm>
        </p:grpSpPr>
        <p:sp>
          <p:nvSpPr>
            <p:cNvPr id="30" name="Rectangles 13323"/>
            <p:cNvSpPr>
              <a:spLocks noChangeArrowheads="1"/>
            </p:cNvSpPr>
            <p:nvPr/>
          </p:nvSpPr>
          <p:spPr bwMode="auto">
            <a:xfrm>
              <a:off x="0" y="-1"/>
              <a:ext cx="1005839" cy="3962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748D99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37999"/>
                </a:srgbClr>
              </a:outerShdw>
            </a:effectLst>
          </p:spPr>
          <p:txBody>
            <a:bodyPr lIns="45720" rIns="45720" anchor="ctr"/>
            <a:lstStyle/>
            <a:p>
              <a:pPr defTabSz="914400" eaLnBrk="1"/>
              <a:endParaRPr lang="en-US" alt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endParaRPr>
            </a:p>
          </p:txBody>
        </p:sp>
        <p:sp>
          <p:nvSpPr>
            <p:cNvPr id="31" name="Text Box 13324"/>
            <p:cNvSpPr txBox="1">
              <a:spLocks noChangeArrowheads="1"/>
            </p:cNvSpPr>
            <p:nvPr/>
          </p:nvSpPr>
          <p:spPr bwMode="auto">
            <a:xfrm>
              <a:off x="45720" y="44478"/>
              <a:ext cx="914400" cy="307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45720" rIns="45720" anchor="ctr">
              <a:spAutoFit/>
            </a:bodyPr>
            <a:lstStyle/>
            <a:p>
              <a:pPr algn="ctr" defTabSz="914400" eaLnBrk="1"/>
              <a:r>
                <a:rPr lang="en-IN" altLang="zh-CN" sz="1400" b="1" dirty="0" smtClean="0">
                  <a:solidFill>
                    <a:srgbClr val="000000"/>
                  </a:solidFill>
                  <a:latin typeface="Arial" pitchFamily="34" charset="0"/>
                  <a:ea typeface="SimSun" pitchFamily="2" charset="-122"/>
                  <a:sym typeface="Arial" pitchFamily="34" charset="0"/>
                </a:rPr>
                <a:t>Approve</a:t>
              </a:r>
              <a:endParaRPr lang="en-US" altLang="zh-CN" sz="1400" b="1" dirty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  <a:sym typeface="Arial" pitchFamily="34" charset="0"/>
              </a:endParaRPr>
            </a:p>
          </p:txBody>
        </p:sp>
      </p:grpSp>
      <p:sp>
        <p:nvSpPr>
          <p:cNvPr id="32" name="Straight Connector 13313" descr="Straight Arrow Connector 37"/>
          <p:cNvSpPr>
            <a:spLocks noChangeShapeType="1"/>
          </p:cNvSpPr>
          <p:nvPr/>
        </p:nvSpPr>
        <p:spPr bwMode="auto">
          <a:xfrm>
            <a:off x="7020272" y="5085184"/>
            <a:ext cx="1587" cy="511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45720" rIns="45720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TECHNOLOGIES USED</a:t>
            </a:r>
            <a:endParaRPr lang="en-US" dirty="0"/>
          </a:p>
        </p:txBody>
      </p:sp>
      <p:pic>
        <p:nvPicPr>
          <p:cNvPr id="4" name="Picture 14339" descr="Angular_full_color_logo.sv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16832"/>
            <a:ext cx="2482751" cy="24827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95625" y="2420888"/>
            <a:ext cx="3393642" cy="1784399"/>
          </a:xfrm>
          <a:prstGeom prst="rect">
            <a:avLst/>
          </a:prstGeom>
        </p:spPr>
      </p:pic>
      <p:pic>
        <p:nvPicPr>
          <p:cNvPr id="6" name="Picture 5" descr="download (1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44208" y="2060848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IMPLEMENTATION</a:t>
            </a:r>
            <a:endParaRPr lang="en-US" dirty="0"/>
          </a:p>
        </p:txBody>
      </p:sp>
      <p:pic>
        <p:nvPicPr>
          <p:cNvPr id="4" name="Content Placeholder 3" descr="WhatsApp Image 2022-07-17 at 8.27.43 PM (2)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70278" y="1935163"/>
            <a:ext cx="7803444" cy="4389437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WhatsApp Image 2022-07-17 at 8.27.44 PM (1)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70278" y="1935163"/>
            <a:ext cx="7803444" cy="4389437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WhatsApp Image 2022-07-17 at 8.27.43 P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70278" y="1935163"/>
            <a:ext cx="7803444" cy="4389437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WhatsApp Image 2022-07-17 at 8.27.44 P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70278" y="1935163"/>
            <a:ext cx="7803444" cy="4389437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  DOCONNECT app helps users to ask questions and answer them multiple times and Admin can control over the Q&amp;A.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 algn="ctr"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   </a:t>
            </a:r>
            <a:r>
              <a:rPr lang="en-IN" sz="5400" dirty="0" smtClean="0">
                <a:solidFill>
                  <a:srgbClr val="FF0000"/>
                </a:solidFill>
              </a:rPr>
              <a:t>THANK YOU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</a:p>
          <a:p>
            <a:r>
              <a:rPr lang="en-IN" dirty="0" smtClean="0"/>
              <a:t>Functional Requirement</a:t>
            </a:r>
          </a:p>
          <a:p>
            <a:r>
              <a:rPr lang="en-IN" dirty="0" smtClean="0"/>
              <a:t>Services</a:t>
            </a:r>
          </a:p>
          <a:p>
            <a:r>
              <a:rPr lang="en-IN" dirty="0" smtClean="0"/>
              <a:t>Project Overview</a:t>
            </a:r>
          </a:p>
          <a:p>
            <a:r>
              <a:rPr lang="en-IN" dirty="0" smtClean="0"/>
              <a:t>Architecture</a:t>
            </a:r>
          </a:p>
          <a:p>
            <a:r>
              <a:rPr lang="en-IN" dirty="0" smtClean="0"/>
              <a:t>Technologies &amp; Tools Used</a:t>
            </a:r>
          </a:p>
          <a:p>
            <a:r>
              <a:rPr lang="en-IN" dirty="0" smtClean="0"/>
              <a:t>Implementation</a:t>
            </a:r>
          </a:p>
          <a:p>
            <a:r>
              <a:rPr lang="en-IN" dirty="0" smtClean="0"/>
              <a:t>Conclusion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7283152" cy="1284752"/>
          </a:xfrm>
        </p:spPr>
        <p:txBody>
          <a:bodyPr/>
          <a:lstStyle/>
          <a:p>
            <a:r>
              <a:rPr lang="en-IN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832" y="1935480"/>
            <a:ext cx="6084168" cy="4589864"/>
          </a:xfrm>
        </p:spPr>
        <p:txBody>
          <a:bodyPr>
            <a:normAutofit/>
          </a:bodyPr>
          <a:lstStyle/>
          <a:p>
            <a:r>
              <a:rPr lang="en-IN" sz="3200" dirty="0" smtClean="0"/>
              <a:t>Build an Application(</a:t>
            </a:r>
            <a:r>
              <a:rPr lang="en-IN" sz="3200" dirty="0" err="1" smtClean="0"/>
              <a:t>DoConnect</a:t>
            </a:r>
            <a:r>
              <a:rPr lang="en-IN" sz="3200" dirty="0" smtClean="0"/>
              <a:t>) in which technical questions were asked and answered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Functional Requirements</a:t>
            </a:r>
            <a:br>
              <a:rPr lang="en-IN" dirty="0" smtClean="0"/>
            </a:br>
            <a:r>
              <a:rPr lang="en-IN" dirty="0" smtClean="0"/>
              <a:t> </a:t>
            </a:r>
            <a:r>
              <a:rPr lang="en-IN" dirty="0" smtClean="0"/>
              <a:t>                       </a:t>
            </a:r>
            <a:r>
              <a:rPr lang="en-IN" sz="4000" dirty="0" smtClean="0"/>
              <a:t>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</a:t>
            </a:r>
            <a:r>
              <a:rPr lang="en-US" dirty="0" smtClean="0"/>
              <a:t>a user I should be able to login, Logout and Register into the application.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smtClean="0"/>
              <a:t>a user I should be able to ask any question under any topic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smtClean="0"/>
              <a:t>a user I should be able to search the question on any string written in search box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smtClean="0"/>
              <a:t>a user I should be able to Answer any question asked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smtClean="0"/>
              <a:t>a user I should be able to answer more than one question and more than one time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 smtClean="0"/>
              <a:t>                    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an Admin I should be able to login, Logout and Register into the application.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smtClean="0"/>
              <a:t>an Admin I should be able to get mail as soon as any new Question is asked or any Answers given.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smtClean="0"/>
              <a:t>an Admin I should be able to approve the question and Answer. Any Question or Answer will be visible on the platform only if it is approved.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smtClean="0"/>
              <a:t>an Admin I should be able to delete inappropriate Questions or Answers.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168" descr="what-is-a-microservice_870x450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96752"/>
            <a:ext cx="3152775" cy="5078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169"/>
          <p:cNvSpPr txBox="1"/>
          <p:nvPr/>
        </p:nvSpPr>
        <p:spPr>
          <a:xfrm>
            <a:off x="899592" y="3278604"/>
            <a:ext cx="2678112" cy="656590"/>
          </a:xfrm>
          <a:prstGeom prst="rect">
            <a:avLst/>
          </a:prstGeom>
          <a:solidFill>
            <a:srgbClr val="000000">
              <a:alpha val="100000"/>
            </a:srgbClr>
          </a:solidFill>
          <a:ln w="12700">
            <a:noFill/>
          </a:ln>
          <a:effectLst>
            <a:outerShdw algn="ctr" rotWithShape="0">
              <a:srgbClr val="000000">
                <a:alpha val="79999"/>
              </a:srgbClr>
            </a:outerShdw>
          </a:effectLst>
        </p:spPr>
        <p:txBody>
          <a:bodyPr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zh-CN" sz="3600" noProof="1" smtClean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Times New Roman" panose="02020603050405020304" charset="0"/>
              </a:rPr>
              <a:t>SERVICES</a:t>
            </a:r>
            <a:endParaRPr lang="en-US" altLang="zh-CN" sz="3600" noProof="1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  <a:sym typeface="Times New Roman" panose="02020603050405020304" charset="0"/>
            </a:endParaRPr>
          </a:p>
        </p:txBody>
      </p:sp>
      <p:grpSp>
        <p:nvGrpSpPr>
          <p:cNvPr id="6" name="Group 7170"/>
          <p:cNvGrpSpPr>
            <a:grpSpLocks/>
          </p:cNvGrpSpPr>
          <p:nvPr/>
        </p:nvGrpSpPr>
        <p:grpSpPr bwMode="auto">
          <a:xfrm>
            <a:off x="5004048" y="1988840"/>
            <a:ext cx="1671638" cy="2506662"/>
            <a:chOff x="0" y="0"/>
            <a:chExt cx="1670889" cy="2505914"/>
          </a:xfrm>
        </p:grpSpPr>
        <p:sp>
          <p:nvSpPr>
            <p:cNvPr id="7" name="Freeform 6"/>
            <p:cNvSpPr/>
            <p:nvPr/>
          </p:nvSpPr>
          <p:spPr>
            <a:xfrm>
              <a:off x="0" y="0"/>
              <a:ext cx="1670889" cy="2505914"/>
            </a:xfrm>
            <a:custGeom>
              <a:avLst/>
              <a:gdLst/>
              <a:ahLst/>
              <a:cxnLst>
                <a:cxn ang="0">
                  <a:pos x="12142" y="10800"/>
                </a:cxn>
                <a:cxn ang="0">
                  <a:pos x="12142" y="10800"/>
                </a:cxn>
                <a:cxn ang="0">
                  <a:pos x="12142" y="10800"/>
                </a:cxn>
                <a:cxn ang="0">
                  <a:pos x="12142" y="10800"/>
                </a:cxn>
              </a:cxnLst>
              <a:rect l="0" t="0" r="0" b="0"/>
              <a:pathLst>
                <a:path w="18915" h="21600">
                  <a:moveTo>
                    <a:pt x="2537" y="21600"/>
                  </a:moveTo>
                  <a:cubicBezTo>
                    <a:pt x="-2685" y="14713"/>
                    <a:pt x="414" y="5906"/>
                    <a:pt x="9459" y="1929"/>
                  </a:cubicBezTo>
                  <a:cubicBezTo>
                    <a:pt x="12334" y="665"/>
                    <a:pt x="15595" y="0"/>
                    <a:pt x="18915" y="0"/>
                  </a:cubicBezTo>
                  <a:lnTo>
                    <a:pt x="18915" y="14400"/>
                  </a:lnTo>
                  <a:close/>
                </a:path>
              </a:pathLst>
            </a:custGeom>
            <a:gradFill rotWithShape="0">
              <a:gsLst>
                <a:gs pos="0">
                  <a:srgbClr val="0065C1">
                    <a:alpha val="100000"/>
                  </a:srgbClr>
                </a:gs>
                <a:gs pos="100000">
                  <a:srgbClr val="094593">
                    <a:alpha val="100000"/>
                  </a:srgbClr>
                </a:gs>
              </a:gsLst>
              <a:lin ang="5400000"/>
              <a:tileRect/>
            </a:gradFill>
            <a:ln w="12700">
              <a:noFill/>
            </a:ln>
            <a:effectLst>
              <a:outerShdw algn="ctr" rotWithShape="0">
                <a:srgbClr val="000000">
                  <a:alpha val="79999"/>
                </a:srgbClr>
              </a:outerShdw>
            </a:effectLst>
          </p:spPr>
          <p:txBody>
            <a:bodyPr lIns="45720" rIns="45720" anchor="ctr"/>
            <a:lstStyle/>
            <a:p>
              <a:pPr eaLnBrk="1" hangingPunct="1">
                <a:defRPr/>
              </a:pPr>
              <a:endParaRPr sz="2400" noProof="1">
                <a:effectLst>
                  <a:outerShdw blurRad="38100" dist="38100" dir="2700000">
                    <a:srgbClr val="000000"/>
                  </a:outerShdw>
                </a:effectLst>
                <a:ea typeface="+mn-ea"/>
              </a:endParaRPr>
            </a:p>
          </p:txBody>
        </p:sp>
        <p:sp>
          <p:nvSpPr>
            <p:cNvPr id="8" name="Text Box 7172"/>
            <p:cNvSpPr txBox="1">
              <a:spLocks noChangeArrowheads="1"/>
            </p:cNvSpPr>
            <p:nvPr/>
          </p:nvSpPr>
          <p:spPr bwMode="auto">
            <a:xfrm rot="-3600000">
              <a:off x="33499" y="934459"/>
              <a:ext cx="1873961" cy="2488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13970" tIns="13970" rIns="13970" bIns="13970" anchor="ctr">
              <a:spAutoFit/>
            </a:bodyPr>
            <a:lstStyle/>
            <a:p>
              <a:pPr algn="ctr" defTabSz="488950" eaLnBrk="1">
                <a:lnSpc>
                  <a:spcPct val="90000"/>
                </a:lnSpc>
                <a:spcBef>
                  <a:spcPts val="400"/>
                </a:spcBef>
              </a:pPr>
              <a:r>
                <a:rPr lang="en-US" altLang="zh-CN" sz="1600">
                  <a:latin typeface="Arial" pitchFamily="34" charset="0"/>
                  <a:ea typeface="SimSun" pitchFamily="2" charset="-122"/>
                  <a:sym typeface="Arial" pitchFamily="34" charset="0"/>
                </a:rPr>
                <a:t>API Service</a:t>
              </a:r>
            </a:p>
          </p:txBody>
        </p:sp>
      </p:grpSp>
      <p:grpSp>
        <p:nvGrpSpPr>
          <p:cNvPr id="9" name="Group 7173"/>
          <p:cNvGrpSpPr>
            <a:grpSpLocks/>
          </p:cNvGrpSpPr>
          <p:nvPr/>
        </p:nvGrpSpPr>
        <p:grpSpPr bwMode="auto">
          <a:xfrm>
            <a:off x="6876256" y="1988840"/>
            <a:ext cx="1670050" cy="2506662"/>
            <a:chOff x="0" y="0"/>
            <a:chExt cx="1670610" cy="2505914"/>
          </a:xfrm>
        </p:grpSpPr>
        <p:sp>
          <p:nvSpPr>
            <p:cNvPr id="10" name="Freeform 7174"/>
            <p:cNvSpPr>
              <a:spLocks noChangeArrowheads="1"/>
            </p:cNvSpPr>
            <p:nvPr/>
          </p:nvSpPr>
          <p:spPr bwMode="auto">
            <a:xfrm>
              <a:off x="0" y="0"/>
              <a:ext cx="1670610" cy="2505914"/>
            </a:xfrm>
            <a:custGeom>
              <a:avLst/>
              <a:gdLst>
                <a:gd name="T0" fmla="*/ 0 w 21600"/>
                <a:gd name="T1" fmla="*/ 0 h 21600"/>
                <a:gd name="T2" fmla="*/ 129210082 w 21600"/>
                <a:gd name="T3" fmla="*/ 193814930 h 21600"/>
                <a:gd name="T4" fmla="*/ 111898309 w 21600"/>
                <a:gd name="T5" fmla="*/ 290722453 h 21600"/>
                <a:gd name="T6" fmla="*/ 0 w 21600"/>
                <a:gd name="T7" fmla="*/ 19381493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11929" y="0"/>
                    <a:pt x="21600" y="6447"/>
                    <a:pt x="21600" y="14400"/>
                  </a:cubicBezTo>
                  <a:cubicBezTo>
                    <a:pt x="21600" y="16928"/>
                    <a:pt x="20602" y="19411"/>
                    <a:pt x="18706" y="21600"/>
                  </a:cubicBezTo>
                  <a:lnTo>
                    <a:pt x="0" y="1440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65C1"/>
                </a:gs>
                <a:gs pos="100000">
                  <a:srgbClr val="094593"/>
                </a:gs>
              </a:gsLst>
              <a:lin ang="5400000"/>
            </a:gradFill>
            <a:ln w="12700">
              <a:noFill/>
              <a:round/>
              <a:headEnd/>
              <a:tailEnd/>
            </a:ln>
            <a:effectLst>
              <a:outerShdw dist="23000" dir="5400000" algn="ctr" rotWithShape="0">
                <a:srgbClr val="000000">
                  <a:alpha val="34998"/>
                </a:srgbClr>
              </a:outerShdw>
            </a:effectLst>
          </p:spPr>
          <p:txBody>
            <a:bodyPr lIns="45720" rIns="45720" anchor="ctr"/>
            <a:lstStyle/>
            <a:p>
              <a:endParaRPr lang="en-US"/>
            </a:p>
          </p:txBody>
        </p:sp>
        <p:sp>
          <p:nvSpPr>
            <p:cNvPr id="11" name="Text Box 7175"/>
            <p:cNvSpPr txBox="1">
              <a:spLocks noChangeArrowheads="1"/>
            </p:cNvSpPr>
            <p:nvPr/>
          </p:nvSpPr>
          <p:spPr bwMode="auto">
            <a:xfrm rot="3780000">
              <a:off x="146534" y="938419"/>
              <a:ext cx="1372460" cy="4700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13970" tIns="13970" rIns="13970" bIns="13970" anchor="ctr">
              <a:spAutoFit/>
            </a:bodyPr>
            <a:lstStyle/>
            <a:p>
              <a:pPr algn="ctr" defTabSz="488950" eaLnBrk="1">
                <a:lnSpc>
                  <a:spcPct val="90000"/>
                </a:lnSpc>
                <a:spcBef>
                  <a:spcPts val="400"/>
                </a:spcBef>
              </a:pPr>
              <a:r>
                <a:rPr lang="en-US" altLang="zh-CN" sz="1600" dirty="0">
                  <a:latin typeface="Arial" pitchFamily="34" charset="0"/>
                  <a:ea typeface="SimSun" pitchFamily="2" charset="-122"/>
                  <a:sym typeface="Arial" pitchFamily="34" charset="0"/>
                </a:rPr>
                <a:t>Authentication Service</a:t>
              </a:r>
            </a:p>
          </p:txBody>
        </p:sp>
      </p:grpSp>
      <p:grpSp>
        <p:nvGrpSpPr>
          <p:cNvPr id="12" name="Group 7176"/>
          <p:cNvGrpSpPr>
            <a:grpSpLocks/>
          </p:cNvGrpSpPr>
          <p:nvPr/>
        </p:nvGrpSpPr>
        <p:grpSpPr bwMode="auto">
          <a:xfrm>
            <a:off x="5364088" y="3789040"/>
            <a:ext cx="2894013" cy="1671638"/>
            <a:chOff x="0" y="0"/>
            <a:chExt cx="2893580" cy="1670888"/>
          </a:xfrm>
        </p:grpSpPr>
        <p:sp>
          <p:nvSpPr>
            <p:cNvPr id="13" name="Freeform 12"/>
            <p:cNvSpPr/>
            <p:nvPr/>
          </p:nvSpPr>
          <p:spPr>
            <a:xfrm>
              <a:off x="0" y="0"/>
              <a:ext cx="2893580" cy="1670888"/>
            </a:xfrm>
            <a:custGeom>
              <a:avLst/>
              <a:gdLst/>
              <a:ahLst/>
              <a:cxnLst>
                <a:cxn ang="0">
                  <a:pos x="10800" y="9457"/>
                </a:cxn>
                <a:cxn ang="0">
                  <a:pos x="10800" y="9457"/>
                </a:cxn>
                <a:cxn ang="0">
                  <a:pos x="10800" y="9457"/>
                </a:cxn>
                <a:cxn ang="0">
                  <a:pos x="10800" y="9457"/>
                </a:cxn>
              </a:cxnLst>
              <a:rect l="0" t="0" r="0" b="0"/>
              <a:pathLst>
                <a:path w="21600" h="18915">
                  <a:moveTo>
                    <a:pt x="21600" y="9456"/>
                  </a:moveTo>
                  <a:cubicBezTo>
                    <a:pt x="18156" y="18501"/>
                    <a:pt x="10529" y="21600"/>
                    <a:pt x="4565" y="16378"/>
                  </a:cubicBezTo>
                  <a:cubicBezTo>
                    <a:pt x="2669" y="14718"/>
                    <a:pt x="1095" y="12331"/>
                    <a:pt x="0" y="9456"/>
                  </a:cubicBezTo>
                  <a:lnTo>
                    <a:pt x="1080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65C1">
                    <a:alpha val="100000"/>
                  </a:srgbClr>
                </a:gs>
                <a:gs pos="100000">
                  <a:srgbClr val="094593">
                    <a:alpha val="100000"/>
                  </a:srgbClr>
                </a:gs>
              </a:gsLst>
              <a:lin ang="5400000"/>
              <a:tileRect/>
            </a:gradFill>
            <a:ln w="12700">
              <a:noFill/>
            </a:ln>
            <a:effectLst>
              <a:outerShdw algn="ctr" rotWithShape="0">
                <a:srgbClr val="000000">
                  <a:alpha val="79999"/>
                </a:srgbClr>
              </a:outerShdw>
            </a:effectLst>
          </p:spPr>
          <p:txBody>
            <a:bodyPr lIns="45720" rIns="45720" anchor="ctr"/>
            <a:lstStyle/>
            <a:p>
              <a:pPr eaLnBrk="1" hangingPunct="1">
                <a:defRPr/>
              </a:pPr>
              <a:endParaRPr sz="2400" noProof="1">
                <a:effectLst>
                  <a:outerShdw blurRad="38100" dist="38100" dir="2700000">
                    <a:srgbClr val="000000"/>
                  </a:outerShdw>
                </a:effectLst>
                <a:ea typeface="+mn-ea"/>
              </a:endParaRPr>
            </a:p>
          </p:txBody>
        </p:sp>
        <p:sp>
          <p:nvSpPr>
            <p:cNvPr id="14" name="Text Box 7178"/>
            <p:cNvSpPr txBox="1">
              <a:spLocks noChangeArrowheads="1"/>
            </p:cNvSpPr>
            <p:nvPr/>
          </p:nvSpPr>
          <p:spPr bwMode="auto">
            <a:xfrm>
              <a:off x="521893" y="848615"/>
              <a:ext cx="1975189" cy="2488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13970" tIns="13970" rIns="13970" bIns="13970" anchor="ctr">
              <a:spAutoFit/>
            </a:bodyPr>
            <a:lstStyle/>
            <a:p>
              <a:pPr algn="ctr" defTabSz="488950" eaLnBrk="1">
                <a:lnSpc>
                  <a:spcPct val="90000"/>
                </a:lnSpc>
                <a:spcBef>
                  <a:spcPts val="400"/>
                </a:spcBef>
              </a:pPr>
              <a:r>
                <a:rPr lang="en-US" altLang="zh-CN" sz="1600" dirty="0" smtClean="0">
                  <a:latin typeface="Arial" pitchFamily="34" charset="0"/>
                  <a:ea typeface="SimSun" pitchFamily="2" charset="-122"/>
                  <a:sym typeface="Arial" pitchFamily="34" charset="0"/>
                </a:rPr>
                <a:t>Q&amp;A </a:t>
              </a:r>
              <a:endParaRPr lang="en-US" altLang="zh-CN" sz="1600" dirty="0">
                <a:latin typeface="Arial" pitchFamily="34" charset="0"/>
                <a:ea typeface="SimSun" pitchFamily="2" charset="-122"/>
                <a:sym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PROJECT OVERVIEW</a:t>
            </a:r>
            <a:endParaRPr lang="en-US" dirty="0"/>
          </a:p>
        </p:txBody>
      </p:sp>
      <p:grpSp>
        <p:nvGrpSpPr>
          <p:cNvPr id="4" name="Group 9218"/>
          <p:cNvGrpSpPr>
            <a:grpSpLocks noGrp="1"/>
          </p:cNvGrpSpPr>
          <p:nvPr>
            <p:ph idx="1"/>
          </p:nvPr>
        </p:nvGrpSpPr>
        <p:grpSpPr bwMode="auto">
          <a:xfrm>
            <a:off x="0" y="3573016"/>
            <a:ext cx="1547664" cy="792088"/>
            <a:chOff x="0" y="-1"/>
            <a:chExt cx="1116993" cy="740639"/>
          </a:xfrm>
        </p:grpSpPr>
        <p:sp>
          <p:nvSpPr>
            <p:cNvPr id="5" name="Oval 4" descr="Oval 13"/>
            <p:cNvSpPr/>
            <p:nvPr/>
          </p:nvSpPr>
          <p:spPr>
            <a:xfrm>
              <a:off x="0" y="-1"/>
              <a:ext cx="1116993" cy="740639"/>
            </a:xfrm>
            <a:prstGeom prst="ellipse">
              <a:avLst/>
            </a:prstGeom>
            <a:gradFill rotWithShape="0">
              <a:gsLst>
                <a:gs pos="0">
                  <a:srgbClr val="0065C1">
                    <a:alpha val="100000"/>
                  </a:srgbClr>
                </a:gs>
                <a:gs pos="100000">
                  <a:srgbClr val="094593">
                    <a:alpha val="100000"/>
                  </a:srgbClr>
                </a:gs>
              </a:gsLst>
              <a:lin ang="5400000"/>
              <a:tileRect/>
            </a:gradFill>
            <a:ln w="12700">
              <a:noFill/>
            </a:ln>
            <a:effectLst>
              <a:outerShdw algn="ctr" rotWithShape="0">
                <a:srgbClr val="000000">
                  <a:alpha val="79999"/>
                </a:srgbClr>
              </a:outerShdw>
            </a:effectLst>
          </p:spPr>
          <p:txBody>
            <a:bodyPr lIns="45720" rIns="45720"/>
            <a:lstStyle/>
            <a:p>
              <a:pPr eaLnBrk="1" hangingPunct="1">
                <a:defRPr/>
              </a:pPr>
              <a:endParaRPr sz="2400" noProof="1">
                <a:effectLst>
                  <a:outerShdw blurRad="38100" dist="38100" dir="2700000">
                    <a:srgbClr val="000000"/>
                  </a:outerShdw>
                </a:effectLst>
                <a:ea typeface="+mn-ea"/>
              </a:endParaRPr>
            </a:p>
          </p:txBody>
        </p:sp>
        <p:sp>
          <p:nvSpPr>
            <p:cNvPr id="6" name="Text Box 9220" descr="Oval 4"/>
            <p:cNvSpPr txBox="1">
              <a:spLocks noChangeArrowheads="1"/>
            </p:cNvSpPr>
            <p:nvPr/>
          </p:nvSpPr>
          <p:spPr bwMode="auto">
            <a:xfrm>
              <a:off x="163579" y="255960"/>
              <a:ext cx="789834" cy="2287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525" tIns="9525" rIns="9525" bIns="9525" anchor="ctr">
              <a:spAutoFit/>
            </a:bodyPr>
            <a:lstStyle/>
            <a:p>
              <a:pPr algn="ctr" defTabSz="666750" eaLnBrk="1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500" dirty="0">
                  <a:latin typeface="Arial" pitchFamily="34" charset="0"/>
                  <a:ea typeface="SimSun" pitchFamily="2" charset="-122"/>
                  <a:sym typeface="Arial" pitchFamily="34" charset="0"/>
                </a:rPr>
                <a:t>Home</a:t>
              </a:r>
              <a:endParaRPr lang="en-US" altLang="zh-CN" sz="1500" dirty="0">
                <a:latin typeface="Arial" pitchFamily="34" charset="0"/>
                <a:ea typeface="SimSun" pitchFamily="2" charset="-122"/>
                <a:cs typeface="Arial" pitchFamily="34" charset="0"/>
                <a:sym typeface="Arial" pitchFamily="34" charset="0"/>
              </a:endParaRPr>
            </a:p>
          </p:txBody>
        </p:sp>
      </p:grpSp>
      <p:sp>
        <p:nvSpPr>
          <p:cNvPr id="7" name="Straight Connector 6"/>
          <p:cNvSpPr/>
          <p:nvPr/>
        </p:nvSpPr>
        <p:spPr>
          <a:xfrm flipV="1">
            <a:off x="1691680" y="2924944"/>
            <a:ext cx="1296144" cy="92831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50800" tIns="50800" rIns="50800" bIns="50800" anchor="ctr"/>
          <a:lstStyle/>
          <a:p>
            <a:pPr eaLnBrk="1" hangingPunct="1">
              <a:defRPr/>
            </a:pPr>
            <a:endParaRPr sz="2400" noProof="1">
              <a:effectLst>
                <a:outerShdw blurRad="38100" dist="38100" dir="2700000">
                  <a:srgbClr val="000000"/>
                </a:outerShdw>
              </a:effectLst>
              <a:ea typeface="+mn-ea"/>
            </a:endParaRPr>
          </a:p>
        </p:txBody>
      </p:sp>
      <p:grpSp>
        <p:nvGrpSpPr>
          <p:cNvPr id="8" name="Group 9221"/>
          <p:cNvGrpSpPr>
            <a:grpSpLocks/>
          </p:cNvGrpSpPr>
          <p:nvPr/>
        </p:nvGrpSpPr>
        <p:grpSpPr bwMode="auto">
          <a:xfrm>
            <a:off x="2987824" y="2060848"/>
            <a:ext cx="1625600" cy="1050925"/>
            <a:chOff x="0" y="-1"/>
            <a:chExt cx="1116993" cy="740639"/>
          </a:xfrm>
        </p:grpSpPr>
        <p:sp>
          <p:nvSpPr>
            <p:cNvPr id="9" name="Oval 8" descr="Oval 16"/>
            <p:cNvSpPr/>
            <p:nvPr/>
          </p:nvSpPr>
          <p:spPr>
            <a:xfrm>
              <a:off x="0" y="-1"/>
              <a:ext cx="1116993" cy="740639"/>
            </a:xfrm>
            <a:prstGeom prst="ellipse">
              <a:avLst/>
            </a:prstGeom>
            <a:gradFill rotWithShape="0">
              <a:gsLst>
                <a:gs pos="0">
                  <a:srgbClr val="0065C1">
                    <a:alpha val="100000"/>
                  </a:srgbClr>
                </a:gs>
                <a:gs pos="100000">
                  <a:srgbClr val="094593">
                    <a:alpha val="100000"/>
                  </a:srgbClr>
                </a:gs>
              </a:gsLst>
              <a:lin ang="5400000"/>
              <a:tileRect/>
            </a:gradFill>
            <a:ln w="12700">
              <a:noFill/>
            </a:ln>
            <a:effectLst>
              <a:outerShdw algn="ctr" rotWithShape="0">
                <a:srgbClr val="000000">
                  <a:alpha val="79999"/>
                </a:srgbClr>
              </a:outerShdw>
            </a:effectLst>
          </p:spPr>
          <p:txBody>
            <a:bodyPr lIns="45720" rIns="45720"/>
            <a:lstStyle/>
            <a:p>
              <a:pPr eaLnBrk="1" hangingPunct="1">
                <a:defRPr/>
              </a:pPr>
              <a:endParaRPr sz="2400" noProof="1">
                <a:effectLst>
                  <a:outerShdw blurRad="38100" dist="38100" dir="2700000">
                    <a:srgbClr val="000000"/>
                  </a:outerShdw>
                </a:effectLst>
                <a:ea typeface="+mn-ea"/>
              </a:endParaRPr>
            </a:p>
          </p:txBody>
        </p:sp>
        <p:sp>
          <p:nvSpPr>
            <p:cNvPr id="10" name="Text Box 9223" descr="Oval 4"/>
            <p:cNvSpPr txBox="1">
              <a:spLocks noChangeArrowheads="1"/>
            </p:cNvSpPr>
            <p:nvPr/>
          </p:nvSpPr>
          <p:spPr bwMode="auto">
            <a:xfrm>
              <a:off x="163579" y="290486"/>
              <a:ext cx="789834" cy="1596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525" tIns="9525" rIns="9525" bIns="9525" anchor="ctr">
              <a:spAutoFit/>
            </a:bodyPr>
            <a:lstStyle/>
            <a:p>
              <a:pPr algn="ctr" defTabSz="666750" eaLnBrk="1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500" dirty="0">
                  <a:latin typeface="Arial" pitchFamily="34" charset="0"/>
                  <a:ea typeface="SimSun" pitchFamily="2" charset="-122"/>
                  <a:sym typeface="Arial" pitchFamily="34" charset="0"/>
                </a:rPr>
                <a:t>Sign In</a:t>
              </a:r>
              <a:endParaRPr lang="en-US" altLang="zh-CN" sz="1500" dirty="0">
                <a:latin typeface="Arial" pitchFamily="34" charset="0"/>
                <a:ea typeface="SimSun" pitchFamily="2" charset="-122"/>
                <a:cs typeface="Arial" pitchFamily="34" charset="0"/>
                <a:sym typeface="Arial" pitchFamily="34" charset="0"/>
              </a:endParaRPr>
            </a:p>
          </p:txBody>
        </p:sp>
      </p:grpSp>
      <p:sp>
        <p:nvSpPr>
          <p:cNvPr id="11" name="Straight Connector 10"/>
          <p:cNvSpPr/>
          <p:nvPr/>
        </p:nvSpPr>
        <p:spPr>
          <a:xfrm flipV="1">
            <a:off x="4644008" y="1988840"/>
            <a:ext cx="648072" cy="222374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50800" tIns="50800" rIns="50800" bIns="50800" anchor="ctr"/>
          <a:lstStyle/>
          <a:p>
            <a:pPr eaLnBrk="1" hangingPunct="1">
              <a:defRPr/>
            </a:pPr>
            <a:endParaRPr sz="2400" noProof="1">
              <a:effectLst>
                <a:outerShdw blurRad="38100" dist="38100" dir="2700000">
                  <a:srgbClr val="000000"/>
                </a:outerShdw>
              </a:effectLst>
              <a:ea typeface="+mn-ea"/>
            </a:endParaRPr>
          </a:p>
        </p:txBody>
      </p:sp>
      <p:grpSp>
        <p:nvGrpSpPr>
          <p:cNvPr id="12" name="Group 9233"/>
          <p:cNvGrpSpPr>
            <a:grpSpLocks/>
          </p:cNvGrpSpPr>
          <p:nvPr/>
        </p:nvGrpSpPr>
        <p:grpSpPr bwMode="auto">
          <a:xfrm>
            <a:off x="5364088" y="1340768"/>
            <a:ext cx="1327150" cy="820737"/>
            <a:chOff x="-143938" y="-654579"/>
            <a:chExt cx="1326429" cy="819620"/>
          </a:xfrm>
        </p:grpSpPr>
        <p:sp>
          <p:nvSpPr>
            <p:cNvPr id="13" name="Oval 12" descr="Oval 34"/>
            <p:cNvSpPr/>
            <p:nvPr/>
          </p:nvSpPr>
          <p:spPr>
            <a:xfrm>
              <a:off x="-143938" y="-654579"/>
              <a:ext cx="1326429" cy="819620"/>
            </a:xfrm>
            <a:prstGeom prst="ellipse">
              <a:avLst/>
            </a:prstGeom>
            <a:gradFill rotWithShape="0">
              <a:gsLst>
                <a:gs pos="0">
                  <a:srgbClr val="0065C1">
                    <a:alpha val="100000"/>
                  </a:srgbClr>
                </a:gs>
                <a:gs pos="100000">
                  <a:srgbClr val="094593">
                    <a:alpha val="100000"/>
                  </a:srgbClr>
                </a:gs>
              </a:gsLst>
              <a:lin ang="5400000"/>
              <a:tileRect/>
            </a:gradFill>
            <a:ln w="12700">
              <a:noFill/>
            </a:ln>
            <a:effectLst>
              <a:outerShdw algn="ctr" rotWithShape="0">
                <a:srgbClr val="000000">
                  <a:alpha val="79999"/>
                </a:srgbClr>
              </a:outerShdw>
            </a:effectLst>
          </p:spPr>
          <p:txBody>
            <a:bodyPr lIns="45720" rIns="45720"/>
            <a:lstStyle/>
            <a:p>
              <a:pPr eaLnBrk="1" hangingPunct="1">
                <a:defRPr/>
              </a:pPr>
              <a:endParaRPr sz="2400" noProof="1">
                <a:effectLst>
                  <a:outerShdw blurRad="38100" dist="38100" dir="2700000">
                    <a:srgbClr val="000000"/>
                  </a:outerShdw>
                </a:effectLst>
                <a:ea typeface="+mn-ea"/>
              </a:endParaRPr>
            </a:p>
          </p:txBody>
        </p:sp>
        <p:sp>
          <p:nvSpPr>
            <p:cNvPr id="14" name="Text Box 9235" descr="Oval 4"/>
            <p:cNvSpPr txBox="1">
              <a:spLocks noChangeArrowheads="1"/>
            </p:cNvSpPr>
            <p:nvPr/>
          </p:nvSpPr>
          <p:spPr bwMode="auto">
            <a:xfrm>
              <a:off x="71969" y="-438849"/>
              <a:ext cx="873886" cy="2710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525" tIns="9525" rIns="9525" bIns="9525" anchor="ctr"/>
            <a:lstStyle/>
            <a:p>
              <a:pPr algn="ctr" defTabSz="666750" eaLnBrk="1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500" dirty="0">
                  <a:latin typeface="Arial" pitchFamily="34" charset="0"/>
                  <a:ea typeface="SimSun" pitchFamily="2" charset="-122"/>
                  <a:sym typeface="Arial" pitchFamily="34" charset="0"/>
                </a:rPr>
                <a:t>User Page</a:t>
              </a:r>
              <a:endParaRPr lang="en-US" altLang="zh-CN" sz="1500" dirty="0">
                <a:latin typeface="Arial" pitchFamily="34" charset="0"/>
                <a:ea typeface="SimSun" pitchFamily="2" charset="-122"/>
                <a:cs typeface="Arial" pitchFamily="34" charset="0"/>
                <a:sym typeface="Arial" pitchFamily="34" charset="0"/>
              </a:endParaRPr>
            </a:p>
          </p:txBody>
        </p:sp>
      </p:grpSp>
      <p:sp>
        <p:nvSpPr>
          <p:cNvPr id="15" name="Straight Connector 14"/>
          <p:cNvSpPr/>
          <p:nvPr/>
        </p:nvSpPr>
        <p:spPr>
          <a:xfrm flipV="1">
            <a:off x="1763688" y="3933056"/>
            <a:ext cx="1728192" cy="14401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50800" tIns="50800" rIns="50800" bIns="50800" anchor="ctr"/>
          <a:lstStyle/>
          <a:p>
            <a:pPr eaLnBrk="1" hangingPunct="1">
              <a:defRPr/>
            </a:pPr>
            <a:endParaRPr sz="2400" noProof="1">
              <a:effectLst>
                <a:outerShdw blurRad="38100" dist="38100" dir="2700000">
                  <a:srgbClr val="000000"/>
                </a:outerShdw>
              </a:effectLst>
              <a:ea typeface="+mn-ea"/>
            </a:endParaRPr>
          </a:p>
        </p:txBody>
      </p:sp>
      <p:grpSp>
        <p:nvGrpSpPr>
          <p:cNvPr id="16" name="Group 9224"/>
          <p:cNvGrpSpPr>
            <a:grpSpLocks/>
          </p:cNvGrpSpPr>
          <p:nvPr/>
        </p:nvGrpSpPr>
        <p:grpSpPr bwMode="auto">
          <a:xfrm>
            <a:off x="3563888" y="3284984"/>
            <a:ext cx="1670050" cy="844550"/>
            <a:chOff x="0" y="-1"/>
            <a:chExt cx="1116993" cy="740639"/>
          </a:xfrm>
        </p:grpSpPr>
        <p:sp>
          <p:nvSpPr>
            <p:cNvPr id="17" name="Oval 16" descr="Oval 19"/>
            <p:cNvSpPr/>
            <p:nvPr/>
          </p:nvSpPr>
          <p:spPr>
            <a:xfrm>
              <a:off x="0" y="-1"/>
              <a:ext cx="1116993" cy="740639"/>
            </a:xfrm>
            <a:prstGeom prst="ellipse">
              <a:avLst/>
            </a:prstGeom>
            <a:gradFill rotWithShape="0">
              <a:gsLst>
                <a:gs pos="0">
                  <a:srgbClr val="0065C1">
                    <a:alpha val="100000"/>
                  </a:srgbClr>
                </a:gs>
                <a:gs pos="100000">
                  <a:srgbClr val="094593">
                    <a:alpha val="100000"/>
                  </a:srgbClr>
                </a:gs>
              </a:gsLst>
              <a:lin ang="5400000"/>
              <a:tileRect/>
            </a:gradFill>
            <a:ln w="12700">
              <a:noFill/>
            </a:ln>
            <a:effectLst>
              <a:outerShdw algn="ctr" rotWithShape="0">
                <a:srgbClr val="000000">
                  <a:alpha val="79999"/>
                </a:srgbClr>
              </a:outerShdw>
            </a:effectLst>
          </p:spPr>
          <p:txBody>
            <a:bodyPr lIns="45720" rIns="45720"/>
            <a:lstStyle/>
            <a:p>
              <a:pPr eaLnBrk="1" hangingPunct="1">
                <a:defRPr/>
              </a:pPr>
              <a:endParaRPr sz="2400" noProof="1">
                <a:effectLst>
                  <a:outerShdw blurRad="38100" dist="38100" dir="2700000">
                    <a:srgbClr val="000000"/>
                  </a:outerShdw>
                </a:effectLst>
                <a:ea typeface="+mn-ea"/>
              </a:endParaRPr>
            </a:p>
          </p:txBody>
        </p:sp>
        <p:sp>
          <p:nvSpPr>
            <p:cNvPr id="18" name="Text Box 9226" descr="Oval 4"/>
            <p:cNvSpPr txBox="1">
              <a:spLocks noChangeArrowheads="1"/>
            </p:cNvSpPr>
            <p:nvPr/>
          </p:nvSpPr>
          <p:spPr bwMode="auto">
            <a:xfrm>
              <a:off x="163579" y="270917"/>
              <a:ext cx="789834" cy="1988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525" tIns="9525" rIns="9525" bIns="9525" anchor="ctr">
              <a:spAutoFit/>
            </a:bodyPr>
            <a:lstStyle/>
            <a:p>
              <a:pPr algn="ctr" defTabSz="666750" eaLnBrk="1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500" dirty="0">
                  <a:latin typeface="Arial" pitchFamily="34" charset="0"/>
                  <a:ea typeface="SimSun" pitchFamily="2" charset="-122"/>
                  <a:sym typeface="Arial" pitchFamily="34" charset="0"/>
                </a:rPr>
                <a:t>Register</a:t>
              </a:r>
              <a:endParaRPr lang="en-US" altLang="zh-CN" sz="1500" dirty="0">
                <a:latin typeface="Arial" pitchFamily="34" charset="0"/>
                <a:ea typeface="SimSun" pitchFamily="2" charset="-122"/>
                <a:cs typeface="Arial" pitchFamily="34" charset="0"/>
                <a:sym typeface="Arial" pitchFamily="34" charset="0"/>
              </a:endParaRPr>
            </a:p>
          </p:txBody>
        </p:sp>
      </p:grpSp>
      <p:sp>
        <p:nvSpPr>
          <p:cNvPr id="19" name="Straight Connector 18"/>
          <p:cNvSpPr/>
          <p:nvPr/>
        </p:nvSpPr>
        <p:spPr>
          <a:xfrm flipV="1">
            <a:off x="6876256" y="1268760"/>
            <a:ext cx="648072" cy="222374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50800" tIns="50800" rIns="50800" bIns="50800" anchor="ctr"/>
          <a:lstStyle/>
          <a:p>
            <a:pPr eaLnBrk="1" hangingPunct="1">
              <a:defRPr/>
            </a:pPr>
            <a:endParaRPr sz="2400" noProof="1">
              <a:effectLst>
                <a:outerShdw blurRad="38100" dist="38100" dir="2700000">
                  <a:srgbClr val="000000"/>
                </a:outerShdw>
              </a:effectLst>
              <a:ea typeface="+mn-ea"/>
            </a:endParaRPr>
          </a:p>
        </p:txBody>
      </p:sp>
      <p:grpSp>
        <p:nvGrpSpPr>
          <p:cNvPr id="20" name="Group 9233"/>
          <p:cNvGrpSpPr>
            <a:grpSpLocks/>
          </p:cNvGrpSpPr>
          <p:nvPr/>
        </p:nvGrpSpPr>
        <p:grpSpPr bwMode="auto">
          <a:xfrm>
            <a:off x="7524328" y="764704"/>
            <a:ext cx="1327150" cy="820737"/>
            <a:chOff x="0" y="-79299"/>
            <a:chExt cx="1326429" cy="819620"/>
          </a:xfrm>
        </p:grpSpPr>
        <p:sp>
          <p:nvSpPr>
            <p:cNvPr id="21" name="Oval 20" descr="Oval 34"/>
            <p:cNvSpPr/>
            <p:nvPr/>
          </p:nvSpPr>
          <p:spPr>
            <a:xfrm>
              <a:off x="0" y="-79299"/>
              <a:ext cx="1326429" cy="819620"/>
            </a:xfrm>
            <a:prstGeom prst="ellipse">
              <a:avLst/>
            </a:prstGeom>
            <a:gradFill rotWithShape="0">
              <a:gsLst>
                <a:gs pos="0">
                  <a:srgbClr val="0065C1">
                    <a:alpha val="100000"/>
                  </a:srgbClr>
                </a:gs>
                <a:gs pos="100000">
                  <a:srgbClr val="094593">
                    <a:alpha val="100000"/>
                  </a:srgbClr>
                </a:gs>
              </a:gsLst>
              <a:lin ang="5400000"/>
              <a:tileRect/>
            </a:gradFill>
            <a:ln w="12700">
              <a:noFill/>
            </a:ln>
            <a:effectLst>
              <a:outerShdw algn="ctr" rotWithShape="0">
                <a:srgbClr val="000000">
                  <a:alpha val="79999"/>
                </a:srgbClr>
              </a:outerShdw>
            </a:effectLst>
          </p:spPr>
          <p:txBody>
            <a:bodyPr lIns="45720" rIns="45720"/>
            <a:lstStyle/>
            <a:p>
              <a:pPr eaLnBrk="1" hangingPunct="1">
                <a:defRPr/>
              </a:pPr>
              <a:endParaRPr sz="2400" noProof="1">
                <a:effectLst>
                  <a:outerShdw blurRad="38100" dist="38100" dir="2700000">
                    <a:srgbClr val="000000"/>
                  </a:outerShdw>
                </a:effectLst>
                <a:ea typeface="+mn-ea"/>
              </a:endParaRPr>
            </a:p>
          </p:txBody>
        </p:sp>
        <p:sp>
          <p:nvSpPr>
            <p:cNvPr id="22" name="Text Box 9235" descr="Oval 4"/>
            <p:cNvSpPr txBox="1">
              <a:spLocks noChangeArrowheads="1"/>
            </p:cNvSpPr>
            <p:nvPr/>
          </p:nvSpPr>
          <p:spPr bwMode="auto">
            <a:xfrm>
              <a:off x="133278" y="222034"/>
              <a:ext cx="873886" cy="2710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525" tIns="9525" rIns="9525" bIns="9525" anchor="ctr"/>
            <a:lstStyle/>
            <a:p>
              <a:pPr algn="ctr" defTabSz="666750" eaLnBrk="1">
                <a:lnSpc>
                  <a:spcPct val="90000"/>
                </a:lnSpc>
                <a:spcBef>
                  <a:spcPts val="600"/>
                </a:spcBef>
              </a:pPr>
              <a:r>
                <a:rPr lang="en-IN" altLang="zh-CN" sz="1500" dirty="0" smtClean="0">
                  <a:latin typeface="Arial" pitchFamily="34" charset="0"/>
                  <a:ea typeface="SimSun" pitchFamily="2" charset="-122"/>
                  <a:sym typeface="Arial" pitchFamily="34" charset="0"/>
                </a:rPr>
                <a:t>Q&amp;A</a:t>
              </a:r>
              <a:endParaRPr lang="en-US" altLang="zh-CN" sz="1500" dirty="0">
                <a:latin typeface="Arial" pitchFamily="34" charset="0"/>
                <a:ea typeface="SimSun" pitchFamily="2" charset="-122"/>
                <a:cs typeface="Arial" pitchFamily="34" charset="0"/>
                <a:sym typeface="Arial" pitchFamily="34" charset="0"/>
              </a:endParaRPr>
            </a:p>
          </p:txBody>
        </p:sp>
      </p:grpSp>
      <p:sp>
        <p:nvSpPr>
          <p:cNvPr id="23" name="Straight Connector 22"/>
          <p:cNvSpPr/>
          <p:nvPr/>
        </p:nvSpPr>
        <p:spPr>
          <a:xfrm>
            <a:off x="1259632" y="4293096"/>
            <a:ext cx="4248472" cy="288032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50800" tIns="50800" rIns="50800" bIns="50800" anchor="ctr"/>
          <a:lstStyle/>
          <a:p>
            <a:pPr eaLnBrk="1" hangingPunct="1">
              <a:defRPr/>
            </a:pPr>
            <a:endParaRPr sz="2400" noProof="1">
              <a:effectLst>
                <a:outerShdw blurRad="38100" dist="38100" dir="2700000">
                  <a:srgbClr val="000000"/>
                </a:outerShdw>
              </a:effectLst>
              <a:ea typeface="+mn-ea"/>
            </a:endParaRPr>
          </a:p>
        </p:txBody>
      </p:sp>
      <p:grpSp>
        <p:nvGrpSpPr>
          <p:cNvPr id="24" name="Group 9239"/>
          <p:cNvGrpSpPr>
            <a:grpSpLocks/>
          </p:cNvGrpSpPr>
          <p:nvPr/>
        </p:nvGrpSpPr>
        <p:grpSpPr bwMode="auto">
          <a:xfrm>
            <a:off x="5652120" y="3789040"/>
            <a:ext cx="2928937" cy="1296144"/>
            <a:chOff x="0" y="-1"/>
            <a:chExt cx="2957438" cy="2235608"/>
          </a:xfrm>
        </p:grpSpPr>
        <p:grpSp>
          <p:nvGrpSpPr>
            <p:cNvPr id="25" name="Group 9240"/>
            <p:cNvGrpSpPr>
              <a:grpSpLocks/>
            </p:cNvGrpSpPr>
            <p:nvPr/>
          </p:nvGrpSpPr>
          <p:grpSpPr bwMode="auto">
            <a:xfrm>
              <a:off x="0" y="0"/>
              <a:ext cx="939327" cy="2235607"/>
              <a:chOff x="0" y="0"/>
              <a:chExt cx="939327" cy="2235607"/>
            </a:xfrm>
          </p:grpSpPr>
          <p:sp>
            <p:nvSpPr>
              <p:cNvPr id="32" name="Freeform 31"/>
              <p:cNvSpPr/>
              <p:nvPr/>
            </p:nvSpPr>
            <p:spPr>
              <a:xfrm rot="16200000">
                <a:off x="-648140" y="648140"/>
                <a:ext cx="2235607" cy="939327"/>
              </a:xfrm>
              <a:custGeom>
                <a:avLst/>
                <a:gdLst/>
                <a:ahLst/>
                <a:cxnLst>
                  <a:cxn ang="0">
                    <a:pos x="10800" y="10800"/>
                  </a:cxn>
                  <a:cxn ang="0">
                    <a:pos x="10800" y="10800"/>
                  </a:cxn>
                  <a:cxn ang="0">
                    <a:pos x="10800" y="10800"/>
                  </a:cxn>
                  <a:cxn ang="0">
                    <a:pos x="10800" y="10800"/>
                  </a:cxn>
                </a:cxnLst>
                <a:rect l="0" t="0" r="0" b="0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17280" y="21600"/>
                    </a:lnTo>
                    <a:lnTo>
                      <a:pt x="4320" y="216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5C1">
                      <a:alpha val="100000"/>
                    </a:srgbClr>
                  </a:gs>
                  <a:gs pos="100000">
                    <a:srgbClr val="094593">
                      <a:alpha val="100000"/>
                    </a:srgbClr>
                  </a:gs>
                </a:gsLst>
                <a:lin ang="5400000"/>
                <a:tileRect/>
              </a:gradFill>
              <a:ln w="12700">
                <a:noFill/>
              </a:ln>
              <a:effectLst>
                <a:outerShdw algn="ctr" rotWithShape="0">
                  <a:srgbClr val="000000">
                    <a:alpha val="79999"/>
                  </a:srgbClr>
                </a:outerShdw>
              </a:effectLst>
            </p:spPr>
            <p:txBody>
              <a:bodyPr lIns="45720" rIns="45720" anchor="ctr"/>
              <a:lstStyle/>
              <a:p>
                <a:pPr eaLnBrk="1" hangingPunct="1">
                  <a:defRPr/>
                </a:pPr>
                <a:endParaRPr sz="2400" noProof="1">
                  <a:effectLst>
                    <a:outerShdw blurRad="38100" dist="38100" dir="2700000">
                      <a:srgbClr val="000000"/>
                    </a:outerShdw>
                  </a:effectLst>
                  <a:ea typeface="+mn-ea"/>
                </a:endParaRPr>
              </a:p>
            </p:txBody>
          </p:sp>
          <p:sp>
            <p:nvSpPr>
              <p:cNvPr id="33" name="Text Box 9242"/>
              <p:cNvSpPr txBox="1">
                <a:spLocks noChangeArrowheads="1"/>
              </p:cNvSpPr>
              <p:nvPr/>
            </p:nvSpPr>
            <p:spPr bwMode="auto">
              <a:xfrm>
                <a:off x="0" y="993602"/>
                <a:ext cx="875304" cy="1386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defTabSz="444500" eaLnBrk="1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altLang="zh-CN" sz="1000" dirty="0">
                    <a:latin typeface="Arial" pitchFamily="34" charset="0"/>
                    <a:ea typeface="SimSun" pitchFamily="2" charset="-122"/>
                    <a:sym typeface="Arial" pitchFamily="34" charset="0"/>
                  </a:rPr>
                  <a:t>Login/Register</a:t>
                </a:r>
                <a:endParaRPr lang="en-US" altLang="zh-CN" sz="1000" dirty="0">
                  <a:latin typeface="Arial" pitchFamily="34" charset="0"/>
                  <a:ea typeface="SimSun" pitchFamily="2" charset="-122"/>
                  <a:cs typeface="Arial" pitchFamily="34" charset="0"/>
                  <a:sym typeface="Arial" pitchFamily="34" charset="0"/>
                </a:endParaRPr>
              </a:p>
            </p:txBody>
          </p:sp>
        </p:grpSp>
        <p:grpSp>
          <p:nvGrpSpPr>
            <p:cNvPr id="26" name="Group 9243"/>
            <p:cNvGrpSpPr>
              <a:grpSpLocks/>
            </p:cNvGrpSpPr>
            <p:nvPr/>
          </p:nvGrpSpPr>
          <p:grpSpPr bwMode="auto">
            <a:xfrm>
              <a:off x="1009858" y="-1"/>
              <a:ext cx="937724" cy="2235607"/>
              <a:chOff x="336" y="-1"/>
              <a:chExt cx="937724" cy="2235607"/>
            </a:xfrm>
          </p:grpSpPr>
          <p:sp>
            <p:nvSpPr>
              <p:cNvPr id="30" name="Freeform 29"/>
              <p:cNvSpPr/>
              <p:nvPr/>
            </p:nvSpPr>
            <p:spPr>
              <a:xfrm rot="16200000">
                <a:off x="-648606" y="648941"/>
                <a:ext cx="2235607" cy="937724"/>
              </a:xfrm>
              <a:custGeom>
                <a:avLst/>
                <a:gdLst/>
                <a:ahLst/>
                <a:cxnLst>
                  <a:cxn ang="0">
                    <a:pos x="10800" y="10800"/>
                  </a:cxn>
                  <a:cxn ang="0">
                    <a:pos x="10800" y="10800"/>
                  </a:cxn>
                  <a:cxn ang="0">
                    <a:pos x="10800" y="10800"/>
                  </a:cxn>
                  <a:cxn ang="0">
                    <a:pos x="10800" y="10800"/>
                  </a:cxn>
                </a:cxnLst>
                <a:rect l="0" t="0" r="0" b="0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17280" y="21600"/>
                    </a:lnTo>
                    <a:lnTo>
                      <a:pt x="4320" y="216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5C1">
                      <a:alpha val="100000"/>
                    </a:srgbClr>
                  </a:gs>
                  <a:gs pos="100000">
                    <a:srgbClr val="094593">
                      <a:alpha val="100000"/>
                    </a:srgbClr>
                  </a:gs>
                </a:gsLst>
                <a:lin ang="5400000"/>
                <a:tileRect/>
              </a:gradFill>
              <a:ln w="12700">
                <a:noFill/>
              </a:ln>
              <a:effectLst>
                <a:outerShdw algn="ctr" rotWithShape="0">
                  <a:srgbClr val="000000">
                    <a:alpha val="79999"/>
                  </a:srgbClr>
                </a:outerShdw>
              </a:effectLst>
            </p:spPr>
            <p:txBody>
              <a:bodyPr lIns="45720" rIns="45720" anchor="ctr"/>
              <a:lstStyle/>
              <a:p>
                <a:pPr eaLnBrk="1" hangingPunct="1">
                  <a:defRPr/>
                </a:pPr>
                <a:endParaRPr sz="2400" noProof="1">
                  <a:effectLst>
                    <a:outerShdw blurRad="38100" dist="38100" dir="2700000">
                      <a:srgbClr val="000000"/>
                    </a:outerShdw>
                  </a:effectLst>
                  <a:ea typeface="+mn-ea"/>
                </a:endParaRPr>
              </a:p>
            </p:txBody>
          </p:sp>
          <p:sp>
            <p:nvSpPr>
              <p:cNvPr id="31" name="Text Box 9245"/>
              <p:cNvSpPr txBox="1">
                <a:spLocks noChangeArrowheads="1"/>
              </p:cNvSpPr>
              <p:nvPr/>
            </p:nvSpPr>
            <p:spPr bwMode="auto">
              <a:xfrm>
                <a:off x="63500" y="1048442"/>
                <a:ext cx="811756" cy="13872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defTabSz="444500" eaLnBrk="1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IN" altLang="zh-CN" sz="1000" dirty="0" smtClean="0">
                    <a:latin typeface="Arial" pitchFamily="34" charset="0"/>
                    <a:ea typeface="SimSun" pitchFamily="2" charset="-122"/>
                    <a:cs typeface="Arial" pitchFamily="34" charset="0"/>
                    <a:sym typeface="Arial" pitchFamily="34" charset="0"/>
                  </a:rPr>
                  <a:t>Q&amp;A</a:t>
                </a:r>
                <a:endParaRPr lang="en-US" altLang="zh-CN" sz="1000" dirty="0">
                  <a:latin typeface="Arial" pitchFamily="34" charset="0"/>
                  <a:ea typeface="SimSun" pitchFamily="2" charset="-122"/>
                  <a:cs typeface="Arial" pitchFamily="34" charset="0"/>
                  <a:sym typeface="Arial" pitchFamily="34" charset="0"/>
                </a:endParaRPr>
              </a:p>
            </p:txBody>
          </p:sp>
        </p:grpSp>
        <p:grpSp>
          <p:nvGrpSpPr>
            <p:cNvPr id="27" name="Group 9246"/>
            <p:cNvGrpSpPr>
              <a:grpSpLocks/>
            </p:cNvGrpSpPr>
            <p:nvPr/>
          </p:nvGrpSpPr>
          <p:grpSpPr bwMode="auto">
            <a:xfrm>
              <a:off x="2018683" y="0"/>
              <a:ext cx="938755" cy="2235607"/>
              <a:chOff x="0" y="0"/>
              <a:chExt cx="938755" cy="2235607"/>
            </a:xfrm>
          </p:grpSpPr>
          <p:sp>
            <p:nvSpPr>
              <p:cNvPr id="28" name="Freeform 27"/>
              <p:cNvSpPr/>
              <p:nvPr/>
            </p:nvSpPr>
            <p:spPr>
              <a:xfrm rot="16200000">
                <a:off x="-648712" y="648140"/>
                <a:ext cx="2235607" cy="939328"/>
              </a:xfrm>
              <a:custGeom>
                <a:avLst/>
                <a:gdLst/>
                <a:ahLst/>
                <a:cxnLst>
                  <a:cxn ang="0">
                    <a:pos x="10800" y="10800"/>
                  </a:cxn>
                  <a:cxn ang="0">
                    <a:pos x="10800" y="10800"/>
                  </a:cxn>
                  <a:cxn ang="0">
                    <a:pos x="10800" y="10800"/>
                  </a:cxn>
                  <a:cxn ang="0">
                    <a:pos x="10800" y="10800"/>
                  </a:cxn>
                </a:cxnLst>
                <a:rect l="0" t="0" r="0" b="0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17280" y="21600"/>
                    </a:lnTo>
                    <a:lnTo>
                      <a:pt x="4320" y="216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5C1">
                      <a:alpha val="100000"/>
                    </a:srgbClr>
                  </a:gs>
                  <a:gs pos="100000">
                    <a:srgbClr val="094593">
                      <a:alpha val="100000"/>
                    </a:srgbClr>
                  </a:gs>
                </a:gsLst>
                <a:lin ang="5400000"/>
                <a:tileRect/>
              </a:gradFill>
              <a:ln w="12700">
                <a:noFill/>
              </a:ln>
              <a:effectLst>
                <a:outerShdw algn="ctr" rotWithShape="0">
                  <a:srgbClr val="000000">
                    <a:alpha val="79999"/>
                  </a:srgbClr>
                </a:outerShdw>
              </a:effectLst>
            </p:spPr>
            <p:txBody>
              <a:bodyPr lIns="45720" rIns="45720" anchor="ctr"/>
              <a:lstStyle/>
              <a:p>
                <a:pPr eaLnBrk="1" hangingPunct="1">
                  <a:defRPr/>
                </a:pPr>
                <a:endParaRPr sz="2400" noProof="1">
                  <a:effectLst>
                    <a:outerShdw blurRad="38100" dist="38100" dir="2700000">
                      <a:srgbClr val="000000"/>
                    </a:outerShdw>
                  </a:effectLst>
                  <a:ea typeface="+mn-ea"/>
                </a:endParaRPr>
              </a:p>
            </p:txBody>
          </p:sp>
          <p:sp>
            <p:nvSpPr>
              <p:cNvPr id="29" name="Text Box 9248"/>
              <p:cNvSpPr txBox="1">
                <a:spLocks noChangeArrowheads="1"/>
              </p:cNvSpPr>
              <p:nvPr/>
            </p:nvSpPr>
            <p:spPr bwMode="auto">
              <a:xfrm>
                <a:off x="63499" y="1048477"/>
                <a:ext cx="811756" cy="13865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defTabSz="444500" eaLnBrk="1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altLang="zh-CN" sz="1000" dirty="0">
                    <a:latin typeface="Arial" pitchFamily="34" charset="0"/>
                    <a:ea typeface="SimSun" pitchFamily="2" charset="-122"/>
                    <a:sym typeface="Arial" pitchFamily="34" charset="0"/>
                  </a:rPr>
                  <a:t>Search</a:t>
                </a:r>
                <a:endParaRPr lang="en-US" altLang="zh-CN" sz="1000" dirty="0">
                  <a:latin typeface="Arial" pitchFamily="34" charset="0"/>
                  <a:ea typeface="SimSun" pitchFamily="2" charset="-122"/>
                  <a:cs typeface="Arial" pitchFamily="34" charset="0"/>
                  <a:sym typeface="Arial" pitchFamily="34" charset="0"/>
                </a:endParaRPr>
              </a:p>
            </p:txBody>
          </p:sp>
        </p:grpSp>
      </p:grpSp>
      <p:sp>
        <p:nvSpPr>
          <p:cNvPr id="34" name="Straight Connector 33"/>
          <p:cNvSpPr/>
          <p:nvPr/>
        </p:nvSpPr>
        <p:spPr>
          <a:xfrm rot="240000">
            <a:off x="6032047" y="5013808"/>
            <a:ext cx="38100" cy="5715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50800" tIns="50800" rIns="50800" bIns="50800" anchor="ctr"/>
          <a:lstStyle/>
          <a:p>
            <a:pPr eaLnBrk="1" hangingPunct="1">
              <a:defRPr/>
            </a:pPr>
            <a:endParaRPr sz="2400" noProof="1">
              <a:effectLst>
                <a:outerShdw blurRad="38100" dist="38100" dir="2700000">
                  <a:srgbClr val="000000"/>
                </a:outerShdw>
              </a:effectLst>
              <a:ea typeface="+mn-ea"/>
            </a:endParaRPr>
          </a:p>
        </p:txBody>
      </p:sp>
      <p:sp>
        <p:nvSpPr>
          <p:cNvPr id="36" name="Straight Connector 35"/>
          <p:cNvSpPr/>
          <p:nvPr/>
        </p:nvSpPr>
        <p:spPr>
          <a:xfrm rot="240000">
            <a:off x="6968149" y="5013808"/>
            <a:ext cx="38100" cy="5715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50800" tIns="50800" rIns="50800" bIns="50800" anchor="ctr"/>
          <a:lstStyle/>
          <a:p>
            <a:pPr eaLnBrk="1" hangingPunct="1">
              <a:defRPr/>
            </a:pPr>
            <a:endParaRPr sz="2400" noProof="1">
              <a:effectLst>
                <a:outerShdw blurRad="38100" dist="38100" dir="2700000">
                  <a:srgbClr val="000000"/>
                </a:outerShdw>
              </a:effectLst>
              <a:ea typeface="+mn-ea"/>
            </a:endParaRPr>
          </a:p>
        </p:txBody>
      </p:sp>
      <p:sp>
        <p:nvSpPr>
          <p:cNvPr id="37" name="Straight Connector 36"/>
          <p:cNvSpPr/>
          <p:nvPr/>
        </p:nvSpPr>
        <p:spPr>
          <a:xfrm rot="240000">
            <a:off x="7976263" y="5013808"/>
            <a:ext cx="38100" cy="5715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50800" tIns="50800" rIns="50800" bIns="50800" anchor="ctr"/>
          <a:lstStyle/>
          <a:p>
            <a:pPr eaLnBrk="1" hangingPunct="1">
              <a:defRPr/>
            </a:pPr>
            <a:endParaRPr sz="2400" noProof="1">
              <a:effectLst>
                <a:outerShdw blurRad="38100" dist="38100" dir="2700000">
                  <a:srgbClr val="000000"/>
                </a:outerShdw>
              </a:effectLst>
              <a:ea typeface="+mn-ea"/>
            </a:endParaRPr>
          </a:p>
        </p:txBody>
      </p:sp>
      <p:grpSp>
        <p:nvGrpSpPr>
          <p:cNvPr id="38" name="Group 9261"/>
          <p:cNvGrpSpPr>
            <a:grpSpLocks/>
          </p:cNvGrpSpPr>
          <p:nvPr/>
        </p:nvGrpSpPr>
        <p:grpSpPr bwMode="auto">
          <a:xfrm>
            <a:off x="6660232" y="5805264"/>
            <a:ext cx="730250" cy="900112"/>
            <a:chOff x="0" y="-1"/>
            <a:chExt cx="729974" cy="899852"/>
          </a:xfrm>
        </p:grpSpPr>
        <p:grpSp>
          <p:nvGrpSpPr>
            <p:cNvPr id="39" name="Group 9262"/>
            <p:cNvGrpSpPr>
              <a:grpSpLocks/>
            </p:cNvGrpSpPr>
            <p:nvPr/>
          </p:nvGrpSpPr>
          <p:grpSpPr bwMode="auto">
            <a:xfrm>
              <a:off x="0" y="-1"/>
              <a:ext cx="729974" cy="899852"/>
              <a:chOff x="0" y="-1"/>
              <a:chExt cx="729974" cy="899852"/>
            </a:xfrm>
          </p:grpSpPr>
          <p:sp>
            <p:nvSpPr>
              <p:cNvPr id="41" name="Freeform 40"/>
              <p:cNvSpPr/>
              <p:nvPr/>
            </p:nvSpPr>
            <p:spPr>
              <a:xfrm>
                <a:off x="0" y="-1"/>
                <a:ext cx="729974" cy="899852"/>
              </a:xfrm>
              <a:custGeom>
                <a:avLst/>
                <a:gdLst/>
                <a:ahLst/>
                <a:cxnLst>
                  <a:cxn ang="0">
                    <a:pos x="10800" y="10800"/>
                  </a:cxn>
                  <a:cxn ang="0">
                    <a:pos x="10800" y="10800"/>
                  </a:cxn>
                  <a:cxn ang="0">
                    <a:pos x="10800" y="10800"/>
                  </a:cxn>
                  <a:cxn ang="0">
                    <a:pos x="10800" y="10800"/>
                  </a:cxn>
                </a:cxnLst>
                <a:rect l="0" t="0" r="0" b="0"/>
                <a:pathLst>
                  <a:path w="21600" h="21600">
                    <a:moveTo>
                      <a:pt x="0" y="2190"/>
                    </a:moveTo>
                    <a:cubicBezTo>
                      <a:pt x="0" y="981"/>
                      <a:pt x="4835" y="0"/>
                      <a:pt x="10800" y="0"/>
                    </a:cubicBezTo>
                    <a:cubicBezTo>
                      <a:pt x="16765" y="0"/>
                      <a:pt x="21600" y="981"/>
                      <a:pt x="21600" y="2190"/>
                    </a:cubicBezTo>
                    <a:lnTo>
                      <a:pt x="21600" y="19410"/>
                    </a:lnTo>
                    <a:cubicBezTo>
                      <a:pt x="21600" y="20619"/>
                      <a:pt x="16765" y="21600"/>
                      <a:pt x="10800" y="21600"/>
                    </a:cubicBezTo>
                    <a:cubicBezTo>
                      <a:pt x="4835" y="21600"/>
                      <a:pt x="0" y="20619"/>
                      <a:pt x="0" y="1941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065C1">
                      <a:alpha val="100000"/>
                    </a:srgbClr>
                  </a:gs>
                  <a:gs pos="100000">
                    <a:srgbClr val="094593">
                      <a:alpha val="100000"/>
                    </a:srgbClr>
                  </a:gs>
                </a:gsLst>
                <a:lin ang="5400000"/>
                <a:tileRect/>
              </a:gradFill>
              <a:ln w="12700">
                <a:noFill/>
              </a:ln>
              <a:effectLst>
                <a:outerShdw algn="ctr" rotWithShape="0">
                  <a:srgbClr val="000000">
                    <a:alpha val="79999"/>
                  </a:srgbClr>
                </a:outerShdw>
              </a:effectLst>
            </p:spPr>
            <p:txBody>
              <a:bodyPr lIns="45720" rIns="45720" anchor="ctr"/>
              <a:lstStyle/>
              <a:p>
                <a:pPr eaLnBrk="1" hangingPunct="1">
                  <a:defRPr/>
                </a:pPr>
                <a:endParaRPr sz="2400" noProof="1">
                  <a:effectLst>
                    <a:outerShdw blurRad="38100" dist="38100" dir="2700000">
                      <a:srgbClr val="000000"/>
                    </a:outerShdw>
                  </a:effectLst>
                  <a:ea typeface="+mn-ea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0" y="-1"/>
                <a:ext cx="729974" cy="182509"/>
              </a:xfrm>
              <a:prstGeom prst="ellipse">
                <a:avLst/>
              </a:prstGeom>
              <a:gradFill rotWithShape="0">
                <a:gsLst>
                  <a:gs pos="0">
                    <a:srgbClr val="0065C1">
                      <a:alpha val="100000"/>
                    </a:srgbClr>
                  </a:gs>
                  <a:gs pos="100000">
                    <a:srgbClr val="094593">
                      <a:alpha val="100000"/>
                    </a:srgbClr>
                  </a:gs>
                </a:gsLst>
                <a:lin ang="5400000"/>
                <a:tileRect/>
              </a:gradFill>
              <a:ln w="12700">
                <a:noFill/>
              </a:ln>
              <a:effectLst>
                <a:outerShdw algn="ctr" rotWithShape="0">
                  <a:srgbClr val="000000">
                    <a:alpha val="79999"/>
                  </a:srgbClr>
                </a:outerShdw>
              </a:effectLst>
            </p:spPr>
            <p:txBody>
              <a:bodyPr lIns="45720" rIns="45720" anchor="ctr"/>
              <a:lstStyle/>
              <a:p>
                <a:pPr eaLnBrk="1" hangingPunct="1">
                  <a:defRPr/>
                </a:pPr>
                <a:endParaRPr sz="2400" noProof="1">
                  <a:effectLst>
                    <a:outerShdw blurRad="38100" dist="38100" dir="2700000">
                      <a:srgbClr val="000000"/>
                    </a:outerShdw>
                  </a:effectLst>
                  <a:ea typeface="+mn-ea"/>
                </a:endParaRPr>
              </a:p>
            </p:txBody>
          </p:sp>
          <p:sp>
            <p:nvSpPr>
              <p:cNvPr id="43" name="Freeform 9265"/>
              <p:cNvSpPr>
                <a:spLocks noChangeArrowheads="1"/>
              </p:cNvSpPr>
              <p:nvPr/>
            </p:nvSpPr>
            <p:spPr bwMode="auto">
              <a:xfrm>
                <a:off x="0" y="-1"/>
                <a:ext cx="729974" cy="899852"/>
              </a:xfrm>
              <a:custGeom>
                <a:avLst/>
                <a:gdLst>
                  <a:gd name="T0" fmla="*/ 24669539 w 21600"/>
                  <a:gd name="T1" fmla="*/ 3800833 h 21600"/>
                  <a:gd name="T2" fmla="*/ 12334769 w 21600"/>
                  <a:gd name="T3" fmla="*/ 7603416 h 21600"/>
                  <a:gd name="T4" fmla="*/ 0 w 21600"/>
                  <a:gd name="T5" fmla="*/ 3800833 h 21600"/>
                  <a:gd name="T6" fmla="*/ 12334769 w 21600"/>
                  <a:gd name="T7" fmla="*/ 0 h 21600"/>
                  <a:gd name="T8" fmla="*/ 24669539 w 21600"/>
                  <a:gd name="T9" fmla="*/ 3800833 h 21600"/>
                  <a:gd name="T10" fmla="*/ 24669539 w 21600"/>
                  <a:gd name="T11" fmla="*/ 33686834 h 21600"/>
                  <a:gd name="T12" fmla="*/ 12334769 w 21600"/>
                  <a:gd name="T13" fmla="*/ 37487668 h 21600"/>
                  <a:gd name="T14" fmla="*/ 0 w 21600"/>
                  <a:gd name="T15" fmla="*/ 33686834 h 21600"/>
                  <a:gd name="T16" fmla="*/ 0 w 21600"/>
                  <a:gd name="T17" fmla="*/ 3800833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21600" y="2190"/>
                    </a:moveTo>
                    <a:cubicBezTo>
                      <a:pt x="21600" y="3400"/>
                      <a:pt x="16765" y="4381"/>
                      <a:pt x="10800" y="4381"/>
                    </a:cubicBezTo>
                    <a:cubicBezTo>
                      <a:pt x="4835" y="4381"/>
                      <a:pt x="0" y="3400"/>
                      <a:pt x="0" y="2190"/>
                    </a:cubicBezTo>
                    <a:cubicBezTo>
                      <a:pt x="0" y="981"/>
                      <a:pt x="4835" y="0"/>
                      <a:pt x="10800" y="0"/>
                    </a:cubicBezTo>
                    <a:cubicBezTo>
                      <a:pt x="16765" y="0"/>
                      <a:pt x="21600" y="981"/>
                      <a:pt x="21600" y="2190"/>
                    </a:cubicBezTo>
                    <a:lnTo>
                      <a:pt x="21600" y="19410"/>
                    </a:lnTo>
                    <a:cubicBezTo>
                      <a:pt x="21600" y="20619"/>
                      <a:pt x="16765" y="21600"/>
                      <a:pt x="10800" y="21600"/>
                    </a:cubicBezTo>
                    <a:cubicBezTo>
                      <a:pt x="4835" y="21600"/>
                      <a:pt x="0" y="20619"/>
                      <a:pt x="0" y="19410"/>
                    </a:cubicBezTo>
                    <a:lnTo>
                      <a:pt x="0" y="2190"/>
                    </a:lnTo>
                  </a:path>
                </a:pathLst>
              </a:custGeom>
              <a:noFill/>
              <a:ln w="12700">
                <a:noFill/>
                <a:round/>
                <a:headEnd/>
                <a:tailEnd/>
              </a:ln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sp>
          <p:nvSpPr>
            <p:cNvPr id="40" name="Text Box 9266"/>
            <p:cNvSpPr txBox="1">
              <a:spLocks noChangeArrowheads="1"/>
            </p:cNvSpPr>
            <p:nvPr/>
          </p:nvSpPr>
          <p:spPr bwMode="auto">
            <a:xfrm>
              <a:off x="45719" y="249536"/>
              <a:ext cx="638535" cy="4920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45720" rIns="45720" anchor="ctr">
              <a:spAutoFit/>
            </a:bodyPr>
            <a:lstStyle/>
            <a:p>
              <a:pPr algn="ctr" defTabSz="914400" eaLnBrk="1"/>
              <a:r>
                <a:rPr lang="en-US" altLang="zh-CN" sz="1400" dirty="0">
                  <a:latin typeface="Arial" pitchFamily="34" charset="0"/>
                  <a:ea typeface="SimSun" pitchFamily="2" charset="-122"/>
                  <a:sym typeface="Arial" pitchFamily="34" charset="0"/>
                </a:rPr>
                <a:t>SQL</a:t>
              </a:r>
            </a:p>
            <a:p>
              <a:pPr algn="ctr" defTabSz="914400" eaLnBrk="1"/>
              <a:r>
                <a:rPr lang="en-US" altLang="zh-CN" sz="1400" dirty="0">
                  <a:latin typeface="Arial" pitchFamily="34" charset="0"/>
                  <a:ea typeface="SimSun" pitchFamily="2" charset="-122"/>
                  <a:sym typeface="Arial" pitchFamily="34" charset="0"/>
                </a:rPr>
                <a:t>Server</a:t>
              </a:r>
              <a:endParaRPr lang="en-US" altLang="zh-CN" sz="1400" dirty="0">
                <a:latin typeface="Arial" pitchFamily="34" charset="0"/>
                <a:ea typeface="SimSun" pitchFamily="2" charset="-122"/>
                <a:cs typeface="Arial" pitchFamily="34" charset="0"/>
                <a:sym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 algn="ctr">
              <a:buNone/>
            </a:pPr>
            <a:r>
              <a:rPr lang="en-IN" sz="4000" b="1" dirty="0" smtClean="0"/>
              <a:t>ARCHITECTURE</a:t>
            </a:r>
            <a:endParaRPr lang="en-US" sz="4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266"/>
          <p:cNvGrpSpPr>
            <a:grpSpLocks noGrp="1"/>
          </p:cNvGrpSpPr>
          <p:nvPr>
            <p:ph idx="1"/>
          </p:nvPr>
        </p:nvGrpSpPr>
        <p:grpSpPr bwMode="auto">
          <a:xfrm>
            <a:off x="0" y="2636912"/>
            <a:ext cx="2699793" cy="1439565"/>
            <a:chOff x="0" y="-20751"/>
            <a:chExt cx="1067058" cy="477268"/>
          </a:xfrm>
        </p:grpSpPr>
        <p:sp>
          <p:nvSpPr>
            <p:cNvPr id="6" name="Rectangles 11267"/>
            <p:cNvSpPr/>
            <p:nvPr/>
          </p:nvSpPr>
          <p:spPr>
            <a:xfrm>
              <a:off x="0" y="-20751"/>
              <a:ext cx="1067058" cy="477268"/>
            </a:xfrm>
            <a:prstGeom prst="rect">
              <a:avLst/>
            </a:prstGeom>
            <a:gradFill rotWithShape="0">
              <a:gsLst>
                <a:gs pos="0">
                  <a:srgbClr val="0065C1">
                    <a:alpha val="100000"/>
                  </a:srgbClr>
                </a:gs>
                <a:gs pos="100000">
                  <a:srgbClr val="094593">
                    <a:alpha val="100000"/>
                  </a:srgbClr>
                </a:gs>
              </a:gsLst>
              <a:lin ang="5400000"/>
              <a:tileRect/>
            </a:gradFill>
            <a:ln w="12700">
              <a:noFill/>
            </a:ln>
            <a:effectLst>
              <a:outerShdw algn="ctr" rotWithShape="0">
                <a:srgbClr val="000000">
                  <a:alpha val="79999"/>
                </a:srgbClr>
              </a:outerShdw>
            </a:effectLst>
          </p:spPr>
          <p:txBody>
            <a:bodyPr lIns="45720" rIns="45720" anchor="ctr"/>
            <a:lstStyle/>
            <a:p>
              <a:pPr eaLnBrk="1" hangingPunct="1">
                <a:defRPr/>
              </a:pPr>
              <a:endParaRPr sz="2400" noProof="1">
                <a:effectLst>
                  <a:outerShdw blurRad="38100" dist="38100" dir="2700000">
                    <a:srgbClr val="000000"/>
                  </a:outerShdw>
                </a:effectLst>
                <a:ea typeface="+mn-ea"/>
              </a:endParaRPr>
            </a:p>
          </p:txBody>
        </p:sp>
        <p:sp>
          <p:nvSpPr>
            <p:cNvPr id="7" name="Text Box 11268"/>
            <p:cNvSpPr txBox="1">
              <a:spLocks noChangeArrowheads="1"/>
            </p:cNvSpPr>
            <p:nvPr/>
          </p:nvSpPr>
          <p:spPr bwMode="auto">
            <a:xfrm>
              <a:off x="70950" y="50869"/>
              <a:ext cx="933677" cy="3381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45720" rIns="45720" anchor="ctr"/>
            <a:lstStyle/>
            <a:p>
              <a:pPr algn="ctr" defTabSz="914400" eaLnBrk="1"/>
              <a:r>
                <a:rPr lang="en-US" altLang="zh-CN" sz="1800" dirty="0">
                  <a:latin typeface="Arial" pitchFamily="34" charset="0"/>
                  <a:ea typeface="SimSun" pitchFamily="2" charset="-122"/>
                  <a:sym typeface="Arial" pitchFamily="34" charset="0"/>
                </a:rPr>
                <a:t>Front End </a:t>
              </a:r>
            </a:p>
            <a:p>
              <a:pPr algn="ctr" defTabSz="914400" eaLnBrk="1"/>
              <a:r>
                <a:rPr lang="en-US" altLang="zh-CN" sz="1800" dirty="0">
                  <a:latin typeface="Arial" pitchFamily="34" charset="0"/>
                  <a:ea typeface="SimSun" pitchFamily="2" charset="-122"/>
                  <a:sym typeface="Arial" pitchFamily="34" charset="0"/>
                </a:rPr>
                <a:t>Angular</a:t>
              </a:r>
            </a:p>
            <a:p>
              <a:pPr algn="ctr" defTabSz="914400" eaLnBrk="1"/>
              <a:endParaRPr lang="en-US" altLang="zh-CN" sz="1800" dirty="0">
                <a:latin typeface="Arial" pitchFamily="34" charset="0"/>
                <a:ea typeface="SimSun" pitchFamily="2" charset="-122"/>
                <a:cs typeface="Arial" pitchFamily="34" charset="0"/>
                <a:sym typeface="Arial" pitchFamily="34" charset="0"/>
              </a:endParaRPr>
            </a:p>
          </p:txBody>
        </p:sp>
      </p:grpSp>
      <p:sp>
        <p:nvSpPr>
          <p:cNvPr id="8" name="Straight Connector 11302" descr="Straight Arrow Connector 24"/>
          <p:cNvSpPr>
            <a:spLocks noChangeShapeType="1"/>
          </p:cNvSpPr>
          <p:nvPr/>
        </p:nvSpPr>
        <p:spPr bwMode="auto">
          <a:xfrm flipV="1">
            <a:off x="1331640" y="1052736"/>
            <a:ext cx="0" cy="1503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</p:spPr>
        <p:txBody>
          <a:bodyPr lIns="45720" rIns="45720"/>
          <a:lstStyle/>
          <a:p>
            <a:endParaRPr lang="en-US"/>
          </a:p>
        </p:txBody>
      </p:sp>
      <p:sp>
        <p:nvSpPr>
          <p:cNvPr id="10" name="Straight Connector 11302" descr="Straight Arrow Connector 24"/>
          <p:cNvSpPr>
            <a:spLocks noChangeShapeType="1"/>
          </p:cNvSpPr>
          <p:nvPr/>
        </p:nvSpPr>
        <p:spPr bwMode="auto">
          <a:xfrm flipH="1" flipV="1">
            <a:off x="1331640" y="1052736"/>
            <a:ext cx="172819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</p:spPr>
        <p:txBody>
          <a:bodyPr lIns="45720" rIns="45720"/>
          <a:lstStyle/>
          <a:p>
            <a:endParaRPr lang="en-US"/>
          </a:p>
        </p:txBody>
      </p:sp>
      <p:grpSp>
        <p:nvGrpSpPr>
          <p:cNvPr id="11" name="Group 11269"/>
          <p:cNvGrpSpPr>
            <a:grpSpLocks/>
          </p:cNvGrpSpPr>
          <p:nvPr/>
        </p:nvGrpSpPr>
        <p:grpSpPr bwMode="auto">
          <a:xfrm>
            <a:off x="3059832" y="620688"/>
            <a:ext cx="2193925" cy="731838"/>
            <a:chOff x="-1" y="-1"/>
            <a:chExt cx="2194562" cy="731522"/>
          </a:xfrm>
        </p:grpSpPr>
        <p:sp>
          <p:nvSpPr>
            <p:cNvPr id="12" name="Rectangles 11270"/>
            <p:cNvSpPr/>
            <p:nvPr/>
          </p:nvSpPr>
          <p:spPr>
            <a:xfrm>
              <a:off x="-1" y="-1"/>
              <a:ext cx="2194562" cy="731522"/>
            </a:xfrm>
            <a:prstGeom prst="rect">
              <a:avLst/>
            </a:prstGeom>
            <a:gradFill rotWithShape="0">
              <a:gsLst>
                <a:gs pos="0">
                  <a:srgbClr val="0065C1">
                    <a:alpha val="100000"/>
                  </a:srgbClr>
                </a:gs>
                <a:gs pos="100000">
                  <a:srgbClr val="094593">
                    <a:alpha val="100000"/>
                  </a:srgbClr>
                </a:gs>
              </a:gsLst>
              <a:lin ang="5400000"/>
              <a:tileRect/>
            </a:gradFill>
            <a:ln w="12700">
              <a:noFill/>
            </a:ln>
            <a:effectLst>
              <a:outerShdw algn="ctr" rotWithShape="0">
                <a:srgbClr val="000000">
                  <a:alpha val="79999"/>
                </a:srgbClr>
              </a:outerShdw>
            </a:effectLst>
          </p:spPr>
          <p:txBody>
            <a:bodyPr lIns="45720" rIns="45720" anchor="ctr"/>
            <a:lstStyle/>
            <a:p>
              <a:pPr eaLnBrk="1" hangingPunct="1">
                <a:defRPr/>
              </a:pPr>
              <a:endParaRPr sz="2400" noProof="1">
                <a:effectLst>
                  <a:outerShdw blurRad="38100" dist="38100" dir="2700000">
                    <a:srgbClr val="000000"/>
                  </a:outerShdw>
                </a:effectLst>
                <a:ea typeface="+mn-ea"/>
              </a:endParaRPr>
            </a:p>
          </p:txBody>
        </p:sp>
        <p:sp>
          <p:nvSpPr>
            <p:cNvPr id="13" name="Text Box 11271"/>
            <p:cNvSpPr txBox="1">
              <a:spLocks noChangeArrowheads="1"/>
            </p:cNvSpPr>
            <p:nvPr/>
          </p:nvSpPr>
          <p:spPr bwMode="auto">
            <a:xfrm>
              <a:off x="45719" y="73498"/>
              <a:ext cx="2103122" cy="5845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45720" rIns="45720" anchor="ctr">
              <a:spAutoFit/>
            </a:bodyPr>
            <a:lstStyle/>
            <a:p>
              <a:pPr algn="ctr" defTabSz="914400" eaLnBrk="1"/>
              <a:r>
                <a:rPr lang="en-US" altLang="zh-CN" sz="1400" dirty="0">
                  <a:latin typeface="Arial" pitchFamily="34" charset="0"/>
                  <a:ea typeface="SimSun" pitchFamily="2" charset="-122"/>
                  <a:sym typeface="Arial" pitchFamily="34" charset="0"/>
                </a:rPr>
                <a:t>Authentication</a:t>
              </a:r>
            </a:p>
            <a:p>
              <a:pPr algn="ctr" defTabSz="914400" eaLnBrk="1"/>
              <a:endParaRPr lang="en-US" altLang="zh-CN" sz="900" dirty="0">
                <a:latin typeface="Arial" pitchFamily="34" charset="0"/>
                <a:ea typeface="SimSun" pitchFamily="2" charset="-122"/>
                <a:sym typeface="Arial" pitchFamily="34" charset="0"/>
              </a:endParaRPr>
            </a:p>
            <a:p>
              <a:pPr algn="ctr" defTabSz="914400" eaLnBrk="1"/>
              <a:endParaRPr lang="en-US" altLang="zh-CN" sz="900" dirty="0">
                <a:latin typeface="Arial" pitchFamily="34" charset="0"/>
                <a:ea typeface="SimSun" pitchFamily="2" charset="-122"/>
                <a:cs typeface="Arial" pitchFamily="34" charset="0"/>
                <a:sym typeface="Arial" pitchFamily="34" charset="0"/>
              </a:endParaRPr>
            </a:p>
          </p:txBody>
        </p:sp>
      </p:grpSp>
      <p:sp>
        <p:nvSpPr>
          <p:cNvPr id="14" name="Straight Connector 11302" descr="Straight Arrow Connector 24"/>
          <p:cNvSpPr>
            <a:spLocks noChangeShapeType="1"/>
          </p:cNvSpPr>
          <p:nvPr/>
        </p:nvSpPr>
        <p:spPr bwMode="auto">
          <a:xfrm flipH="1" flipV="1">
            <a:off x="5220072" y="980728"/>
            <a:ext cx="172819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</p:spPr>
        <p:txBody>
          <a:bodyPr lIns="45720" rIns="45720"/>
          <a:lstStyle/>
          <a:p>
            <a:endParaRPr lang="en-US"/>
          </a:p>
        </p:txBody>
      </p:sp>
      <p:grpSp>
        <p:nvGrpSpPr>
          <p:cNvPr id="15" name="Group 11279"/>
          <p:cNvGrpSpPr>
            <a:grpSpLocks/>
          </p:cNvGrpSpPr>
          <p:nvPr/>
        </p:nvGrpSpPr>
        <p:grpSpPr bwMode="auto">
          <a:xfrm>
            <a:off x="6948264" y="548680"/>
            <a:ext cx="1173162" cy="731838"/>
            <a:chOff x="-1" y="-1"/>
            <a:chExt cx="1173482" cy="731522"/>
          </a:xfrm>
        </p:grpSpPr>
        <p:sp>
          <p:nvSpPr>
            <p:cNvPr id="16" name="Freeform 15"/>
            <p:cNvSpPr/>
            <p:nvPr/>
          </p:nvSpPr>
          <p:spPr>
            <a:xfrm>
              <a:off x="-1" y="-1"/>
              <a:ext cx="1173482" cy="731522"/>
            </a:xfrm>
            <a:custGeom>
              <a:avLst/>
              <a:gdLst/>
              <a:ahLst/>
              <a:cxnLst>
                <a:cxn ang="0">
                  <a:pos x="10800" y="10800"/>
                </a:cxn>
                <a:cxn ang="0">
                  <a:pos x="10800" y="10800"/>
                </a:cxn>
                <a:cxn ang="0">
                  <a:pos x="10800" y="10800"/>
                </a:cxn>
                <a:cxn ang="0">
                  <a:pos x="10800" y="10800"/>
                </a:cxn>
              </a:cxnLst>
              <a:rect l="0" t="0" r="0" b="0"/>
              <a:pathLst>
                <a:path w="21600" h="2160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gradFill rotWithShape="0">
              <a:gsLst>
                <a:gs pos="0">
                  <a:srgbClr val="0065C1">
                    <a:alpha val="100000"/>
                  </a:srgbClr>
                </a:gs>
                <a:gs pos="100000">
                  <a:srgbClr val="094593">
                    <a:alpha val="100000"/>
                  </a:srgbClr>
                </a:gs>
              </a:gsLst>
              <a:lin ang="5400000"/>
              <a:tileRect/>
            </a:gradFill>
            <a:ln w="12700">
              <a:noFill/>
            </a:ln>
            <a:effectLst>
              <a:outerShdw algn="ctr" rotWithShape="0">
                <a:srgbClr val="000000">
                  <a:alpha val="79999"/>
                </a:srgbClr>
              </a:outerShdw>
            </a:effectLst>
          </p:spPr>
          <p:txBody>
            <a:bodyPr lIns="45720" rIns="45720" anchor="ctr"/>
            <a:lstStyle/>
            <a:p>
              <a:pPr eaLnBrk="1" hangingPunct="1">
                <a:defRPr/>
              </a:pPr>
              <a:endParaRPr sz="2400" noProof="1">
                <a:effectLst>
                  <a:outerShdw blurRad="38100" dist="38100" dir="2700000">
                    <a:srgbClr val="000000"/>
                  </a:outerShdw>
                </a:effectLst>
                <a:ea typeface="+mn-ea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-1" y="-1"/>
              <a:ext cx="1173482" cy="182484"/>
            </a:xfrm>
            <a:prstGeom prst="ellipse">
              <a:avLst/>
            </a:prstGeom>
            <a:gradFill rotWithShape="0">
              <a:gsLst>
                <a:gs pos="0">
                  <a:srgbClr val="0065C1">
                    <a:alpha val="100000"/>
                  </a:srgbClr>
                </a:gs>
                <a:gs pos="100000">
                  <a:srgbClr val="094593">
                    <a:alpha val="100000"/>
                  </a:srgbClr>
                </a:gs>
              </a:gsLst>
              <a:lin ang="5400000"/>
              <a:tileRect/>
            </a:gradFill>
            <a:ln w="12700">
              <a:noFill/>
            </a:ln>
            <a:effectLst>
              <a:outerShdw algn="ctr" rotWithShape="0">
                <a:srgbClr val="000000">
                  <a:alpha val="79999"/>
                </a:srgbClr>
              </a:outerShdw>
            </a:effectLst>
          </p:spPr>
          <p:txBody>
            <a:bodyPr lIns="45720" rIns="45720" anchor="ctr"/>
            <a:lstStyle/>
            <a:p>
              <a:pPr eaLnBrk="1" hangingPunct="1">
                <a:defRPr/>
              </a:pPr>
              <a:endParaRPr sz="2400" noProof="1">
                <a:effectLst>
                  <a:outerShdw blurRad="38100" dist="38100" dir="2700000">
                    <a:srgbClr val="000000"/>
                  </a:outerShdw>
                </a:effectLst>
                <a:ea typeface="+mn-ea"/>
              </a:endParaRPr>
            </a:p>
          </p:txBody>
        </p:sp>
        <p:sp>
          <p:nvSpPr>
            <p:cNvPr id="18" name="Freeform 11282"/>
            <p:cNvSpPr>
              <a:spLocks noChangeArrowheads="1"/>
            </p:cNvSpPr>
            <p:nvPr/>
          </p:nvSpPr>
          <p:spPr bwMode="auto">
            <a:xfrm>
              <a:off x="-1" y="-1"/>
              <a:ext cx="1173482" cy="731522"/>
            </a:xfrm>
            <a:custGeom>
              <a:avLst/>
              <a:gdLst>
                <a:gd name="T0" fmla="*/ 31876389 w 21600"/>
                <a:gd name="T1" fmla="*/ 12387140 h 21600"/>
                <a:gd name="T2" fmla="*/ 31876389 w 21600"/>
                <a:gd name="T3" fmla="*/ 12387140 h 21600"/>
                <a:gd name="T4" fmla="*/ 31876389 w 21600"/>
                <a:gd name="T5" fmla="*/ 12387140 h 21600"/>
                <a:gd name="T6" fmla="*/ 31876389 w 21600"/>
                <a:gd name="T7" fmla="*/ 1238714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163 w 21600"/>
                <a:gd name="T13" fmla="*/ 3163 h 21600"/>
                <a:gd name="T14" fmla="*/ 18437 w 21600"/>
                <a:gd name="T15" fmla="*/ 184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12700">
              <a:noFill/>
              <a:miter lim="800000"/>
              <a:headEnd/>
              <a:tailEnd/>
            </a:ln>
          </p:spPr>
          <p:txBody>
            <a:bodyPr lIns="45720" rIns="45720" anchor="ctr"/>
            <a:lstStyle/>
            <a:p>
              <a:pPr algn="ctr" defTabSz="914400" eaLnBrk="1"/>
              <a:r>
                <a:rPr lang="en-US" altLang="zh-CN" sz="1400" dirty="0">
                  <a:latin typeface="Arial" pitchFamily="34" charset="0"/>
                  <a:ea typeface="SimSun" pitchFamily="2" charset="-122"/>
                  <a:sym typeface="Arial" pitchFamily="34" charset="0"/>
                </a:rPr>
                <a:t>SQL Server</a:t>
              </a:r>
              <a:endParaRPr lang="en-US" altLang="zh-CN" sz="1400" dirty="0">
                <a:latin typeface="Arial" pitchFamily="34" charset="0"/>
                <a:ea typeface="SimSun" pitchFamily="2" charset="-122"/>
                <a:cs typeface="Arial" pitchFamily="34" charset="0"/>
                <a:sym typeface="Arial" pitchFamily="34" charset="0"/>
              </a:endParaRPr>
            </a:p>
          </p:txBody>
        </p:sp>
      </p:grpSp>
      <p:sp>
        <p:nvSpPr>
          <p:cNvPr id="19" name="Straight Connector 11302" descr="Straight Arrow Connector 24"/>
          <p:cNvSpPr>
            <a:spLocks noChangeShapeType="1"/>
          </p:cNvSpPr>
          <p:nvPr/>
        </p:nvSpPr>
        <p:spPr bwMode="auto">
          <a:xfrm flipV="1">
            <a:off x="1259632" y="4149080"/>
            <a:ext cx="0" cy="1503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</p:spPr>
        <p:txBody>
          <a:bodyPr lIns="45720" rIns="45720"/>
          <a:lstStyle/>
          <a:p>
            <a:endParaRPr lang="en-US"/>
          </a:p>
        </p:txBody>
      </p:sp>
      <p:sp>
        <p:nvSpPr>
          <p:cNvPr id="20" name="Straight Connector 11302" descr="Straight Arrow Connector 24"/>
          <p:cNvSpPr>
            <a:spLocks noChangeShapeType="1"/>
          </p:cNvSpPr>
          <p:nvPr/>
        </p:nvSpPr>
        <p:spPr bwMode="auto">
          <a:xfrm flipH="1" flipV="1">
            <a:off x="1259632" y="5589240"/>
            <a:ext cx="172819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</p:spPr>
        <p:txBody>
          <a:bodyPr lIns="45720" rIns="45720"/>
          <a:lstStyle/>
          <a:p>
            <a:endParaRPr lang="en-US"/>
          </a:p>
        </p:txBody>
      </p:sp>
      <p:sp>
        <p:nvSpPr>
          <p:cNvPr id="21" name="Straight Connector 11302" descr="Straight Arrow Connector 24"/>
          <p:cNvSpPr>
            <a:spLocks noChangeShapeType="1"/>
          </p:cNvSpPr>
          <p:nvPr/>
        </p:nvSpPr>
        <p:spPr bwMode="auto">
          <a:xfrm flipH="1" flipV="1">
            <a:off x="2699792" y="2924944"/>
            <a:ext cx="172819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</p:spPr>
        <p:txBody>
          <a:bodyPr lIns="45720" rIns="45720"/>
          <a:lstStyle/>
          <a:p>
            <a:endParaRPr lang="en-US"/>
          </a:p>
        </p:txBody>
      </p:sp>
      <p:sp>
        <p:nvSpPr>
          <p:cNvPr id="22" name="Straight Connector 11302" descr="Straight Arrow Connector 24"/>
          <p:cNvSpPr>
            <a:spLocks noChangeShapeType="1"/>
          </p:cNvSpPr>
          <p:nvPr/>
        </p:nvSpPr>
        <p:spPr bwMode="auto">
          <a:xfrm flipH="1" flipV="1">
            <a:off x="2699792" y="3789040"/>
            <a:ext cx="172819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</p:spPr>
        <p:txBody>
          <a:bodyPr lIns="45720" rIns="45720"/>
          <a:lstStyle/>
          <a:p>
            <a:endParaRPr lang="en-US"/>
          </a:p>
        </p:txBody>
      </p:sp>
      <p:sp>
        <p:nvSpPr>
          <p:cNvPr id="23" name="Text Placeholder 11272"/>
          <p:cNvSpPr txBox="1">
            <a:spLocks/>
          </p:cNvSpPr>
          <p:nvPr/>
        </p:nvSpPr>
        <p:spPr>
          <a:xfrm>
            <a:off x="4427984" y="2420888"/>
            <a:ext cx="2193925" cy="844550"/>
          </a:xfrm>
          <a:prstGeom prst="rect">
            <a:avLst/>
          </a:prstGeom>
          <a:gradFill rotWithShape="0">
            <a:gsLst>
              <a:gs pos="0">
                <a:srgbClr val="0065C1">
                  <a:alpha val="100000"/>
                </a:srgbClr>
              </a:gs>
              <a:gs pos="100000">
                <a:srgbClr val="094593">
                  <a:alpha val="100000"/>
                </a:srgbClr>
              </a:gs>
            </a:gsLst>
            <a:lin ang="5400000"/>
            <a:tileRect/>
          </a:gradFill>
          <a:effectLst>
            <a:outerShdw algn="ctr" rotWithShape="0">
              <a:srgbClr val="000000">
                <a:alpha val="79999"/>
              </a:srgbClr>
            </a:outerShdw>
          </a:effectLst>
        </p:spPr>
        <p:txBody>
          <a:bodyPr vert="horz" lIns="91425" tIns="91425" rIns="91425" bIns="91425" rtlCol="0">
            <a:normAutofit/>
          </a:bodyPr>
          <a:lstStyle/>
          <a:p>
            <a:pPr marL="0" marR="0" lvl="0" indent="0" algn="ctr" defTabSz="26193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Tx/>
              <a:buFontTx/>
              <a:buNone/>
              <a:tabLst/>
              <a:defRPr/>
            </a:pPr>
            <a:r>
              <a:rPr kumimoji="0" lang="en-IN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Q&amp;A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4" name="Group 11273"/>
          <p:cNvGrpSpPr>
            <a:grpSpLocks/>
          </p:cNvGrpSpPr>
          <p:nvPr/>
        </p:nvGrpSpPr>
        <p:grpSpPr bwMode="auto">
          <a:xfrm>
            <a:off x="4427984" y="3284984"/>
            <a:ext cx="2193925" cy="2592288"/>
            <a:chOff x="-1" y="-1"/>
            <a:chExt cx="2194562" cy="2375268"/>
          </a:xfrm>
        </p:grpSpPr>
        <p:sp>
          <p:nvSpPr>
            <p:cNvPr id="25" name="Rectangles 11274"/>
            <p:cNvSpPr/>
            <p:nvPr/>
          </p:nvSpPr>
          <p:spPr>
            <a:xfrm>
              <a:off x="-1" y="-1"/>
              <a:ext cx="2194562" cy="732106"/>
            </a:xfrm>
            <a:prstGeom prst="rect">
              <a:avLst/>
            </a:prstGeom>
            <a:gradFill rotWithShape="0">
              <a:gsLst>
                <a:gs pos="0">
                  <a:srgbClr val="0065C1">
                    <a:alpha val="100000"/>
                  </a:srgbClr>
                </a:gs>
                <a:gs pos="100000">
                  <a:srgbClr val="094593">
                    <a:alpha val="100000"/>
                  </a:srgbClr>
                </a:gs>
              </a:gsLst>
              <a:lin ang="5400000"/>
              <a:tileRect/>
            </a:gradFill>
            <a:ln w="12700">
              <a:noFill/>
            </a:ln>
            <a:effectLst>
              <a:outerShdw algn="ctr" rotWithShape="0">
                <a:srgbClr val="000000">
                  <a:alpha val="79999"/>
                </a:srgbClr>
              </a:outerShdw>
            </a:effectLst>
          </p:spPr>
          <p:txBody>
            <a:bodyPr lIns="45720" rIns="45720" anchor="ctr"/>
            <a:lstStyle/>
            <a:p>
              <a:pPr eaLnBrk="1" hangingPunct="1">
                <a:defRPr/>
              </a:pPr>
              <a:endParaRPr sz="2400" noProof="1">
                <a:effectLst>
                  <a:outerShdw blurRad="38100" dist="38100" dir="2700000">
                    <a:srgbClr val="000000"/>
                  </a:outerShdw>
                </a:effectLst>
                <a:ea typeface="+mn-ea"/>
              </a:endParaRPr>
            </a:p>
          </p:txBody>
        </p:sp>
        <p:sp>
          <p:nvSpPr>
            <p:cNvPr id="26" name="Freeform 11275"/>
            <p:cNvSpPr>
              <a:spLocks noChangeArrowheads="1"/>
            </p:cNvSpPr>
            <p:nvPr/>
          </p:nvSpPr>
          <p:spPr bwMode="auto">
            <a:xfrm>
              <a:off x="45720" y="365760"/>
              <a:ext cx="2103122" cy="1"/>
            </a:xfrm>
            <a:custGeom>
              <a:avLst/>
              <a:gdLst>
                <a:gd name="T0" fmla="*/ 102387038 w 21600"/>
                <a:gd name="T1" fmla="*/ 0 h 1"/>
                <a:gd name="T2" fmla="*/ 102387038 w 21600"/>
                <a:gd name="T3" fmla="*/ 0 h 1"/>
                <a:gd name="T4" fmla="*/ 102387038 w 21600"/>
                <a:gd name="T5" fmla="*/ 0 h 1"/>
                <a:gd name="T6" fmla="*/ 102387038 w 21600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163 w 21600"/>
                <a:gd name="T13" fmla="*/ 3163 h 1"/>
                <a:gd name="T14" fmla="*/ 18437 w 21600"/>
                <a:gd name="T15" fmla="*/ 18437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1">
                  <a:moveTo>
                    <a:pt x="0" y="0"/>
                  </a:move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noFill/>
              <a:miter lim="800000"/>
              <a:headEnd/>
              <a:tailEnd/>
            </a:ln>
          </p:spPr>
          <p:txBody>
            <a:bodyPr lIns="45720" rIns="45720" anchor="ctr">
              <a:spAutoFit/>
            </a:bodyPr>
            <a:lstStyle/>
            <a:p>
              <a:pPr algn="ctr" defTabSz="914400" eaLnBrk="1"/>
              <a:r>
                <a:rPr lang="en-US" altLang="zh-CN" sz="1400" dirty="0">
                  <a:latin typeface="Arial" pitchFamily="34" charset="0"/>
                  <a:ea typeface="SimSun" pitchFamily="2" charset="-122"/>
                  <a:sym typeface="Arial" pitchFamily="34" charset="0"/>
                </a:rPr>
                <a:t>Recommendation API</a:t>
              </a:r>
            </a:p>
          </p:txBody>
        </p:sp>
        <p:sp>
          <p:nvSpPr>
            <p:cNvPr id="29" name="Freeform 11278"/>
            <p:cNvSpPr>
              <a:spLocks noChangeArrowheads="1"/>
            </p:cNvSpPr>
            <p:nvPr/>
          </p:nvSpPr>
          <p:spPr bwMode="auto">
            <a:xfrm flipV="1">
              <a:off x="45720" y="992822"/>
              <a:ext cx="2103121" cy="1382445"/>
            </a:xfrm>
            <a:custGeom>
              <a:avLst/>
              <a:gdLst>
                <a:gd name="T0" fmla="*/ 102387038 w 21600"/>
                <a:gd name="T1" fmla="*/ 0 h 1"/>
                <a:gd name="T2" fmla="*/ 102387038 w 21600"/>
                <a:gd name="T3" fmla="*/ 0 h 1"/>
                <a:gd name="T4" fmla="*/ 102387038 w 21600"/>
                <a:gd name="T5" fmla="*/ 0 h 1"/>
                <a:gd name="T6" fmla="*/ 102387038 w 21600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163 w 21600"/>
                <a:gd name="T13" fmla="*/ 3163 h 1"/>
                <a:gd name="T14" fmla="*/ 18437 w 21600"/>
                <a:gd name="T15" fmla="*/ 18437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1">
                  <a:moveTo>
                    <a:pt x="0" y="0"/>
                  </a:move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45720" rIns="45720" anchor="ctr">
              <a:spAutoFit/>
            </a:bodyPr>
            <a:lstStyle/>
            <a:p>
              <a:pPr algn="ctr" defTabSz="914400" eaLnBrk="1"/>
              <a:r>
                <a:rPr lang="en-US" altLang="zh-CN" sz="1400" dirty="0">
                  <a:latin typeface="Arial" pitchFamily="34" charset="0"/>
                  <a:ea typeface="SimSun" pitchFamily="2" charset="-122"/>
                  <a:sym typeface="Arial" pitchFamily="34" charset="0"/>
                </a:rPr>
                <a:t>Search Songs</a:t>
              </a:r>
              <a:endParaRPr lang="en-US" altLang="zh-CN" sz="1400" dirty="0">
                <a:latin typeface="Arial" pitchFamily="34" charset="0"/>
                <a:ea typeface="SimSun" pitchFamily="2" charset="-122"/>
                <a:cs typeface="Arial" pitchFamily="34" charset="0"/>
                <a:sym typeface="Arial" pitchFamily="34" charset="0"/>
              </a:endParaRPr>
            </a:p>
          </p:txBody>
        </p:sp>
      </p:grpSp>
      <p:sp>
        <p:nvSpPr>
          <p:cNvPr id="34" name="Straight Connector 11302" descr="Straight Arrow Connector 24"/>
          <p:cNvSpPr>
            <a:spLocks noChangeShapeType="1"/>
          </p:cNvSpPr>
          <p:nvPr/>
        </p:nvSpPr>
        <p:spPr bwMode="auto">
          <a:xfrm flipH="1" flipV="1">
            <a:off x="6660232" y="2924944"/>
            <a:ext cx="172819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</p:spPr>
        <p:txBody>
          <a:bodyPr lIns="45720" rIns="45720"/>
          <a:lstStyle/>
          <a:p>
            <a:endParaRPr lang="en-US"/>
          </a:p>
        </p:txBody>
      </p:sp>
      <p:sp>
        <p:nvSpPr>
          <p:cNvPr id="35" name="Straight Connector 11302" descr="Straight Arrow Connector 24"/>
          <p:cNvSpPr>
            <a:spLocks noChangeShapeType="1"/>
          </p:cNvSpPr>
          <p:nvPr/>
        </p:nvSpPr>
        <p:spPr bwMode="auto">
          <a:xfrm flipH="1" flipV="1">
            <a:off x="6660232" y="3645024"/>
            <a:ext cx="172819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</p:spPr>
        <p:txBody>
          <a:bodyPr lIns="45720" rIns="45720"/>
          <a:lstStyle/>
          <a:p>
            <a:endParaRPr lang="en-US"/>
          </a:p>
        </p:txBody>
      </p:sp>
      <p:grpSp>
        <p:nvGrpSpPr>
          <p:cNvPr id="36" name="Group 11269"/>
          <p:cNvGrpSpPr>
            <a:grpSpLocks/>
          </p:cNvGrpSpPr>
          <p:nvPr/>
        </p:nvGrpSpPr>
        <p:grpSpPr bwMode="auto">
          <a:xfrm>
            <a:off x="2987824" y="5157192"/>
            <a:ext cx="2193925" cy="731838"/>
            <a:chOff x="-1" y="-1"/>
            <a:chExt cx="2194562" cy="731522"/>
          </a:xfrm>
        </p:grpSpPr>
        <p:sp>
          <p:nvSpPr>
            <p:cNvPr id="37" name="Rectangles 11270"/>
            <p:cNvSpPr/>
            <p:nvPr/>
          </p:nvSpPr>
          <p:spPr>
            <a:xfrm>
              <a:off x="-1" y="-1"/>
              <a:ext cx="2194562" cy="731522"/>
            </a:xfrm>
            <a:prstGeom prst="rect">
              <a:avLst/>
            </a:prstGeom>
            <a:gradFill rotWithShape="0">
              <a:gsLst>
                <a:gs pos="0">
                  <a:srgbClr val="0065C1">
                    <a:alpha val="100000"/>
                  </a:srgbClr>
                </a:gs>
                <a:gs pos="100000">
                  <a:srgbClr val="094593">
                    <a:alpha val="100000"/>
                  </a:srgbClr>
                </a:gs>
              </a:gsLst>
              <a:lin ang="5400000"/>
              <a:tileRect/>
            </a:gradFill>
            <a:ln w="12700">
              <a:noFill/>
            </a:ln>
            <a:effectLst>
              <a:outerShdw algn="ctr" rotWithShape="0">
                <a:srgbClr val="000000">
                  <a:alpha val="79999"/>
                </a:srgbClr>
              </a:outerShdw>
            </a:effectLst>
          </p:spPr>
          <p:txBody>
            <a:bodyPr lIns="45720" rIns="45720" anchor="ctr"/>
            <a:lstStyle/>
            <a:p>
              <a:pPr eaLnBrk="1" hangingPunct="1">
                <a:defRPr/>
              </a:pPr>
              <a:endParaRPr sz="2400" noProof="1">
                <a:effectLst>
                  <a:outerShdw blurRad="38100" dist="38100" dir="2700000">
                    <a:srgbClr val="000000"/>
                  </a:outerShdw>
                </a:effectLst>
                <a:ea typeface="+mn-ea"/>
              </a:endParaRPr>
            </a:p>
          </p:txBody>
        </p:sp>
        <p:sp>
          <p:nvSpPr>
            <p:cNvPr id="38" name="Text Box 11271"/>
            <p:cNvSpPr txBox="1">
              <a:spLocks noChangeArrowheads="1"/>
            </p:cNvSpPr>
            <p:nvPr/>
          </p:nvSpPr>
          <p:spPr bwMode="auto">
            <a:xfrm>
              <a:off x="45719" y="196555"/>
              <a:ext cx="2103122" cy="3384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45720" rIns="45720" anchor="ctr">
              <a:spAutoFit/>
            </a:bodyPr>
            <a:lstStyle/>
            <a:p>
              <a:pPr algn="ctr" defTabSz="914400" eaLnBrk="1"/>
              <a:r>
                <a:rPr lang="en-IN" altLang="zh-CN" sz="1600" dirty="0" smtClean="0">
                  <a:latin typeface="Arial" pitchFamily="34" charset="0"/>
                  <a:ea typeface="SimSun" pitchFamily="2" charset="-122"/>
                  <a:cs typeface="Arial" pitchFamily="34" charset="0"/>
                  <a:sym typeface="Arial" pitchFamily="34" charset="0"/>
                </a:rPr>
                <a:t>Search Questions</a:t>
              </a:r>
              <a:endParaRPr lang="en-US" altLang="zh-CN" sz="1600" dirty="0">
                <a:latin typeface="Arial" pitchFamily="34" charset="0"/>
                <a:ea typeface="SimSun" pitchFamily="2" charset="-122"/>
                <a:cs typeface="Arial" pitchFamily="34" charset="0"/>
                <a:sym typeface="Arial" pitchFamily="34" charset="0"/>
              </a:endParaRPr>
            </a:p>
          </p:txBody>
        </p:sp>
      </p:grpSp>
      <p:sp>
        <p:nvSpPr>
          <p:cNvPr id="39" name="Straight Connector 11302" descr="Straight Arrow Connector 24"/>
          <p:cNvSpPr>
            <a:spLocks noChangeShapeType="1"/>
          </p:cNvSpPr>
          <p:nvPr/>
        </p:nvSpPr>
        <p:spPr bwMode="auto">
          <a:xfrm flipH="1" flipV="1">
            <a:off x="5220072" y="5517232"/>
            <a:ext cx="172819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</p:spPr>
        <p:txBody>
          <a:bodyPr lIns="45720" rIns="45720"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736</TotalTime>
  <Words>295</Words>
  <Application>Microsoft Office PowerPoint</Application>
  <PresentationFormat>On-screen Show (4:3)</PresentationFormat>
  <Paragraphs>79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DOCONNECT</vt:lpstr>
      <vt:lpstr>INDEX</vt:lpstr>
      <vt:lpstr>OBJECTIVE</vt:lpstr>
      <vt:lpstr>Functional Requirements                         USER</vt:lpstr>
      <vt:lpstr>                    ADMIN</vt:lpstr>
      <vt:lpstr>Slide 6</vt:lpstr>
      <vt:lpstr>PROJECT OVERVIEW</vt:lpstr>
      <vt:lpstr>Slide 8</vt:lpstr>
      <vt:lpstr>Slide 9</vt:lpstr>
      <vt:lpstr>Slide 10</vt:lpstr>
      <vt:lpstr>Slide 11</vt:lpstr>
      <vt:lpstr>TECHNOLOGIES USED</vt:lpstr>
      <vt:lpstr>IMPLEMENTATION</vt:lpstr>
      <vt:lpstr>Slide 14</vt:lpstr>
      <vt:lpstr>Slide 15</vt:lpstr>
      <vt:lpstr>Slide 16</vt:lpstr>
      <vt:lpstr>CONCLUSION</vt:lpstr>
      <vt:lpstr>Slide 18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DOCONNECT</dc:title>
  <dc:creator>Mr</dc:creator>
  <cp:lastModifiedBy>Mr</cp:lastModifiedBy>
  <cp:revision>4</cp:revision>
  <dcterms:created xsi:type="dcterms:W3CDTF">2022-07-17T15:29:56Z</dcterms:created>
  <dcterms:modified xsi:type="dcterms:W3CDTF">2022-07-18T03:46:52Z</dcterms:modified>
</cp:coreProperties>
</file>