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ashree75.github.io/nmportfolionew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71524" y="483763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695025"/>
            <a:ext cx="1048886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STUDENT NAME:DEVASHREE 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REGISTER NO     : 2428B0306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NMID                  : 5FC704B1922E2379F8845C385B44B66C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DEPARTMENT    :BSC.COMPUTER SCIENCE WITH DATA ANALYTICS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COLLEGE             : KPR COLLEGE OF ARTS SCIENCE AND RESEARCH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UNIVERSITY        : BHARATHIAR UNIVERSITY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681335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dirty="0"/>
              <a:t>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A7A621-E7D8-4918-297E-CF7269A7A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104394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1.Responsive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Works smoothly on desktops, tablets, and mobile devices using flexible layouts and CSS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2.Interactive Navigation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 fixed navigation bar with smooth scrolling to different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3.Creative Works Showcase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Categorized cards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Drawing, Writing, and Designing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highlight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4.Skills &amp; Education Display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Clear separation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creative 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along with academic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5.Projects Section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Showcases academic and personal projects with short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6.Contact Form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Simple form for visitors to send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Includes JavaScript validation and confirmation alert.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7.Modern UI Elements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Hover effects on cards, gradient header, soft shadows, and rounded corners for a professional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8.Easy 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Can be hosted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public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5664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4250" spc="15" dirty="0"/>
              <a:t>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B6F1538-9838-764D-606D-A96DA7B1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18" y="866156"/>
            <a:ext cx="113063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Creative 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developed using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Skills, Education, Projects, and Creative 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clear and professional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effects, navigation, and a contact 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usability and presentation.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31CC71-2408-449D-5EBB-C33C138E27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28306"/>
            <a:ext cx="5953125" cy="48730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1675" y="8137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4997" y="599583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6EB7C-C91E-7453-9999-430E6BED119D}"/>
              </a:ext>
            </a:extLst>
          </p:cNvPr>
          <p:cNvSpPr txBox="1"/>
          <p:nvPr/>
        </p:nvSpPr>
        <p:spPr>
          <a:xfrm>
            <a:off x="774997" y="1566952"/>
            <a:ext cx="73464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Personal Digital Portfolio project provides a professional and organized </a:t>
            </a:r>
            <a:r>
              <a:rPr lang="en-US" sz="2000" dirty="0"/>
              <a:t>platform</a:t>
            </a:r>
            <a:r>
              <a:rPr lang="en-US" dirty="0"/>
              <a:t> to showcase an individual’s skills, achievements, and creativity. Unlike traditional resumes, it allows users to present projects, writings, designs, and accomplishments in a visually appealing and structured format.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Key </a:t>
            </a:r>
            <a:r>
              <a:rPr lang="en-US" sz="2000" dirty="0"/>
              <a:t>highlights</a:t>
            </a:r>
            <a:r>
              <a:rPr lang="en-US" dirty="0"/>
              <a:t> include a user-friendly interface, responsive design, personalized sections, and easy navigation, all built with modern web technologies for a seamless experience.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/>
              <a:t>The project benefits society by empowering students, professionals, and creatives to display their talents effectively, enhancing opportunities for education, employment, and collaboration. It promotes personal growth, professional development, and a more skill-aware, connected community.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10E0-0A25-7DE9-47F8-4B02A967E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93371"/>
            <a:ext cx="5800851" cy="738664"/>
          </a:xfrm>
        </p:spPr>
        <p:txBody>
          <a:bodyPr/>
          <a:lstStyle/>
          <a:p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277F5-7B98-6FF2-60B8-4BA166729E9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981200"/>
            <a:ext cx="8534400" cy="553998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https://devashree75.github.io/nmportfolionew/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27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832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1800000" rIns="0" bIns="0" rtlCol="0" anchor="t" anchorCtr="0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Creative Portfolio Website – Showcasing Drawing, Writing, and Designing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8622" y="11638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3649" y="501440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10615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735B4-4006-292D-92FB-BD25A936476E}"/>
              </a:ext>
            </a:extLst>
          </p:cNvPr>
          <p:cNvSpPr txBox="1"/>
          <p:nvPr/>
        </p:nvSpPr>
        <p:spPr>
          <a:xfrm>
            <a:off x="731362" y="1690062"/>
            <a:ext cx="704103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</a:t>
            </a:r>
            <a:r>
              <a:rPr lang="en-US" sz="2000" dirty="0"/>
              <a:t> digital era, traditional resumes and academic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lang="en-US" sz="2000" dirty="0"/>
              <a:t> are insufficient to showcase an individual’s </a:t>
            </a:r>
            <a:r>
              <a:rPr lang="en-US" sz="2000" b="1" dirty="0"/>
              <a:t>creativity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/>
              <a:t> technical skills</a:t>
            </a:r>
            <a:r>
              <a:rPr lang="en-US" sz="2000" dirty="0"/>
              <a:t>. Students and creative professionals struggle to present their works such as </a:t>
            </a:r>
            <a:r>
              <a:rPr lang="en-US" sz="2000" b="1" dirty="0"/>
              <a:t>drawings, writings, and designs</a:t>
            </a:r>
            <a:r>
              <a:rPr lang="en-US" sz="2000" dirty="0"/>
              <a:t> in a professional, organized, and accessible format.</a:t>
            </a:r>
          </a:p>
          <a:p>
            <a:br>
              <a:rPr lang="en-US" sz="2000" dirty="0"/>
            </a:br>
            <a:r>
              <a:rPr lang="en-US" sz="2000" dirty="0"/>
              <a:t>There is a clear need for a </a:t>
            </a:r>
            <a:r>
              <a:rPr lang="en-US" sz="2000" b="1" dirty="0"/>
              <a:t>personal digital portfolio</a:t>
            </a:r>
            <a:r>
              <a:rPr lang="en-US" sz="2000" dirty="0"/>
              <a:t> that highlights not only academic and technical achievements but also creative talents, providing a </a:t>
            </a:r>
            <a:r>
              <a:rPr lang="en-US" sz="2000" b="1" dirty="0"/>
              <a:t>single platform</a:t>
            </a:r>
            <a:r>
              <a:rPr lang="en-US" sz="2000" dirty="0"/>
              <a:t> for employers, peers, and the general audience to evaluate both creativity and capability.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29400" y="13589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5" dirty="0"/>
              <a:t>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234E2-2C3D-5430-AEE4-3A551109BB95}"/>
              </a:ext>
            </a:extLst>
          </p:cNvPr>
          <p:cNvSpPr txBox="1"/>
          <p:nvPr/>
        </p:nvSpPr>
        <p:spPr>
          <a:xfrm>
            <a:off x="609600" y="1807981"/>
            <a:ext cx="7848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Portfolio Website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personal web-based platform developed to present my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background, technical expertise, creative works, and projects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structured and professional manner.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includes well-defined sections –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Me, Skills, Education, Projects, Creative Works, and Contact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designed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responsive, clean, and user-friendly experience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being a digital resume, this portfolio emphasizes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creativity, innovation, and personal branding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helping recruiters, peers, and audiences gain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holistic view of my skills and capabilities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495475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/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5" dirty="0"/>
              <a:t>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C5931-27B6-C14A-F741-02BF2AC7B13E}"/>
              </a:ext>
            </a:extLst>
          </p:cNvPr>
          <p:cNvSpPr txBox="1"/>
          <p:nvPr/>
        </p:nvSpPr>
        <p:spPr>
          <a:xfrm>
            <a:off x="730454" y="1572458"/>
            <a:ext cx="818494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Students &amp; Fresh Graduates</a:t>
            </a:r>
            <a:endParaRPr lang="en-US" dirty="0"/>
          </a:p>
          <a:p>
            <a:pPr lvl="1"/>
            <a:r>
              <a:rPr lang="en-US" dirty="0"/>
              <a:t>To showcase their academic journey, skills, and creative works in a professional manner.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Recruiters &amp; Employers</a:t>
            </a: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US" dirty="0"/>
              <a:t> both the technical and creative abilities of candidates beyond a traditional resume.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Creative Professionals</a:t>
            </a:r>
            <a:endParaRPr lang="en-US" dirty="0"/>
          </a:p>
          <a:p>
            <a:pPr lvl="1"/>
            <a:r>
              <a:rPr lang="en-US" dirty="0"/>
              <a:t>Writers, artists, and designers who want to present their work portfolios digitally.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Peers, Teachers &amp; Mentors</a:t>
            </a:r>
            <a:endParaRPr lang="en-US" dirty="0"/>
          </a:p>
          <a:p>
            <a:pPr lvl="1"/>
            <a:r>
              <a:rPr lang="en-US" dirty="0"/>
              <a:t>To review projects, provide feedback, and track creative/academic growth.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General Audience</a:t>
            </a:r>
            <a:endParaRPr lang="en-US" dirty="0"/>
          </a:p>
          <a:p>
            <a:pPr lvl="1"/>
            <a:r>
              <a:rPr lang="en-US" dirty="0"/>
              <a:t>Anyone interested in exploring the creator’s talents, writings, or artworks.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sz="3600" spc="10" dirty="0"/>
              <a:t>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A2CAB8B-47A9-C767-9F72-7DC5C29F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4" y="1720840"/>
            <a:ext cx="789622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1.Frontend Technologies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structuring the content and sections of the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styling, layout design, and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interactivity, form validation, and dynamic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2.Development Environment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Visual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(VS Code)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As the primary code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3.Version Control &amp; 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Git &amp; 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source code management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IN" sz="4000" b="1" spc="15" dirty="0">
                <a:latin typeface="Trebuchet MS"/>
                <a:cs typeface="Trebuchet MS"/>
              </a:rPr>
              <a:t>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D0205-5C2F-BFEE-3F38-E7C606D9583A}"/>
              </a:ext>
            </a:extLst>
          </p:cNvPr>
          <p:cNvSpPr txBox="1"/>
          <p:nvPr/>
        </p:nvSpPr>
        <p:spPr>
          <a:xfrm>
            <a:off x="739775" y="1154663"/>
            <a:ext cx="80581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Displays name, role, and contact details.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Uses a gradient background for visual appeal.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Navigation Bar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quick links to different sections: About, Skills, Education, Projects, Works, Contact.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About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Short introduction about me, highlighting passion and creative interests.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Skills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Divided into </a:t>
            </a:r>
            <a:r>
              <a:rPr lang="en-US" b="1" dirty="0"/>
              <a:t>Technical Skills</a:t>
            </a:r>
            <a:r>
              <a:rPr lang="en-US" dirty="0"/>
              <a:t> (HTML, CSS, JS, Python, SQL, Analytics)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and </a:t>
            </a:r>
            <a:r>
              <a:rPr lang="en-US" b="1" dirty="0"/>
              <a:t>Creative Skills</a:t>
            </a:r>
            <a:r>
              <a:rPr lang="en-US" dirty="0"/>
              <a:t> (Drawing, Writing, Designing, UI/UX).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Education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Academic background with institution names and years of study.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4E2C1-71EB-F830-0D8E-EFFD28201F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577974"/>
            <a:ext cx="71628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6.Projects Section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Highlights academic and personal projects with descriptions.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r>
              <a:rPr lang="en-US" sz="2000" b="1" dirty="0"/>
              <a:t>7.Creative Works Section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Subdivided into Drawing 🎨, Writing ✍️, Designing 🖌️.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r>
              <a:rPr lang="en-US" sz="2000" b="1" dirty="0"/>
              <a:t>8.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sz="2000" b="1" dirty="0"/>
              <a:t> Section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Includes a contact form with name, email, and message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JavaScript used for form validation &amp; feedback alert.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r>
              <a:rPr lang="en-US" sz="2000" b="1" dirty="0"/>
              <a:t>9.Footer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Contains copyright information and quick contact link.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39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983</Words>
  <Application>Microsoft Office PowerPoint</Application>
  <PresentationFormat>Widescreen</PresentationFormat>
  <Paragraphs>128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devadevashree75@gmail.com</cp:lastModifiedBy>
  <cp:revision>37</cp:revision>
  <dcterms:created xsi:type="dcterms:W3CDTF">2024-03-29T15:07:22Z</dcterms:created>
  <dcterms:modified xsi:type="dcterms:W3CDTF">2025-09-15T15:12:53Z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