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3"/>
  </p:notesMasterIdLst>
  <p:sldIdLst>
    <p:sldId id="256" r:id="rId5"/>
    <p:sldId id="257" r:id="rId6"/>
    <p:sldId id="286" r:id="rId7"/>
    <p:sldId id="259" r:id="rId8"/>
    <p:sldId id="273" r:id="rId9"/>
    <p:sldId id="258" r:id="rId10"/>
    <p:sldId id="260" r:id="rId11"/>
    <p:sldId id="276" r:id="rId12"/>
    <p:sldId id="277" r:id="rId13"/>
    <p:sldId id="278" r:id="rId14"/>
    <p:sldId id="279" r:id="rId15"/>
    <p:sldId id="280" r:id="rId16"/>
    <p:sldId id="261" r:id="rId17"/>
    <p:sldId id="262" r:id="rId18"/>
    <p:sldId id="264" r:id="rId19"/>
    <p:sldId id="266" r:id="rId20"/>
    <p:sldId id="267" r:id="rId21"/>
    <p:sldId id="270" r:id="rId22"/>
    <p:sldId id="271" r:id="rId23"/>
    <p:sldId id="281" r:id="rId24"/>
    <p:sldId id="282" r:id="rId25"/>
    <p:sldId id="284" r:id="rId26"/>
    <p:sldId id="285" r:id="rId27"/>
    <p:sldId id="283" r:id="rId28"/>
    <p:sldId id="274" r:id="rId29"/>
    <p:sldId id="272" r:id="rId30"/>
    <p:sldId id="275" r:id="rId31"/>
    <p:sldId id="26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47051-966D-4BB4-AF21-6E321BEB7551}" v="263" dt="2020-02-09T20:54:40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shri Utpal Vagholkar" userId="9137f927-e0cc-4d07-b668-5d857ea415f1" providerId="ADAL" clId="{00F47051-966D-4BB4-AF21-6E321BEB7551}"/>
    <pc:docChg chg="undo redo custSel addSld delSld modSld sldOrd">
      <pc:chgData name="Devashri Utpal Vagholkar" userId="9137f927-e0cc-4d07-b668-5d857ea415f1" providerId="ADAL" clId="{00F47051-966D-4BB4-AF21-6E321BEB7551}" dt="2020-02-09T20:59:44.848" v="5931" actId="20577"/>
      <pc:docMkLst>
        <pc:docMk/>
      </pc:docMkLst>
      <pc:sldChg chg="addSp modSp add">
        <pc:chgData name="Devashri Utpal Vagholkar" userId="9137f927-e0cc-4d07-b668-5d857ea415f1" providerId="ADAL" clId="{00F47051-966D-4BB4-AF21-6E321BEB7551}" dt="2020-02-09T19:02:04.675" v="4392" actId="1076"/>
        <pc:sldMkLst>
          <pc:docMk/>
          <pc:sldMk cId="3890126959" sldId="258"/>
        </pc:sldMkLst>
        <pc:spChg chg="mod">
          <ac:chgData name="Devashri Utpal Vagholkar" userId="9137f927-e0cc-4d07-b668-5d857ea415f1" providerId="ADAL" clId="{00F47051-966D-4BB4-AF21-6E321BEB7551}" dt="2020-02-08T22:07:59.757" v="39" actId="20577"/>
          <ac:spMkLst>
            <pc:docMk/>
            <pc:sldMk cId="3890126959" sldId="258"/>
            <ac:spMk id="2" creationId="{719F8A4E-9D5B-4605-B4C6-685034CAF152}"/>
          </ac:spMkLst>
        </pc:spChg>
        <pc:spChg chg="mod">
          <ac:chgData name="Devashri Utpal Vagholkar" userId="9137f927-e0cc-4d07-b668-5d857ea415f1" providerId="ADAL" clId="{00F47051-966D-4BB4-AF21-6E321BEB7551}" dt="2020-02-09T18:51:08.251" v="4271" actId="20577"/>
          <ac:spMkLst>
            <pc:docMk/>
            <pc:sldMk cId="3890126959" sldId="258"/>
            <ac:spMk id="3" creationId="{1A6F97FB-42D4-48D6-A845-1CBC55F0F266}"/>
          </ac:spMkLst>
        </pc:spChg>
        <pc:picChg chg="add mod">
          <ac:chgData name="Devashri Utpal Vagholkar" userId="9137f927-e0cc-4d07-b668-5d857ea415f1" providerId="ADAL" clId="{00F47051-966D-4BB4-AF21-6E321BEB7551}" dt="2020-02-09T19:02:04.675" v="4392" actId="1076"/>
          <ac:picMkLst>
            <pc:docMk/>
            <pc:sldMk cId="3890126959" sldId="258"/>
            <ac:picMk id="5" creationId="{8DA43F08-5D7D-4B32-B3CE-EA5AB203DA40}"/>
          </ac:picMkLst>
        </pc:picChg>
      </pc:sldChg>
      <pc:sldChg chg="modSp add ord">
        <pc:chgData name="Devashri Utpal Vagholkar" userId="9137f927-e0cc-4d07-b668-5d857ea415f1" providerId="ADAL" clId="{00F47051-966D-4BB4-AF21-6E321BEB7551}" dt="2020-02-09T17:31:32.419" v="3940" actId="20577"/>
        <pc:sldMkLst>
          <pc:docMk/>
          <pc:sldMk cId="1746994221" sldId="259"/>
        </pc:sldMkLst>
        <pc:spChg chg="mod">
          <ac:chgData name="Devashri Utpal Vagholkar" userId="9137f927-e0cc-4d07-b668-5d857ea415f1" providerId="ADAL" clId="{00F47051-966D-4BB4-AF21-6E321BEB7551}" dt="2020-02-09T17:31:32.419" v="3940" actId="20577"/>
          <ac:spMkLst>
            <pc:docMk/>
            <pc:sldMk cId="1746994221" sldId="259"/>
            <ac:spMk id="3" creationId="{1A6F97FB-42D4-48D6-A845-1CBC55F0F266}"/>
          </ac:spMkLst>
        </pc:spChg>
      </pc:sldChg>
      <pc:sldChg chg="addSp delSp modSp add">
        <pc:chgData name="Devashri Utpal Vagholkar" userId="9137f927-e0cc-4d07-b668-5d857ea415f1" providerId="ADAL" clId="{00F47051-966D-4BB4-AF21-6E321BEB7551}" dt="2020-02-09T19:01:34.749" v="4384" actId="478"/>
        <pc:sldMkLst>
          <pc:docMk/>
          <pc:sldMk cId="2367117384" sldId="260"/>
        </pc:sldMkLst>
        <pc:spChg chg="mod">
          <ac:chgData name="Devashri Utpal Vagholkar" userId="9137f927-e0cc-4d07-b668-5d857ea415f1" providerId="ADAL" clId="{00F47051-966D-4BB4-AF21-6E321BEB7551}" dt="2020-02-08T22:39:20.781" v="1748" actId="20577"/>
          <ac:spMkLst>
            <pc:docMk/>
            <pc:sldMk cId="2367117384" sldId="260"/>
            <ac:spMk id="3" creationId="{1A6F97FB-42D4-48D6-A845-1CBC55F0F266}"/>
          </ac:spMkLst>
        </pc:spChg>
        <pc:picChg chg="add del mod">
          <ac:chgData name="Devashri Utpal Vagholkar" userId="9137f927-e0cc-4d07-b668-5d857ea415f1" providerId="ADAL" clId="{00F47051-966D-4BB4-AF21-6E321BEB7551}" dt="2020-02-09T19:01:34.749" v="4384" actId="478"/>
          <ac:picMkLst>
            <pc:docMk/>
            <pc:sldMk cId="2367117384" sldId="260"/>
            <ac:picMk id="5" creationId="{1ACEE79A-C5F1-40B0-ABB2-8447010F02DB}"/>
          </ac:picMkLst>
        </pc:picChg>
        <pc:picChg chg="add del mod">
          <ac:chgData name="Devashri Utpal Vagholkar" userId="9137f927-e0cc-4d07-b668-5d857ea415f1" providerId="ADAL" clId="{00F47051-966D-4BB4-AF21-6E321BEB7551}" dt="2020-02-09T19:00:30.437" v="4361" actId="478"/>
          <ac:picMkLst>
            <pc:docMk/>
            <pc:sldMk cId="2367117384" sldId="260"/>
            <ac:picMk id="6" creationId="{5F40CCFA-D97F-4381-91E0-45FA42080EF7}"/>
          </ac:picMkLst>
        </pc:picChg>
        <pc:picChg chg="add del">
          <ac:chgData name="Devashri Utpal Vagholkar" userId="9137f927-e0cc-4d07-b668-5d857ea415f1" providerId="ADAL" clId="{00F47051-966D-4BB4-AF21-6E321BEB7551}" dt="2020-02-09T19:00:28.808" v="4360" actId="478"/>
          <ac:picMkLst>
            <pc:docMk/>
            <pc:sldMk cId="2367117384" sldId="260"/>
            <ac:picMk id="7" creationId="{B1F69BB3-191B-479A-B1B8-85027AA36E1C}"/>
          </ac:picMkLst>
        </pc:picChg>
        <pc:picChg chg="add del">
          <ac:chgData name="Devashri Utpal Vagholkar" userId="9137f927-e0cc-4d07-b668-5d857ea415f1" providerId="ADAL" clId="{00F47051-966D-4BB4-AF21-6E321BEB7551}" dt="2020-02-09T19:00:27.320" v="4359" actId="478"/>
          <ac:picMkLst>
            <pc:docMk/>
            <pc:sldMk cId="2367117384" sldId="260"/>
            <ac:picMk id="8" creationId="{0DF93F25-5DBE-4AD4-9465-B80388FC4181}"/>
          </ac:picMkLst>
        </pc:picChg>
      </pc:sldChg>
      <pc:sldChg chg="addSp modSp add">
        <pc:chgData name="Devashri Utpal Vagholkar" userId="9137f927-e0cc-4d07-b668-5d857ea415f1" providerId="ADAL" clId="{00F47051-966D-4BB4-AF21-6E321BEB7551}" dt="2020-02-09T20:05:07.410" v="5060" actId="14100"/>
        <pc:sldMkLst>
          <pc:docMk/>
          <pc:sldMk cId="2225471327" sldId="261"/>
        </pc:sldMkLst>
        <pc:spChg chg="mod">
          <ac:chgData name="Devashri Utpal Vagholkar" userId="9137f927-e0cc-4d07-b668-5d857ea415f1" providerId="ADAL" clId="{00F47051-966D-4BB4-AF21-6E321BEB7551}" dt="2020-02-09T18:59:38.866" v="4351" actId="20577"/>
          <ac:spMkLst>
            <pc:docMk/>
            <pc:sldMk cId="2225471327" sldId="261"/>
            <ac:spMk id="3" creationId="{1A6F97FB-42D4-48D6-A845-1CBC55F0F266}"/>
          </ac:spMkLst>
        </pc:spChg>
        <pc:picChg chg="add mod">
          <ac:chgData name="Devashri Utpal Vagholkar" userId="9137f927-e0cc-4d07-b668-5d857ea415f1" providerId="ADAL" clId="{00F47051-966D-4BB4-AF21-6E321BEB7551}" dt="2020-02-09T19:01:10.516" v="4371" actId="1076"/>
          <ac:picMkLst>
            <pc:docMk/>
            <pc:sldMk cId="2225471327" sldId="261"/>
            <ac:picMk id="5" creationId="{209E00C5-2203-4F39-A882-6E8B2733D89F}"/>
          </ac:picMkLst>
        </pc:picChg>
        <pc:picChg chg="add mod">
          <ac:chgData name="Devashri Utpal Vagholkar" userId="9137f927-e0cc-4d07-b668-5d857ea415f1" providerId="ADAL" clId="{00F47051-966D-4BB4-AF21-6E321BEB7551}" dt="2020-02-09T18:59:48.417" v="4353" actId="1076"/>
          <ac:picMkLst>
            <pc:docMk/>
            <pc:sldMk cId="2225471327" sldId="261"/>
            <ac:picMk id="6" creationId="{CDFB8561-5585-491E-89C8-619D7ACBE0C9}"/>
          </ac:picMkLst>
        </pc:picChg>
        <pc:picChg chg="add mod">
          <ac:chgData name="Devashri Utpal Vagholkar" userId="9137f927-e0cc-4d07-b668-5d857ea415f1" providerId="ADAL" clId="{00F47051-966D-4BB4-AF21-6E321BEB7551}" dt="2020-02-09T19:00:14.798" v="4358" actId="1076"/>
          <ac:picMkLst>
            <pc:docMk/>
            <pc:sldMk cId="2225471327" sldId="261"/>
            <ac:picMk id="7" creationId="{A0E0C381-1B3D-4793-B0C4-5B4E7BF4A8CA}"/>
          </ac:picMkLst>
        </pc:picChg>
        <pc:picChg chg="add mod ord">
          <ac:chgData name="Devashri Utpal Vagholkar" userId="9137f927-e0cc-4d07-b668-5d857ea415f1" providerId="ADAL" clId="{00F47051-966D-4BB4-AF21-6E321BEB7551}" dt="2020-02-09T19:01:25.733" v="4383" actId="1036"/>
          <ac:picMkLst>
            <pc:docMk/>
            <pc:sldMk cId="2225471327" sldId="261"/>
            <ac:picMk id="8" creationId="{7CA7FA80-3357-4D9C-887D-FC5478BF5FC0}"/>
          </ac:picMkLst>
        </pc:picChg>
        <pc:cxnChg chg="add mod">
          <ac:chgData name="Devashri Utpal Vagholkar" userId="9137f927-e0cc-4d07-b668-5d857ea415f1" providerId="ADAL" clId="{00F47051-966D-4BB4-AF21-6E321BEB7551}" dt="2020-02-09T20:05:07.410" v="5060" actId="14100"/>
          <ac:cxnSpMkLst>
            <pc:docMk/>
            <pc:sldMk cId="2225471327" sldId="261"/>
            <ac:cxnSpMk id="10" creationId="{7D3F4BCE-B674-4CFE-B471-6FFA08EA41E2}"/>
          </ac:cxnSpMkLst>
        </pc:cxnChg>
        <pc:cxnChg chg="add mod">
          <ac:chgData name="Devashri Utpal Vagholkar" userId="9137f927-e0cc-4d07-b668-5d857ea415f1" providerId="ADAL" clId="{00F47051-966D-4BB4-AF21-6E321BEB7551}" dt="2020-02-09T20:04:50.653" v="5058" actId="14100"/>
          <ac:cxnSpMkLst>
            <pc:docMk/>
            <pc:sldMk cId="2225471327" sldId="261"/>
            <ac:cxnSpMk id="11" creationId="{573873E5-7BB8-42D6-98AA-0900C6850E12}"/>
          </ac:cxnSpMkLst>
        </pc:cxnChg>
      </pc:sldChg>
      <pc:sldChg chg="addSp modSp add">
        <pc:chgData name="Devashri Utpal Vagholkar" userId="9137f927-e0cc-4d07-b668-5d857ea415f1" providerId="ADAL" clId="{00F47051-966D-4BB4-AF21-6E321BEB7551}" dt="2020-02-09T20:05:31.077" v="5061" actId="20577"/>
        <pc:sldMkLst>
          <pc:docMk/>
          <pc:sldMk cId="888642155" sldId="262"/>
        </pc:sldMkLst>
        <pc:spChg chg="mod">
          <ac:chgData name="Devashri Utpal Vagholkar" userId="9137f927-e0cc-4d07-b668-5d857ea415f1" providerId="ADAL" clId="{00F47051-966D-4BB4-AF21-6E321BEB7551}" dt="2020-02-09T20:05:31.077" v="5061" actId="20577"/>
          <ac:spMkLst>
            <pc:docMk/>
            <pc:sldMk cId="888642155" sldId="262"/>
            <ac:spMk id="3" creationId="{1A6F97FB-42D4-48D6-A845-1CBC55F0F266}"/>
          </ac:spMkLst>
        </pc:spChg>
        <pc:picChg chg="add mod">
          <ac:chgData name="Devashri Utpal Vagholkar" userId="9137f927-e0cc-4d07-b668-5d857ea415f1" providerId="ADAL" clId="{00F47051-966D-4BB4-AF21-6E321BEB7551}" dt="2020-02-09T18:57:04.376" v="4292" actId="1076"/>
          <ac:picMkLst>
            <pc:docMk/>
            <pc:sldMk cId="888642155" sldId="262"/>
            <ac:picMk id="5" creationId="{F17CD6A1-7A72-4244-9A40-E331506D498B}"/>
          </ac:picMkLst>
        </pc:picChg>
        <pc:picChg chg="add mod">
          <ac:chgData name="Devashri Utpal Vagholkar" userId="9137f927-e0cc-4d07-b668-5d857ea415f1" providerId="ADAL" clId="{00F47051-966D-4BB4-AF21-6E321BEB7551}" dt="2020-02-09T19:03:33.838" v="4510" actId="14100"/>
          <ac:picMkLst>
            <pc:docMk/>
            <pc:sldMk cId="888642155" sldId="262"/>
            <ac:picMk id="6" creationId="{88149F54-ADE3-432E-821C-10337A044299}"/>
          </ac:picMkLst>
        </pc:picChg>
        <pc:picChg chg="add mod">
          <ac:chgData name="Devashri Utpal Vagholkar" userId="9137f927-e0cc-4d07-b668-5d857ea415f1" providerId="ADAL" clId="{00F47051-966D-4BB4-AF21-6E321BEB7551}" dt="2020-02-09T19:03:40.156" v="4512" actId="1076"/>
          <ac:picMkLst>
            <pc:docMk/>
            <pc:sldMk cId="888642155" sldId="262"/>
            <ac:picMk id="7" creationId="{B9AFAA51-1466-48CF-8DA8-98EBA3FDA7DD}"/>
          </ac:picMkLst>
        </pc:picChg>
        <pc:picChg chg="add mod">
          <ac:chgData name="Devashri Utpal Vagholkar" userId="9137f927-e0cc-4d07-b668-5d857ea415f1" providerId="ADAL" clId="{00F47051-966D-4BB4-AF21-6E321BEB7551}" dt="2020-02-09T19:06:19.107" v="4515" actId="1076"/>
          <ac:picMkLst>
            <pc:docMk/>
            <pc:sldMk cId="888642155" sldId="262"/>
            <ac:picMk id="8" creationId="{84F6AE6C-33F3-462E-8D8F-EC96EC12A70B}"/>
          </ac:picMkLst>
        </pc:picChg>
      </pc:sldChg>
      <pc:sldChg chg="add del">
        <pc:chgData name="Devashri Utpal Vagholkar" userId="9137f927-e0cc-4d07-b668-5d857ea415f1" providerId="ADAL" clId="{00F47051-966D-4BB4-AF21-6E321BEB7551}" dt="2020-02-09T19:05:46.238" v="4513" actId="47"/>
        <pc:sldMkLst>
          <pc:docMk/>
          <pc:sldMk cId="3575986298" sldId="263"/>
        </pc:sldMkLst>
      </pc:sldChg>
      <pc:sldChg chg="addSp delSp modSp add">
        <pc:chgData name="Devashri Utpal Vagholkar" userId="9137f927-e0cc-4d07-b668-5d857ea415f1" providerId="ADAL" clId="{00F47051-966D-4BB4-AF21-6E321BEB7551}" dt="2020-02-09T19:06:44.966" v="4519" actId="1076"/>
        <pc:sldMkLst>
          <pc:docMk/>
          <pc:sldMk cId="1973815922" sldId="264"/>
        </pc:sldMkLst>
        <pc:spChg chg="mod">
          <ac:chgData name="Devashri Utpal Vagholkar" userId="9137f927-e0cc-4d07-b668-5d857ea415f1" providerId="ADAL" clId="{00F47051-966D-4BB4-AF21-6E321BEB7551}" dt="2020-02-08T22:42:20.305" v="1967" actId="20577"/>
          <ac:spMkLst>
            <pc:docMk/>
            <pc:sldMk cId="1973815922" sldId="264"/>
            <ac:spMk id="2" creationId="{719F8A4E-9D5B-4605-B4C6-685034CAF152}"/>
          </ac:spMkLst>
        </pc:spChg>
        <pc:spChg chg="del mod">
          <ac:chgData name="Devashri Utpal Vagholkar" userId="9137f927-e0cc-4d07-b668-5d857ea415f1" providerId="ADAL" clId="{00F47051-966D-4BB4-AF21-6E321BEB7551}" dt="2020-02-09T19:06:33.344" v="4516"/>
          <ac:spMkLst>
            <pc:docMk/>
            <pc:sldMk cId="1973815922" sldId="264"/>
            <ac:spMk id="3" creationId="{1A6F97FB-42D4-48D6-A845-1CBC55F0F266}"/>
          </ac:spMkLst>
        </pc:spChg>
        <pc:picChg chg="add mod">
          <ac:chgData name="Devashri Utpal Vagholkar" userId="9137f927-e0cc-4d07-b668-5d857ea415f1" providerId="ADAL" clId="{00F47051-966D-4BB4-AF21-6E321BEB7551}" dt="2020-02-09T19:06:44.966" v="4519" actId="1076"/>
          <ac:picMkLst>
            <pc:docMk/>
            <pc:sldMk cId="1973815922" sldId="264"/>
            <ac:picMk id="5" creationId="{B31D0426-5C26-4463-A589-6D0CB2F89499}"/>
          </ac:picMkLst>
        </pc:picChg>
      </pc:sldChg>
      <pc:sldChg chg="add del">
        <pc:chgData name="Devashri Utpal Vagholkar" userId="9137f927-e0cc-4d07-b668-5d857ea415f1" providerId="ADAL" clId="{00F47051-966D-4BB4-AF21-6E321BEB7551}" dt="2020-02-09T17:31:09.989" v="3939" actId="47"/>
        <pc:sldMkLst>
          <pc:docMk/>
          <pc:sldMk cId="259595877" sldId="265"/>
        </pc:sldMkLst>
      </pc:sldChg>
      <pc:sldChg chg="modSp add">
        <pc:chgData name="Devashri Utpal Vagholkar" userId="9137f927-e0cc-4d07-b668-5d857ea415f1" providerId="ADAL" clId="{00F47051-966D-4BB4-AF21-6E321BEB7551}" dt="2020-02-09T19:07:19.704" v="4521" actId="20577"/>
        <pc:sldMkLst>
          <pc:docMk/>
          <pc:sldMk cId="3363933638" sldId="266"/>
        </pc:sldMkLst>
        <pc:spChg chg="mod">
          <ac:chgData name="Devashri Utpal Vagholkar" userId="9137f927-e0cc-4d07-b668-5d857ea415f1" providerId="ADAL" clId="{00F47051-966D-4BB4-AF21-6E321BEB7551}" dt="2020-02-09T19:07:19.704" v="4521" actId="20577"/>
          <ac:spMkLst>
            <pc:docMk/>
            <pc:sldMk cId="3363933638" sldId="266"/>
            <ac:spMk id="2" creationId="{719F8A4E-9D5B-4605-B4C6-685034CAF152}"/>
          </ac:spMkLst>
        </pc:spChg>
        <pc:spChg chg="mod">
          <ac:chgData name="Devashri Utpal Vagholkar" userId="9137f927-e0cc-4d07-b668-5d857ea415f1" providerId="ADAL" clId="{00F47051-966D-4BB4-AF21-6E321BEB7551}" dt="2020-02-09T14:57:18.466" v="2437" actId="20577"/>
          <ac:spMkLst>
            <pc:docMk/>
            <pc:sldMk cId="3363933638" sldId="266"/>
            <ac:spMk id="3" creationId="{1A6F97FB-42D4-48D6-A845-1CBC55F0F266}"/>
          </ac:spMkLst>
        </pc:spChg>
      </pc:sldChg>
      <pc:sldChg chg="modSp add">
        <pc:chgData name="Devashri Utpal Vagholkar" userId="9137f927-e0cc-4d07-b668-5d857ea415f1" providerId="ADAL" clId="{00F47051-966D-4BB4-AF21-6E321BEB7551}" dt="2020-02-09T19:07:25.589" v="4523" actId="20577"/>
        <pc:sldMkLst>
          <pc:docMk/>
          <pc:sldMk cId="4137099167" sldId="267"/>
        </pc:sldMkLst>
        <pc:spChg chg="mod">
          <ac:chgData name="Devashri Utpal Vagholkar" userId="9137f927-e0cc-4d07-b668-5d857ea415f1" providerId="ADAL" clId="{00F47051-966D-4BB4-AF21-6E321BEB7551}" dt="2020-02-09T19:07:25.589" v="4523" actId="20577"/>
          <ac:spMkLst>
            <pc:docMk/>
            <pc:sldMk cId="4137099167" sldId="267"/>
            <ac:spMk id="2" creationId="{719F8A4E-9D5B-4605-B4C6-685034CAF152}"/>
          </ac:spMkLst>
        </pc:spChg>
        <pc:spChg chg="mod">
          <ac:chgData name="Devashri Utpal Vagholkar" userId="9137f927-e0cc-4d07-b668-5d857ea415f1" providerId="ADAL" clId="{00F47051-966D-4BB4-AF21-6E321BEB7551}" dt="2020-02-09T17:32:50.624" v="4020" actId="20577"/>
          <ac:spMkLst>
            <pc:docMk/>
            <pc:sldMk cId="4137099167" sldId="267"/>
            <ac:spMk id="3" creationId="{1A6F97FB-42D4-48D6-A845-1CBC55F0F266}"/>
          </ac:spMkLst>
        </pc:spChg>
      </pc:sldChg>
      <pc:sldChg chg="modSp add del">
        <pc:chgData name="Devashri Utpal Vagholkar" userId="9137f927-e0cc-4d07-b668-5d857ea415f1" providerId="ADAL" clId="{00F47051-966D-4BB4-AF21-6E321BEB7551}" dt="2020-02-09T17:31:08.869" v="3938" actId="47"/>
        <pc:sldMkLst>
          <pc:docMk/>
          <pc:sldMk cId="149301403" sldId="268"/>
        </pc:sldMkLst>
        <pc:spChg chg="mod">
          <ac:chgData name="Devashri Utpal Vagholkar" userId="9137f927-e0cc-4d07-b668-5d857ea415f1" providerId="ADAL" clId="{00F47051-966D-4BB4-AF21-6E321BEB7551}" dt="2020-02-09T16:44:54.309" v="2928" actId="20577"/>
          <ac:spMkLst>
            <pc:docMk/>
            <pc:sldMk cId="149301403" sldId="268"/>
            <ac:spMk id="3" creationId="{1A6F97FB-42D4-48D6-A845-1CBC55F0F266}"/>
          </ac:spMkLst>
        </pc:spChg>
      </pc:sldChg>
      <pc:sldChg chg="add del">
        <pc:chgData name="Devashri Utpal Vagholkar" userId="9137f927-e0cc-4d07-b668-5d857ea415f1" providerId="ADAL" clId="{00F47051-966D-4BB4-AF21-6E321BEB7551}" dt="2020-02-09T16:31:56.508" v="2914" actId="47"/>
        <pc:sldMkLst>
          <pc:docMk/>
          <pc:sldMk cId="4241720626" sldId="268"/>
        </pc:sldMkLst>
      </pc:sldChg>
      <pc:sldChg chg="delSp modSp add">
        <pc:chgData name="Devashri Utpal Vagholkar" userId="9137f927-e0cc-4d07-b668-5d857ea415f1" providerId="ADAL" clId="{00F47051-966D-4BB4-AF21-6E321BEB7551}" dt="2020-02-09T19:30:05.115" v="4751" actId="1076"/>
        <pc:sldMkLst>
          <pc:docMk/>
          <pc:sldMk cId="2575393103" sldId="269"/>
        </pc:sldMkLst>
        <pc:spChg chg="mod">
          <ac:chgData name="Devashri Utpal Vagholkar" userId="9137f927-e0cc-4d07-b668-5d857ea415f1" providerId="ADAL" clId="{00F47051-966D-4BB4-AF21-6E321BEB7551}" dt="2020-02-09T19:30:05.115" v="4751" actId="1076"/>
          <ac:spMkLst>
            <pc:docMk/>
            <pc:sldMk cId="2575393103" sldId="269"/>
            <ac:spMk id="2" creationId="{0778A006-47BE-4400-A009-D68E490D16D2}"/>
          </ac:spMkLst>
        </pc:spChg>
        <pc:spChg chg="del">
          <ac:chgData name="Devashri Utpal Vagholkar" userId="9137f927-e0cc-4d07-b668-5d857ea415f1" providerId="ADAL" clId="{00F47051-966D-4BB4-AF21-6E321BEB7551}" dt="2020-02-09T19:29:47.780" v="4738" actId="478"/>
          <ac:spMkLst>
            <pc:docMk/>
            <pc:sldMk cId="2575393103" sldId="269"/>
            <ac:spMk id="3" creationId="{4896179C-3C0B-4337-BC77-A5D4E2962E1E}"/>
          </ac:spMkLst>
        </pc:spChg>
      </pc:sldChg>
      <pc:sldChg chg="addSp delSp modSp add">
        <pc:chgData name="Devashri Utpal Vagholkar" userId="9137f927-e0cc-4d07-b668-5d857ea415f1" providerId="ADAL" clId="{00F47051-966D-4BB4-AF21-6E321BEB7551}" dt="2020-02-09T19:07:30.904" v="4525" actId="20577"/>
        <pc:sldMkLst>
          <pc:docMk/>
          <pc:sldMk cId="1102319012" sldId="270"/>
        </pc:sldMkLst>
        <pc:spChg chg="mod">
          <ac:chgData name="Devashri Utpal Vagholkar" userId="9137f927-e0cc-4d07-b668-5d857ea415f1" providerId="ADAL" clId="{00F47051-966D-4BB4-AF21-6E321BEB7551}" dt="2020-02-09T19:07:30.904" v="4525" actId="20577"/>
          <ac:spMkLst>
            <pc:docMk/>
            <pc:sldMk cId="1102319012" sldId="270"/>
            <ac:spMk id="2" creationId="{719F8A4E-9D5B-4605-B4C6-685034CAF152}"/>
          </ac:spMkLst>
        </pc:spChg>
        <pc:spChg chg="del mod">
          <ac:chgData name="Devashri Utpal Vagholkar" userId="9137f927-e0cc-4d07-b668-5d857ea415f1" providerId="ADAL" clId="{00F47051-966D-4BB4-AF21-6E321BEB7551}" dt="2020-02-09T16:45:53.890" v="2933" actId="3680"/>
          <ac:spMkLst>
            <pc:docMk/>
            <pc:sldMk cId="1102319012" sldId="270"/>
            <ac:spMk id="3" creationId="{1A6F97FB-42D4-48D6-A845-1CBC55F0F266}"/>
          </ac:spMkLst>
        </pc:spChg>
        <pc:spChg chg="add mod">
          <ac:chgData name="Devashri Utpal Vagholkar" userId="9137f927-e0cc-4d07-b668-5d857ea415f1" providerId="ADAL" clId="{00F47051-966D-4BB4-AF21-6E321BEB7551}" dt="2020-02-09T17:11:20.619" v="3370" actId="58"/>
          <ac:spMkLst>
            <pc:docMk/>
            <pc:sldMk cId="1102319012" sldId="270"/>
            <ac:spMk id="16" creationId="{9E5A6D67-9BB7-470A-8EF5-DC49068F2B0D}"/>
          </ac:spMkLst>
        </pc:spChg>
        <pc:spChg chg="add mod">
          <ac:chgData name="Devashri Utpal Vagholkar" userId="9137f927-e0cc-4d07-b668-5d857ea415f1" providerId="ADAL" clId="{00F47051-966D-4BB4-AF21-6E321BEB7551}" dt="2020-02-09T17:10:10.873" v="3361" actId="58"/>
          <ac:spMkLst>
            <pc:docMk/>
            <pc:sldMk cId="1102319012" sldId="270"/>
            <ac:spMk id="17" creationId="{F06B85B7-8B14-4375-B471-4DE5BC03B45A}"/>
          </ac:spMkLst>
        </pc:spChg>
        <pc:spChg chg="add mod">
          <ac:chgData name="Devashri Utpal Vagholkar" userId="9137f927-e0cc-4d07-b668-5d857ea415f1" providerId="ADAL" clId="{00F47051-966D-4BB4-AF21-6E321BEB7551}" dt="2020-02-09T17:14:05.914" v="3452" actId="1076"/>
          <ac:spMkLst>
            <pc:docMk/>
            <pc:sldMk cId="1102319012" sldId="270"/>
            <ac:spMk id="19" creationId="{CCAD9749-DF93-4C26-A30F-4C2773B9E2EC}"/>
          </ac:spMkLst>
        </pc:spChg>
        <pc:spChg chg="add mod">
          <ac:chgData name="Devashri Utpal Vagholkar" userId="9137f927-e0cc-4d07-b668-5d857ea415f1" providerId="ADAL" clId="{00F47051-966D-4BB4-AF21-6E321BEB7551}" dt="2020-02-09T17:14:17.099" v="3456" actId="20577"/>
          <ac:spMkLst>
            <pc:docMk/>
            <pc:sldMk cId="1102319012" sldId="270"/>
            <ac:spMk id="20" creationId="{36E8635F-1EEB-4310-852A-51CBA2C32628}"/>
          </ac:spMkLst>
        </pc:spChg>
        <pc:spChg chg="add mod">
          <ac:chgData name="Devashri Utpal Vagholkar" userId="9137f927-e0cc-4d07-b668-5d857ea415f1" providerId="ADAL" clId="{00F47051-966D-4BB4-AF21-6E321BEB7551}" dt="2020-02-09T17:14:35.714" v="3468" actId="20577"/>
          <ac:spMkLst>
            <pc:docMk/>
            <pc:sldMk cId="1102319012" sldId="270"/>
            <ac:spMk id="21" creationId="{0D35E6B6-8CD5-4682-BA1F-9EF262739327}"/>
          </ac:spMkLst>
        </pc:spChg>
        <pc:graphicFrameChg chg="add mod ord modGraphic">
          <ac:chgData name="Devashri Utpal Vagholkar" userId="9137f927-e0cc-4d07-b668-5d857ea415f1" providerId="ADAL" clId="{00F47051-966D-4BB4-AF21-6E321BEB7551}" dt="2020-02-09T17:20:03.005" v="3470" actId="14734"/>
          <ac:graphicFrameMkLst>
            <pc:docMk/>
            <pc:sldMk cId="1102319012" sldId="270"/>
            <ac:graphicFrameMk id="5" creationId="{8B2DED54-C1F6-4D08-A92F-D5B769C35DCA}"/>
          </ac:graphicFrameMkLst>
        </pc:graphicFrameChg>
        <pc:graphicFrameChg chg="add del mod modGraphic">
          <ac:chgData name="Devashri Utpal Vagholkar" userId="9137f927-e0cc-4d07-b668-5d857ea415f1" providerId="ADAL" clId="{00F47051-966D-4BB4-AF21-6E321BEB7551}" dt="2020-02-09T16:54:31.899" v="3107" actId="478"/>
          <ac:graphicFrameMkLst>
            <pc:docMk/>
            <pc:sldMk cId="1102319012" sldId="270"/>
            <ac:graphicFrameMk id="7" creationId="{7DCD1EC7-3104-4F5E-A34C-82E206A0F5A3}"/>
          </ac:graphicFrameMkLst>
        </pc:graphicFrameChg>
        <pc:graphicFrameChg chg="add mod modGraphic">
          <ac:chgData name="Devashri Utpal Vagholkar" userId="9137f927-e0cc-4d07-b668-5d857ea415f1" providerId="ADAL" clId="{00F47051-966D-4BB4-AF21-6E321BEB7551}" dt="2020-02-09T17:12:24.563" v="3391" actId="403"/>
          <ac:graphicFrameMkLst>
            <pc:docMk/>
            <pc:sldMk cId="1102319012" sldId="270"/>
            <ac:graphicFrameMk id="9" creationId="{3106FA39-D89A-41F5-BF1B-8B5712FB4B09}"/>
          </ac:graphicFrameMkLst>
        </pc:graphicFrameChg>
        <pc:graphicFrameChg chg="add del mod">
          <ac:chgData name="Devashri Utpal Vagholkar" userId="9137f927-e0cc-4d07-b668-5d857ea415f1" providerId="ADAL" clId="{00F47051-966D-4BB4-AF21-6E321BEB7551}" dt="2020-02-09T17:00:39.020" v="3156" actId="478"/>
          <ac:graphicFrameMkLst>
            <pc:docMk/>
            <pc:sldMk cId="1102319012" sldId="270"/>
            <ac:graphicFrameMk id="11" creationId="{134CE386-F6B2-4C87-A62B-EAE79A11428A}"/>
          </ac:graphicFrameMkLst>
        </pc:graphicFrameChg>
        <pc:graphicFrameChg chg="add del mod modGraphic">
          <ac:chgData name="Devashri Utpal Vagholkar" userId="9137f927-e0cc-4d07-b668-5d857ea415f1" providerId="ADAL" clId="{00F47051-966D-4BB4-AF21-6E321BEB7551}" dt="2020-02-09T17:02:06.940" v="3188" actId="478"/>
          <ac:graphicFrameMkLst>
            <pc:docMk/>
            <pc:sldMk cId="1102319012" sldId="270"/>
            <ac:graphicFrameMk id="12" creationId="{06EFEA33-5CC7-4EBE-906C-B675823B867E}"/>
          </ac:graphicFrameMkLst>
        </pc:graphicFrameChg>
        <pc:graphicFrameChg chg="add del mod modGraphic">
          <ac:chgData name="Devashri Utpal Vagholkar" userId="9137f927-e0cc-4d07-b668-5d857ea415f1" providerId="ADAL" clId="{00F47051-966D-4BB4-AF21-6E321BEB7551}" dt="2020-02-09T17:03:40.926" v="3219" actId="478"/>
          <ac:graphicFrameMkLst>
            <pc:docMk/>
            <pc:sldMk cId="1102319012" sldId="270"/>
            <ac:graphicFrameMk id="13" creationId="{5327A8A7-C334-4362-84BA-D4EC314B5037}"/>
          </ac:graphicFrameMkLst>
        </pc:graphicFrameChg>
        <pc:graphicFrameChg chg="add mod modGraphic">
          <ac:chgData name="Devashri Utpal Vagholkar" userId="9137f927-e0cc-4d07-b668-5d857ea415f1" providerId="ADAL" clId="{00F47051-966D-4BB4-AF21-6E321BEB7551}" dt="2020-02-09T17:12:15.514" v="3389" actId="403"/>
          <ac:graphicFrameMkLst>
            <pc:docMk/>
            <pc:sldMk cId="1102319012" sldId="270"/>
            <ac:graphicFrameMk id="14" creationId="{29818B88-5056-4807-B387-09F472BA4CA8}"/>
          </ac:graphicFrameMkLst>
        </pc:graphicFrameChg>
        <pc:graphicFrameChg chg="add mod modGraphic">
          <ac:chgData name="Devashri Utpal Vagholkar" userId="9137f927-e0cc-4d07-b668-5d857ea415f1" providerId="ADAL" clId="{00F47051-966D-4BB4-AF21-6E321BEB7551}" dt="2020-02-09T17:12:31.659" v="3393" actId="403"/>
          <ac:graphicFrameMkLst>
            <pc:docMk/>
            <pc:sldMk cId="1102319012" sldId="270"/>
            <ac:graphicFrameMk id="15" creationId="{4A20C681-8170-4C25-BBEF-75D1D7A849E6}"/>
          </ac:graphicFrameMkLst>
        </pc:graphicFrameChg>
        <pc:graphicFrameChg chg="add mod modGraphic">
          <ac:chgData name="Devashri Utpal Vagholkar" userId="9137f927-e0cc-4d07-b668-5d857ea415f1" providerId="ADAL" clId="{00F47051-966D-4BB4-AF21-6E321BEB7551}" dt="2020-02-09T17:13:30.332" v="3446" actId="1076"/>
          <ac:graphicFrameMkLst>
            <pc:docMk/>
            <pc:sldMk cId="1102319012" sldId="270"/>
            <ac:graphicFrameMk id="18" creationId="{4138377D-2435-4518-A786-872C5BDA8491}"/>
          </ac:graphicFrameMkLst>
        </pc:graphicFrameChg>
      </pc:sldChg>
      <pc:sldChg chg="addSp delSp modSp add">
        <pc:chgData name="Devashri Utpal Vagholkar" userId="9137f927-e0cc-4d07-b668-5d857ea415f1" providerId="ADAL" clId="{00F47051-966D-4BB4-AF21-6E321BEB7551}" dt="2020-02-09T19:08:06.338" v="4531"/>
        <pc:sldMkLst>
          <pc:docMk/>
          <pc:sldMk cId="3604969298" sldId="271"/>
        </pc:sldMkLst>
        <pc:spChg chg="mod">
          <ac:chgData name="Devashri Utpal Vagholkar" userId="9137f927-e0cc-4d07-b668-5d857ea415f1" providerId="ADAL" clId="{00F47051-966D-4BB4-AF21-6E321BEB7551}" dt="2020-02-09T19:07:35.930" v="4527" actId="20577"/>
          <ac:spMkLst>
            <pc:docMk/>
            <pc:sldMk cId="3604969298" sldId="271"/>
            <ac:spMk id="2" creationId="{719F8A4E-9D5B-4605-B4C6-685034CAF152}"/>
          </ac:spMkLst>
        </pc:spChg>
        <pc:spChg chg="mod">
          <ac:chgData name="Devashri Utpal Vagholkar" userId="9137f927-e0cc-4d07-b668-5d857ea415f1" providerId="ADAL" clId="{00F47051-966D-4BB4-AF21-6E321BEB7551}" dt="2020-02-09T17:22:10.153" v="3529" actId="1036"/>
          <ac:spMkLst>
            <pc:docMk/>
            <pc:sldMk cId="3604969298" sldId="271"/>
            <ac:spMk id="16" creationId="{9E5A6D67-9BB7-470A-8EF5-DC49068F2B0D}"/>
          </ac:spMkLst>
        </pc:spChg>
        <pc:spChg chg="mod">
          <ac:chgData name="Devashri Utpal Vagholkar" userId="9137f927-e0cc-4d07-b668-5d857ea415f1" providerId="ADAL" clId="{00F47051-966D-4BB4-AF21-6E321BEB7551}" dt="2020-02-09T17:21:19.522" v="3474" actId="1076"/>
          <ac:spMkLst>
            <pc:docMk/>
            <pc:sldMk cId="3604969298" sldId="271"/>
            <ac:spMk id="17" creationId="{F06B85B7-8B14-4375-B471-4DE5BC03B45A}"/>
          </ac:spMkLst>
        </pc:spChg>
        <pc:spChg chg="mod">
          <ac:chgData name="Devashri Utpal Vagholkar" userId="9137f927-e0cc-4d07-b668-5d857ea415f1" providerId="ADAL" clId="{00F47051-966D-4BB4-AF21-6E321BEB7551}" dt="2020-02-09T17:22:10.153" v="3529" actId="1036"/>
          <ac:spMkLst>
            <pc:docMk/>
            <pc:sldMk cId="3604969298" sldId="271"/>
            <ac:spMk id="20" creationId="{36E8635F-1EEB-4310-852A-51CBA2C32628}"/>
          </ac:spMkLst>
        </pc:spChg>
        <pc:spChg chg="mod">
          <ac:chgData name="Devashri Utpal Vagholkar" userId="9137f927-e0cc-4d07-b668-5d857ea415f1" providerId="ADAL" clId="{00F47051-966D-4BB4-AF21-6E321BEB7551}" dt="2020-02-09T17:21:25.428" v="3475" actId="1076"/>
          <ac:spMkLst>
            <pc:docMk/>
            <pc:sldMk cId="3604969298" sldId="271"/>
            <ac:spMk id="21" creationId="{0D35E6B6-8CD5-4682-BA1F-9EF262739327}"/>
          </ac:spMkLst>
        </pc:spChg>
        <pc:spChg chg="add mod">
          <ac:chgData name="Devashri Utpal Vagholkar" userId="9137f927-e0cc-4d07-b668-5d857ea415f1" providerId="ADAL" clId="{00F47051-966D-4BB4-AF21-6E321BEB7551}" dt="2020-02-09T17:34:20.795" v="4054" actId="1036"/>
          <ac:spMkLst>
            <pc:docMk/>
            <pc:sldMk cId="3604969298" sldId="271"/>
            <ac:spMk id="22" creationId="{567588FA-16B5-4252-BE4C-65581DB147B9}"/>
          </ac:spMkLst>
        </pc:spChg>
        <pc:graphicFrameChg chg="add mod modGraphic">
          <ac:chgData name="Devashri Utpal Vagholkar" userId="9137f927-e0cc-4d07-b668-5d857ea415f1" providerId="ADAL" clId="{00F47051-966D-4BB4-AF21-6E321BEB7551}" dt="2020-02-09T17:34:09.862" v="4050" actId="404"/>
          <ac:graphicFrameMkLst>
            <pc:docMk/>
            <pc:sldMk cId="3604969298" sldId="271"/>
            <ac:graphicFrameMk id="3" creationId="{027C87D4-3A37-4796-8D08-DFF9E288AD9B}"/>
          </ac:graphicFrameMkLst>
        </pc:graphicFrameChg>
        <pc:graphicFrameChg chg="modGraphic">
          <ac:chgData name="Devashri Utpal Vagholkar" userId="9137f927-e0cc-4d07-b668-5d857ea415f1" providerId="ADAL" clId="{00F47051-966D-4BB4-AF21-6E321BEB7551}" dt="2020-02-09T17:34:04.840" v="4049" actId="404"/>
          <ac:graphicFrameMkLst>
            <pc:docMk/>
            <pc:sldMk cId="3604969298" sldId="271"/>
            <ac:graphicFrameMk id="9" creationId="{3106FA39-D89A-41F5-BF1B-8B5712FB4B09}"/>
          </ac:graphicFrameMkLst>
        </pc:graphicFrameChg>
        <pc:graphicFrameChg chg="mod">
          <ac:chgData name="Devashri Utpal Vagholkar" userId="9137f927-e0cc-4d07-b668-5d857ea415f1" providerId="ADAL" clId="{00F47051-966D-4BB4-AF21-6E321BEB7551}" dt="2020-02-09T17:22:10.153" v="3529" actId="1036"/>
          <ac:graphicFrameMkLst>
            <pc:docMk/>
            <pc:sldMk cId="3604969298" sldId="271"/>
            <ac:graphicFrameMk id="14" creationId="{29818B88-5056-4807-B387-09F472BA4CA8}"/>
          </ac:graphicFrameMkLst>
        </pc:graphicFrameChg>
        <pc:graphicFrameChg chg="mod">
          <ac:chgData name="Devashri Utpal Vagholkar" userId="9137f927-e0cc-4d07-b668-5d857ea415f1" providerId="ADAL" clId="{00F47051-966D-4BB4-AF21-6E321BEB7551}" dt="2020-02-09T17:21:11.974" v="3472" actId="1076"/>
          <ac:graphicFrameMkLst>
            <pc:docMk/>
            <pc:sldMk cId="3604969298" sldId="271"/>
            <ac:graphicFrameMk id="15" creationId="{4A20C681-8170-4C25-BBEF-75D1D7A849E6}"/>
          </ac:graphicFrameMkLst>
        </pc:graphicFrameChg>
        <pc:graphicFrameChg chg="mod">
          <ac:chgData name="Devashri Utpal Vagholkar" userId="9137f927-e0cc-4d07-b668-5d857ea415f1" providerId="ADAL" clId="{00F47051-966D-4BB4-AF21-6E321BEB7551}" dt="2020-02-09T17:21:32.496" v="3476" actId="1076"/>
          <ac:graphicFrameMkLst>
            <pc:docMk/>
            <pc:sldMk cId="3604969298" sldId="271"/>
            <ac:graphicFrameMk id="18" creationId="{4138377D-2435-4518-A786-872C5BDA8491}"/>
          </ac:graphicFrameMkLst>
        </pc:graphicFrameChg>
        <pc:picChg chg="add del">
          <ac:chgData name="Devashri Utpal Vagholkar" userId="9137f927-e0cc-4d07-b668-5d857ea415f1" providerId="ADAL" clId="{00F47051-966D-4BB4-AF21-6E321BEB7551}" dt="2020-02-09T19:08:06.338" v="4531"/>
          <ac:picMkLst>
            <pc:docMk/>
            <pc:sldMk cId="3604969298" sldId="271"/>
            <ac:picMk id="26" creationId="{88E2ADB6-804C-4559-9F36-668359F31F7B}"/>
          </ac:picMkLst>
        </pc:picChg>
        <pc:cxnChg chg="add mod">
          <ac:chgData name="Devashri Utpal Vagholkar" userId="9137f927-e0cc-4d07-b668-5d857ea415f1" providerId="ADAL" clId="{00F47051-966D-4BB4-AF21-6E321BEB7551}" dt="2020-02-09T17:26:06.071" v="3607" actId="14100"/>
          <ac:cxnSpMkLst>
            <pc:docMk/>
            <pc:sldMk cId="3604969298" sldId="271"/>
            <ac:cxnSpMk id="8" creationId="{F849DC9F-08D5-421A-A560-457AEDA2F4E0}"/>
          </ac:cxnSpMkLst>
        </pc:cxnChg>
        <pc:cxnChg chg="add mod">
          <ac:chgData name="Devashri Utpal Vagholkar" userId="9137f927-e0cc-4d07-b668-5d857ea415f1" providerId="ADAL" clId="{00F47051-966D-4BB4-AF21-6E321BEB7551}" dt="2020-02-09T17:25:56.721" v="3605" actId="14100"/>
          <ac:cxnSpMkLst>
            <pc:docMk/>
            <pc:sldMk cId="3604969298" sldId="271"/>
            <ac:cxnSpMk id="23" creationId="{E911A77C-54A8-42FA-89FD-9F7637BD879B}"/>
          </ac:cxnSpMkLst>
        </pc:cxnChg>
      </pc:sldChg>
      <pc:sldChg chg="addSp delSp modSp add">
        <pc:chgData name="Devashri Utpal Vagholkar" userId="9137f927-e0cc-4d07-b668-5d857ea415f1" providerId="ADAL" clId="{00F47051-966D-4BB4-AF21-6E321BEB7551}" dt="2020-02-09T20:08:42.492" v="5120" actId="20577"/>
        <pc:sldMkLst>
          <pc:docMk/>
          <pc:sldMk cId="117094983" sldId="272"/>
        </pc:sldMkLst>
        <pc:spChg chg="mod">
          <ac:chgData name="Devashri Utpal Vagholkar" userId="9137f927-e0cc-4d07-b668-5d857ea415f1" providerId="ADAL" clId="{00F47051-966D-4BB4-AF21-6E321BEB7551}" dt="2020-02-09T19:07:41.517" v="4529" actId="20577"/>
          <ac:spMkLst>
            <pc:docMk/>
            <pc:sldMk cId="117094983" sldId="272"/>
            <ac:spMk id="2" creationId="{719F8A4E-9D5B-4605-B4C6-685034CAF152}"/>
          </ac:spMkLst>
        </pc:spChg>
        <pc:spChg chg="add del">
          <ac:chgData name="Devashri Utpal Vagholkar" userId="9137f927-e0cc-4d07-b668-5d857ea415f1" providerId="ADAL" clId="{00F47051-966D-4BB4-AF21-6E321BEB7551}" dt="2020-02-09T17:35:32.593" v="4170" actId="478"/>
          <ac:spMkLst>
            <pc:docMk/>
            <pc:sldMk cId="117094983" sldId="272"/>
            <ac:spMk id="4" creationId="{062CE014-2918-4B88-8DA6-A139C859B597}"/>
          </ac:spMkLst>
        </pc:spChg>
        <pc:spChg chg="add del mod">
          <ac:chgData name="Devashri Utpal Vagholkar" userId="9137f927-e0cc-4d07-b668-5d857ea415f1" providerId="ADAL" clId="{00F47051-966D-4BB4-AF21-6E321BEB7551}" dt="2020-02-09T17:35:32.593" v="4170" actId="478"/>
          <ac:spMkLst>
            <pc:docMk/>
            <pc:sldMk cId="117094983" sldId="272"/>
            <ac:spMk id="7" creationId="{5EE71424-88B4-4ACD-93F1-B71444D324D3}"/>
          </ac:spMkLst>
        </pc:spChg>
        <pc:spChg chg="add mod">
          <ac:chgData name="Devashri Utpal Vagholkar" userId="9137f927-e0cc-4d07-b668-5d857ea415f1" providerId="ADAL" clId="{00F47051-966D-4BB4-AF21-6E321BEB7551}" dt="2020-02-09T20:08:42.492" v="5120" actId="20577"/>
          <ac:spMkLst>
            <pc:docMk/>
            <pc:sldMk cId="117094983" sldId="272"/>
            <ac:spMk id="11" creationId="{F7F9BCBB-F006-41CB-8CE5-E91E42205509}"/>
          </ac:spMkLst>
        </pc:spChg>
        <pc:spChg chg="add del">
          <ac:chgData name="Devashri Utpal Vagholkar" userId="9137f927-e0cc-4d07-b668-5d857ea415f1" providerId="ADAL" clId="{00F47051-966D-4BB4-AF21-6E321BEB7551}" dt="2020-02-09T17:35:40.787" v="4171" actId="478"/>
          <ac:spMkLst>
            <pc:docMk/>
            <pc:sldMk cId="117094983" sldId="272"/>
            <ac:spMk id="16" creationId="{9E5A6D67-9BB7-470A-8EF5-DC49068F2B0D}"/>
          </ac:spMkLst>
        </pc:spChg>
        <pc:spChg chg="add del">
          <ac:chgData name="Devashri Utpal Vagholkar" userId="9137f927-e0cc-4d07-b668-5d857ea415f1" providerId="ADAL" clId="{00F47051-966D-4BB4-AF21-6E321BEB7551}" dt="2020-02-09T17:35:40.787" v="4171" actId="478"/>
          <ac:spMkLst>
            <pc:docMk/>
            <pc:sldMk cId="117094983" sldId="272"/>
            <ac:spMk id="17" creationId="{F06B85B7-8B14-4375-B471-4DE5BC03B45A}"/>
          </ac:spMkLst>
        </pc:spChg>
        <pc:spChg chg="add del">
          <ac:chgData name="Devashri Utpal Vagholkar" userId="9137f927-e0cc-4d07-b668-5d857ea415f1" providerId="ADAL" clId="{00F47051-966D-4BB4-AF21-6E321BEB7551}" dt="2020-02-09T17:35:40.787" v="4171" actId="478"/>
          <ac:spMkLst>
            <pc:docMk/>
            <pc:sldMk cId="117094983" sldId="272"/>
            <ac:spMk id="19" creationId="{CCAD9749-DF93-4C26-A30F-4C2773B9E2EC}"/>
          </ac:spMkLst>
        </pc:spChg>
        <pc:spChg chg="add del">
          <ac:chgData name="Devashri Utpal Vagholkar" userId="9137f927-e0cc-4d07-b668-5d857ea415f1" providerId="ADAL" clId="{00F47051-966D-4BB4-AF21-6E321BEB7551}" dt="2020-02-09T17:35:40.787" v="4171" actId="478"/>
          <ac:spMkLst>
            <pc:docMk/>
            <pc:sldMk cId="117094983" sldId="272"/>
            <ac:spMk id="20" creationId="{36E8635F-1EEB-4310-852A-51CBA2C32628}"/>
          </ac:spMkLst>
        </pc:spChg>
        <pc:spChg chg="add del">
          <ac:chgData name="Devashri Utpal Vagholkar" userId="9137f927-e0cc-4d07-b668-5d857ea415f1" providerId="ADAL" clId="{00F47051-966D-4BB4-AF21-6E321BEB7551}" dt="2020-02-09T17:35:40.787" v="4171" actId="478"/>
          <ac:spMkLst>
            <pc:docMk/>
            <pc:sldMk cId="117094983" sldId="272"/>
            <ac:spMk id="21" creationId="{0D35E6B6-8CD5-4682-BA1F-9EF262739327}"/>
          </ac:spMkLst>
        </pc:spChg>
        <pc:spChg chg="add del">
          <ac:chgData name="Devashri Utpal Vagholkar" userId="9137f927-e0cc-4d07-b668-5d857ea415f1" providerId="ADAL" clId="{00F47051-966D-4BB4-AF21-6E321BEB7551}" dt="2020-02-09T17:35:40.787" v="4171" actId="478"/>
          <ac:spMkLst>
            <pc:docMk/>
            <pc:sldMk cId="117094983" sldId="272"/>
            <ac:spMk id="22" creationId="{567588FA-16B5-4252-BE4C-65581DB147B9}"/>
          </ac:spMkLst>
        </pc:spChg>
        <pc:graphicFrameChg chg="add del">
          <ac:chgData name="Devashri Utpal Vagholkar" userId="9137f927-e0cc-4d07-b668-5d857ea415f1" providerId="ADAL" clId="{00F47051-966D-4BB4-AF21-6E321BEB7551}" dt="2020-02-09T17:35:40.787" v="4171" actId="478"/>
          <ac:graphicFrameMkLst>
            <pc:docMk/>
            <pc:sldMk cId="117094983" sldId="272"/>
            <ac:graphicFrameMk id="3" creationId="{027C87D4-3A37-4796-8D08-DFF9E288AD9B}"/>
          </ac:graphicFrameMkLst>
        </pc:graphicFrameChg>
        <pc:graphicFrameChg chg="add del">
          <ac:chgData name="Devashri Utpal Vagholkar" userId="9137f927-e0cc-4d07-b668-5d857ea415f1" providerId="ADAL" clId="{00F47051-966D-4BB4-AF21-6E321BEB7551}" dt="2020-02-09T17:35:40.787" v="4171" actId="478"/>
          <ac:graphicFrameMkLst>
            <pc:docMk/>
            <pc:sldMk cId="117094983" sldId="272"/>
            <ac:graphicFrameMk id="5" creationId="{8B2DED54-C1F6-4D08-A92F-D5B769C35DCA}"/>
          </ac:graphicFrameMkLst>
        </pc:graphicFrameChg>
        <pc:graphicFrameChg chg="add del">
          <ac:chgData name="Devashri Utpal Vagholkar" userId="9137f927-e0cc-4d07-b668-5d857ea415f1" providerId="ADAL" clId="{00F47051-966D-4BB4-AF21-6E321BEB7551}" dt="2020-02-09T17:35:40.787" v="4171" actId="478"/>
          <ac:graphicFrameMkLst>
            <pc:docMk/>
            <pc:sldMk cId="117094983" sldId="272"/>
            <ac:graphicFrameMk id="9" creationId="{3106FA39-D89A-41F5-BF1B-8B5712FB4B09}"/>
          </ac:graphicFrameMkLst>
        </pc:graphicFrameChg>
        <pc:graphicFrameChg chg="add del">
          <ac:chgData name="Devashri Utpal Vagholkar" userId="9137f927-e0cc-4d07-b668-5d857ea415f1" providerId="ADAL" clId="{00F47051-966D-4BB4-AF21-6E321BEB7551}" dt="2020-02-09T17:35:40.787" v="4171" actId="478"/>
          <ac:graphicFrameMkLst>
            <pc:docMk/>
            <pc:sldMk cId="117094983" sldId="272"/>
            <ac:graphicFrameMk id="14" creationId="{29818B88-5056-4807-B387-09F472BA4CA8}"/>
          </ac:graphicFrameMkLst>
        </pc:graphicFrameChg>
        <pc:graphicFrameChg chg="add del">
          <ac:chgData name="Devashri Utpal Vagholkar" userId="9137f927-e0cc-4d07-b668-5d857ea415f1" providerId="ADAL" clId="{00F47051-966D-4BB4-AF21-6E321BEB7551}" dt="2020-02-09T17:35:40.787" v="4171" actId="478"/>
          <ac:graphicFrameMkLst>
            <pc:docMk/>
            <pc:sldMk cId="117094983" sldId="272"/>
            <ac:graphicFrameMk id="15" creationId="{4A20C681-8170-4C25-BBEF-75D1D7A849E6}"/>
          </ac:graphicFrameMkLst>
        </pc:graphicFrameChg>
        <pc:graphicFrameChg chg="add del">
          <ac:chgData name="Devashri Utpal Vagholkar" userId="9137f927-e0cc-4d07-b668-5d857ea415f1" providerId="ADAL" clId="{00F47051-966D-4BB4-AF21-6E321BEB7551}" dt="2020-02-09T17:35:40.787" v="4171" actId="478"/>
          <ac:graphicFrameMkLst>
            <pc:docMk/>
            <pc:sldMk cId="117094983" sldId="272"/>
            <ac:graphicFrameMk id="18" creationId="{4138377D-2435-4518-A786-872C5BDA8491}"/>
          </ac:graphicFrameMkLst>
        </pc:graphicFrameChg>
        <pc:cxnChg chg="add del">
          <ac:chgData name="Devashri Utpal Vagholkar" userId="9137f927-e0cc-4d07-b668-5d857ea415f1" providerId="ADAL" clId="{00F47051-966D-4BB4-AF21-6E321BEB7551}" dt="2020-02-09T17:35:40.787" v="4171" actId="478"/>
          <ac:cxnSpMkLst>
            <pc:docMk/>
            <pc:sldMk cId="117094983" sldId="272"/>
            <ac:cxnSpMk id="8" creationId="{F849DC9F-08D5-421A-A560-457AEDA2F4E0}"/>
          </ac:cxnSpMkLst>
        </pc:cxnChg>
        <pc:cxnChg chg="add del">
          <ac:chgData name="Devashri Utpal Vagholkar" userId="9137f927-e0cc-4d07-b668-5d857ea415f1" providerId="ADAL" clId="{00F47051-966D-4BB4-AF21-6E321BEB7551}" dt="2020-02-09T17:35:40.787" v="4171" actId="478"/>
          <ac:cxnSpMkLst>
            <pc:docMk/>
            <pc:sldMk cId="117094983" sldId="272"/>
            <ac:cxnSpMk id="23" creationId="{E911A77C-54A8-42FA-89FD-9F7637BD879B}"/>
          </ac:cxnSpMkLst>
        </pc:cxnChg>
      </pc:sldChg>
      <pc:sldChg chg="addSp delSp modSp add">
        <pc:chgData name="Devashri Utpal Vagholkar" userId="9137f927-e0cc-4d07-b668-5d857ea415f1" providerId="ADAL" clId="{00F47051-966D-4BB4-AF21-6E321BEB7551}" dt="2020-02-09T18:49:14.956" v="4252"/>
        <pc:sldMkLst>
          <pc:docMk/>
          <pc:sldMk cId="1888285712" sldId="273"/>
        </pc:sldMkLst>
        <pc:spChg chg="mod">
          <ac:chgData name="Devashri Utpal Vagholkar" userId="9137f927-e0cc-4d07-b668-5d857ea415f1" providerId="ADAL" clId="{00F47051-966D-4BB4-AF21-6E321BEB7551}" dt="2020-02-09T18:49:14.956" v="4252"/>
          <ac:spMkLst>
            <pc:docMk/>
            <pc:sldMk cId="1888285712" sldId="273"/>
            <ac:spMk id="2" creationId="{FF0BFB65-7FFF-404A-820D-9BDB41E2233F}"/>
          </ac:spMkLst>
        </pc:spChg>
        <pc:spChg chg="del">
          <ac:chgData name="Devashri Utpal Vagholkar" userId="9137f927-e0cc-4d07-b668-5d857ea415f1" providerId="ADAL" clId="{00F47051-966D-4BB4-AF21-6E321BEB7551}" dt="2020-02-09T18:49:03.462" v="4251"/>
          <ac:spMkLst>
            <pc:docMk/>
            <pc:sldMk cId="1888285712" sldId="273"/>
            <ac:spMk id="3" creationId="{49ACFB0D-B3FA-4CF8-8DA0-4EF160C4C952}"/>
          </ac:spMkLst>
        </pc:spChg>
        <pc:picChg chg="add mod">
          <ac:chgData name="Devashri Utpal Vagholkar" userId="9137f927-e0cc-4d07-b668-5d857ea415f1" providerId="ADAL" clId="{00F47051-966D-4BB4-AF21-6E321BEB7551}" dt="2020-02-09T18:49:03.462" v="4251"/>
          <ac:picMkLst>
            <pc:docMk/>
            <pc:sldMk cId="1888285712" sldId="273"/>
            <ac:picMk id="5" creationId="{B26A672C-270B-41DA-9F4E-A3E7965DA1C0}"/>
          </ac:picMkLst>
        </pc:picChg>
      </pc:sldChg>
      <pc:sldChg chg="addSp delSp modSp add">
        <pc:chgData name="Devashri Utpal Vagholkar" userId="9137f927-e0cc-4d07-b668-5d857ea415f1" providerId="ADAL" clId="{00F47051-966D-4BB4-AF21-6E321BEB7551}" dt="2020-02-09T20:06:33.833" v="5071" actId="14100"/>
        <pc:sldMkLst>
          <pc:docMk/>
          <pc:sldMk cId="2778401926" sldId="274"/>
        </pc:sldMkLst>
        <pc:spChg chg="add mod">
          <ac:chgData name="Devashri Utpal Vagholkar" userId="9137f927-e0cc-4d07-b668-5d857ea415f1" providerId="ADAL" clId="{00F47051-966D-4BB4-AF21-6E321BEB7551}" dt="2020-02-09T19:08:17.806" v="4533" actId="478"/>
          <ac:spMkLst>
            <pc:docMk/>
            <pc:sldMk cId="2778401926" sldId="274"/>
            <ac:spMk id="7" creationId="{5DAD5925-CC0A-45CE-BFFA-0F67D1FA15B2}"/>
          </ac:spMkLst>
        </pc:spChg>
        <pc:spChg chg="del">
          <ac:chgData name="Devashri Utpal Vagholkar" userId="9137f927-e0cc-4d07-b668-5d857ea415f1" providerId="ADAL" clId="{00F47051-966D-4BB4-AF21-6E321BEB7551}" dt="2020-02-09T19:08:17.806" v="4533" actId="478"/>
          <ac:spMkLst>
            <pc:docMk/>
            <pc:sldMk cId="2778401926" sldId="274"/>
            <ac:spMk id="16" creationId="{9E5A6D67-9BB7-470A-8EF5-DC49068F2B0D}"/>
          </ac:spMkLst>
        </pc:spChg>
        <pc:spChg chg="del">
          <ac:chgData name="Devashri Utpal Vagholkar" userId="9137f927-e0cc-4d07-b668-5d857ea415f1" providerId="ADAL" clId="{00F47051-966D-4BB4-AF21-6E321BEB7551}" dt="2020-02-09T19:08:17.806" v="4533" actId="478"/>
          <ac:spMkLst>
            <pc:docMk/>
            <pc:sldMk cId="2778401926" sldId="274"/>
            <ac:spMk id="17" creationId="{F06B85B7-8B14-4375-B471-4DE5BC03B45A}"/>
          </ac:spMkLst>
        </pc:spChg>
        <pc:spChg chg="del">
          <ac:chgData name="Devashri Utpal Vagholkar" userId="9137f927-e0cc-4d07-b668-5d857ea415f1" providerId="ADAL" clId="{00F47051-966D-4BB4-AF21-6E321BEB7551}" dt="2020-02-09T19:08:21.231" v="4534" actId="478"/>
          <ac:spMkLst>
            <pc:docMk/>
            <pc:sldMk cId="2778401926" sldId="274"/>
            <ac:spMk id="19" creationId="{CCAD9749-DF93-4C26-A30F-4C2773B9E2EC}"/>
          </ac:spMkLst>
        </pc:spChg>
        <pc:spChg chg="del">
          <ac:chgData name="Devashri Utpal Vagholkar" userId="9137f927-e0cc-4d07-b668-5d857ea415f1" providerId="ADAL" clId="{00F47051-966D-4BB4-AF21-6E321BEB7551}" dt="2020-02-09T19:08:17.806" v="4533" actId="478"/>
          <ac:spMkLst>
            <pc:docMk/>
            <pc:sldMk cId="2778401926" sldId="274"/>
            <ac:spMk id="20" creationId="{36E8635F-1EEB-4310-852A-51CBA2C32628}"/>
          </ac:spMkLst>
        </pc:spChg>
        <pc:spChg chg="del">
          <ac:chgData name="Devashri Utpal Vagholkar" userId="9137f927-e0cc-4d07-b668-5d857ea415f1" providerId="ADAL" clId="{00F47051-966D-4BB4-AF21-6E321BEB7551}" dt="2020-02-09T19:08:17.806" v="4533" actId="478"/>
          <ac:spMkLst>
            <pc:docMk/>
            <pc:sldMk cId="2778401926" sldId="274"/>
            <ac:spMk id="21" creationId="{0D35E6B6-8CD5-4682-BA1F-9EF262739327}"/>
          </ac:spMkLst>
        </pc:spChg>
        <pc:spChg chg="del">
          <ac:chgData name="Devashri Utpal Vagholkar" userId="9137f927-e0cc-4d07-b668-5d857ea415f1" providerId="ADAL" clId="{00F47051-966D-4BB4-AF21-6E321BEB7551}" dt="2020-02-09T19:08:21.231" v="4534" actId="478"/>
          <ac:spMkLst>
            <pc:docMk/>
            <pc:sldMk cId="2778401926" sldId="274"/>
            <ac:spMk id="22" creationId="{567588FA-16B5-4252-BE4C-65581DB147B9}"/>
          </ac:spMkLst>
        </pc:spChg>
        <pc:graphicFrameChg chg="del">
          <ac:chgData name="Devashri Utpal Vagholkar" userId="9137f927-e0cc-4d07-b668-5d857ea415f1" providerId="ADAL" clId="{00F47051-966D-4BB4-AF21-6E321BEB7551}" dt="2020-02-09T19:08:17.806" v="4533" actId="478"/>
          <ac:graphicFrameMkLst>
            <pc:docMk/>
            <pc:sldMk cId="2778401926" sldId="274"/>
            <ac:graphicFrameMk id="3" creationId="{027C87D4-3A37-4796-8D08-DFF9E288AD9B}"/>
          </ac:graphicFrameMkLst>
        </pc:graphicFrameChg>
        <pc:graphicFrameChg chg="del">
          <ac:chgData name="Devashri Utpal Vagholkar" userId="9137f927-e0cc-4d07-b668-5d857ea415f1" providerId="ADAL" clId="{00F47051-966D-4BB4-AF21-6E321BEB7551}" dt="2020-02-09T19:08:17.806" v="4533" actId="478"/>
          <ac:graphicFrameMkLst>
            <pc:docMk/>
            <pc:sldMk cId="2778401926" sldId="274"/>
            <ac:graphicFrameMk id="5" creationId="{8B2DED54-C1F6-4D08-A92F-D5B769C35DCA}"/>
          </ac:graphicFrameMkLst>
        </pc:graphicFrameChg>
        <pc:graphicFrameChg chg="del">
          <ac:chgData name="Devashri Utpal Vagholkar" userId="9137f927-e0cc-4d07-b668-5d857ea415f1" providerId="ADAL" clId="{00F47051-966D-4BB4-AF21-6E321BEB7551}" dt="2020-02-09T19:08:17.806" v="4533" actId="478"/>
          <ac:graphicFrameMkLst>
            <pc:docMk/>
            <pc:sldMk cId="2778401926" sldId="274"/>
            <ac:graphicFrameMk id="9" creationId="{3106FA39-D89A-41F5-BF1B-8B5712FB4B09}"/>
          </ac:graphicFrameMkLst>
        </pc:graphicFrameChg>
        <pc:graphicFrameChg chg="del">
          <ac:chgData name="Devashri Utpal Vagholkar" userId="9137f927-e0cc-4d07-b668-5d857ea415f1" providerId="ADAL" clId="{00F47051-966D-4BB4-AF21-6E321BEB7551}" dt="2020-02-09T19:08:17.806" v="4533" actId="478"/>
          <ac:graphicFrameMkLst>
            <pc:docMk/>
            <pc:sldMk cId="2778401926" sldId="274"/>
            <ac:graphicFrameMk id="14" creationId="{29818B88-5056-4807-B387-09F472BA4CA8}"/>
          </ac:graphicFrameMkLst>
        </pc:graphicFrameChg>
        <pc:graphicFrameChg chg="del">
          <ac:chgData name="Devashri Utpal Vagholkar" userId="9137f927-e0cc-4d07-b668-5d857ea415f1" providerId="ADAL" clId="{00F47051-966D-4BB4-AF21-6E321BEB7551}" dt="2020-02-09T19:08:17.806" v="4533" actId="478"/>
          <ac:graphicFrameMkLst>
            <pc:docMk/>
            <pc:sldMk cId="2778401926" sldId="274"/>
            <ac:graphicFrameMk id="15" creationId="{4A20C681-8170-4C25-BBEF-75D1D7A849E6}"/>
          </ac:graphicFrameMkLst>
        </pc:graphicFrameChg>
        <pc:graphicFrameChg chg="del">
          <ac:chgData name="Devashri Utpal Vagholkar" userId="9137f927-e0cc-4d07-b668-5d857ea415f1" providerId="ADAL" clId="{00F47051-966D-4BB4-AF21-6E321BEB7551}" dt="2020-02-09T19:08:17.806" v="4533" actId="478"/>
          <ac:graphicFrameMkLst>
            <pc:docMk/>
            <pc:sldMk cId="2778401926" sldId="274"/>
            <ac:graphicFrameMk id="18" creationId="{4138377D-2435-4518-A786-872C5BDA8491}"/>
          </ac:graphicFrameMkLst>
        </pc:graphicFrameChg>
        <pc:picChg chg="add mod modCrop">
          <ac:chgData name="Devashri Utpal Vagholkar" userId="9137f927-e0cc-4d07-b668-5d857ea415f1" providerId="ADAL" clId="{00F47051-966D-4BB4-AF21-6E321BEB7551}" dt="2020-02-09T20:06:25.203" v="5068" actId="14100"/>
          <ac:picMkLst>
            <pc:docMk/>
            <pc:sldMk cId="2778401926" sldId="274"/>
            <ac:picMk id="10" creationId="{0ED4079D-3157-4CC2-ACE4-2A0229A17E97}"/>
          </ac:picMkLst>
        </pc:picChg>
        <pc:picChg chg="add mod modCrop">
          <ac:chgData name="Devashri Utpal Vagholkar" userId="9137f927-e0cc-4d07-b668-5d857ea415f1" providerId="ADAL" clId="{00F47051-966D-4BB4-AF21-6E321BEB7551}" dt="2020-02-09T20:06:29.793" v="5070" actId="14100"/>
          <ac:picMkLst>
            <pc:docMk/>
            <pc:sldMk cId="2778401926" sldId="274"/>
            <ac:picMk id="11" creationId="{B7DB17B5-E809-4235-8B27-A67593C40573}"/>
          </ac:picMkLst>
        </pc:picChg>
        <pc:picChg chg="add del mod modCrop">
          <ac:chgData name="Devashri Utpal Vagholkar" userId="9137f927-e0cc-4d07-b668-5d857ea415f1" providerId="ADAL" clId="{00F47051-966D-4BB4-AF21-6E321BEB7551}" dt="2020-02-09T20:06:14.473" v="5063" actId="478"/>
          <ac:picMkLst>
            <pc:docMk/>
            <pc:sldMk cId="2778401926" sldId="274"/>
            <ac:picMk id="12" creationId="{D7E9023D-AF52-4861-90CC-AE69B5AE98D7}"/>
          </ac:picMkLst>
        </pc:picChg>
        <pc:picChg chg="add del mod modCrop">
          <ac:chgData name="Devashri Utpal Vagholkar" userId="9137f927-e0cc-4d07-b668-5d857ea415f1" providerId="ADAL" clId="{00F47051-966D-4BB4-AF21-6E321BEB7551}" dt="2020-02-09T20:06:15.762" v="5064" actId="478"/>
          <ac:picMkLst>
            <pc:docMk/>
            <pc:sldMk cId="2778401926" sldId="274"/>
            <ac:picMk id="13" creationId="{41FAB696-0D5B-4E6B-8EB2-4DD80CEA7F36}"/>
          </ac:picMkLst>
        </pc:picChg>
        <pc:picChg chg="add del mod modCrop">
          <ac:chgData name="Devashri Utpal Vagholkar" userId="9137f927-e0cc-4d07-b668-5d857ea415f1" providerId="ADAL" clId="{00F47051-966D-4BB4-AF21-6E321BEB7551}" dt="2020-02-09T20:06:07.855" v="5062" actId="478"/>
          <ac:picMkLst>
            <pc:docMk/>
            <pc:sldMk cId="2778401926" sldId="274"/>
            <ac:picMk id="24" creationId="{185F9AC1-5041-41EF-B5D6-2D9E8BC934A4}"/>
          </ac:picMkLst>
        </pc:picChg>
        <pc:picChg chg="add del mod modCrop">
          <ac:chgData name="Devashri Utpal Vagholkar" userId="9137f927-e0cc-4d07-b668-5d857ea415f1" providerId="ADAL" clId="{00F47051-966D-4BB4-AF21-6E321BEB7551}" dt="2020-02-09T20:06:18.543" v="5066" actId="478"/>
          <ac:picMkLst>
            <pc:docMk/>
            <pc:sldMk cId="2778401926" sldId="274"/>
            <ac:picMk id="25" creationId="{EA2B9783-676F-465B-819D-7D74CD801D78}"/>
          </ac:picMkLst>
        </pc:picChg>
        <pc:picChg chg="add del mod modCrop">
          <ac:chgData name="Devashri Utpal Vagholkar" userId="9137f927-e0cc-4d07-b668-5d857ea415f1" providerId="ADAL" clId="{00F47051-966D-4BB4-AF21-6E321BEB7551}" dt="2020-02-09T20:06:17.278" v="5065" actId="478"/>
          <ac:picMkLst>
            <pc:docMk/>
            <pc:sldMk cId="2778401926" sldId="274"/>
            <ac:picMk id="26" creationId="{1F8DCBA2-9DC8-4A31-BC34-01DA672FE502}"/>
          </ac:picMkLst>
        </pc:picChg>
        <pc:picChg chg="add mod modCrop">
          <ac:chgData name="Devashri Utpal Vagholkar" userId="9137f927-e0cc-4d07-b668-5d857ea415f1" providerId="ADAL" clId="{00F47051-966D-4BB4-AF21-6E321BEB7551}" dt="2020-02-09T20:06:33.833" v="5071" actId="14100"/>
          <ac:picMkLst>
            <pc:docMk/>
            <pc:sldMk cId="2778401926" sldId="274"/>
            <ac:picMk id="27" creationId="{3669CA39-1B2F-47B4-A486-32E39FE7763F}"/>
          </ac:picMkLst>
        </pc:picChg>
        <pc:cxnChg chg="del">
          <ac:chgData name="Devashri Utpal Vagholkar" userId="9137f927-e0cc-4d07-b668-5d857ea415f1" providerId="ADAL" clId="{00F47051-966D-4BB4-AF21-6E321BEB7551}" dt="2020-02-09T19:08:17.806" v="4533" actId="478"/>
          <ac:cxnSpMkLst>
            <pc:docMk/>
            <pc:sldMk cId="2778401926" sldId="274"/>
            <ac:cxnSpMk id="8" creationId="{F849DC9F-08D5-421A-A560-457AEDA2F4E0}"/>
          </ac:cxnSpMkLst>
        </pc:cxnChg>
        <pc:cxnChg chg="del">
          <ac:chgData name="Devashri Utpal Vagholkar" userId="9137f927-e0cc-4d07-b668-5d857ea415f1" providerId="ADAL" clId="{00F47051-966D-4BB4-AF21-6E321BEB7551}" dt="2020-02-09T19:08:17.806" v="4533" actId="478"/>
          <ac:cxnSpMkLst>
            <pc:docMk/>
            <pc:sldMk cId="2778401926" sldId="274"/>
            <ac:cxnSpMk id="23" creationId="{E911A77C-54A8-42FA-89FD-9F7637BD879B}"/>
          </ac:cxnSpMkLst>
        </pc:cxnChg>
      </pc:sldChg>
      <pc:sldChg chg="add del">
        <pc:chgData name="Devashri Utpal Vagholkar" userId="9137f927-e0cc-4d07-b668-5d857ea415f1" providerId="ADAL" clId="{00F47051-966D-4BB4-AF21-6E321BEB7551}" dt="2020-02-09T18:59:02.706" v="4321"/>
        <pc:sldMkLst>
          <pc:docMk/>
          <pc:sldMk cId="2891782364" sldId="274"/>
        </pc:sldMkLst>
      </pc:sldChg>
      <pc:sldChg chg="addSp delSp modSp add">
        <pc:chgData name="Devashri Utpal Vagholkar" userId="9137f927-e0cc-4d07-b668-5d857ea415f1" providerId="ADAL" clId="{00F47051-966D-4BB4-AF21-6E321BEB7551}" dt="2020-02-09T20:07:45.888" v="5089" actId="1076"/>
        <pc:sldMkLst>
          <pc:docMk/>
          <pc:sldMk cId="1466356276" sldId="275"/>
        </pc:sldMkLst>
        <pc:spChg chg="add del mod">
          <ac:chgData name="Devashri Utpal Vagholkar" userId="9137f927-e0cc-4d07-b668-5d857ea415f1" providerId="ADAL" clId="{00F47051-966D-4BB4-AF21-6E321BEB7551}" dt="2020-02-09T20:06:59.180" v="5076" actId="478"/>
          <ac:spMkLst>
            <pc:docMk/>
            <pc:sldMk cId="1466356276" sldId="275"/>
            <ac:spMk id="5" creationId="{5526AC02-7F40-48A0-B592-AB1FC3CAE87A}"/>
          </ac:spMkLst>
        </pc:spChg>
        <pc:spChg chg="add mod">
          <ac:chgData name="Devashri Utpal Vagholkar" userId="9137f927-e0cc-4d07-b668-5d857ea415f1" providerId="ADAL" clId="{00F47051-966D-4BB4-AF21-6E321BEB7551}" dt="2020-02-09T20:07:45.888" v="5089" actId="1076"/>
          <ac:spMkLst>
            <pc:docMk/>
            <pc:sldMk cId="1466356276" sldId="275"/>
            <ac:spMk id="6" creationId="{EFFB53B2-E56A-46BD-AADB-8EF73578D6F2}"/>
          </ac:spMkLst>
        </pc:spChg>
        <pc:spChg chg="del">
          <ac:chgData name="Devashri Utpal Vagholkar" userId="9137f927-e0cc-4d07-b668-5d857ea415f1" providerId="ADAL" clId="{00F47051-966D-4BB4-AF21-6E321BEB7551}" dt="2020-02-09T19:28:21.784" v="4718" actId="478"/>
          <ac:spMkLst>
            <pc:docMk/>
            <pc:sldMk cId="1466356276" sldId="275"/>
            <ac:spMk id="11" creationId="{F7F9BCBB-F006-41CB-8CE5-E91E42205509}"/>
          </ac:spMkLst>
        </pc:spChg>
        <pc:spChg chg="add mod">
          <ac:chgData name="Devashri Utpal Vagholkar" userId="9137f927-e0cc-4d07-b668-5d857ea415f1" providerId="ADAL" clId="{00F47051-966D-4BB4-AF21-6E321BEB7551}" dt="2020-02-09T20:07:32.009" v="5087" actId="1076"/>
          <ac:spMkLst>
            <pc:docMk/>
            <pc:sldMk cId="1466356276" sldId="275"/>
            <ac:spMk id="15" creationId="{92334268-F553-471F-B12A-0C38EAC8AC34}"/>
          </ac:spMkLst>
        </pc:spChg>
        <pc:spChg chg="add mod">
          <ac:chgData name="Devashri Utpal Vagholkar" userId="9137f927-e0cc-4d07-b668-5d857ea415f1" providerId="ADAL" clId="{00F47051-966D-4BB4-AF21-6E321BEB7551}" dt="2020-02-09T20:07:26.753" v="5086" actId="1076"/>
          <ac:spMkLst>
            <pc:docMk/>
            <pc:sldMk cId="1466356276" sldId="275"/>
            <ac:spMk id="16" creationId="{00D555EB-DAE8-42FB-B8B3-3770602F7EE6}"/>
          </ac:spMkLst>
        </pc:spChg>
        <pc:spChg chg="add mod">
          <ac:chgData name="Devashri Utpal Vagholkar" userId="9137f927-e0cc-4d07-b668-5d857ea415f1" providerId="ADAL" clId="{00F47051-966D-4BB4-AF21-6E321BEB7551}" dt="2020-02-09T20:07:37.112" v="5088" actId="1076"/>
          <ac:spMkLst>
            <pc:docMk/>
            <pc:sldMk cId="1466356276" sldId="275"/>
            <ac:spMk id="17" creationId="{A464A1C5-683A-4D37-9835-4CF11021B038}"/>
          </ac:spMkLst>
        </pc:spChg>
        <pc:picChg chg="add del mod">
          <ac:chgData name="Devashri Utpal Vagholkar" userId="9137f927-e0cc-4d07-b668-5d857ea415f1" providerId="ADAL" clId="{00F47051-966D-4BB4-AF21-6E321BEB7551}" dt="2020-02-09T19:28:35.078" v="4721" actId="478"/>
          <ac:picMkLst>
            <pc:docMk/>
            <pc:sldMk cId="1466356276" sldId="275"/>
            <ac:picMk id="7" creationId="{744AEF5E-9091-49EA-9ECC-D1B2355B2DA1}"/>
          </ac:picMkLst>
        </pc:picChg>
        <pc:picChg chg="add mod">
          <ac:chgData name="Devashri Utpal Vagholkar" userId="9137f927-e0cc-4d07-b668-5d857ea415f1" providerId="ADAL" clId="{00F47051-966D-4BB4-AF21-6E321BEB7551}" dt="2020-02-09T19:28:39.373" v="4722" actId="1076"/>
          <ac:picMkLst>
            <pc:docMk/>
            <pc:sldMk cId="1466356276" sldId="275"/>
            <ac:picMk id="8" creationId="{F68D27BE-D8AE-46E2-92A7-8B9C291976BE}"/>
          </ac:picMkLst>
        </pc:picChg>
        <pc:picChg chg="add mod">
          <ac:chgData name="Devashri Utpal Vagholkar" userId="9137f927-e0cc-4d07-b668-5d857ea415f1" providerId="ADAL" clId="{00F47051-966D-4BB4-AF21-6E321BEB7551}" dt="2020-02-09T19:29:13.968" v="4736" actId="14100"/>
          <ac:picMkLst>
            <pc:docMk/>
            <pc:sldMk cId="1466356276" sldId="275"/>
            <ac:picMk id="9" creationId="{79E1D018-62E1-47AA-A712-A37684AF4708}"/>
          </ac:picMkLst>
        </pc:picChg>
        <pc:picChg chg="add mod">
          <ac:chgData name="Devashri Utpal Vagholkar" userId="9137f927-e0cc-4d07-b668-5d857ea415f1" providerId="ADAL" clId="{00F47051-966D-4BB4-AF21-6E321BEB7551}" dt="2020-02-09T19:28:45.114" v="4724" actId="1076"/>
          <ac:picMkLst>
            <pc:docMk/>
            <pc:sldMk cId="1466356276" sldId="275"/>
            <ac:picMk id="10" creationId="{FF9A6A90-7869-4BC7-AD49-1D09E2B0061B}"/>
          </ac:picMkLst>
        </pc:picChg>
        <pc:picChg chg="add mod">
          <ac:chgData name="Devashri Utpal Vagholkar" userId="9137f927-e0cc-4d07-b668-5d857ea415f1" providerId="ADAL" clId="{00F47051-966D-4BB4-AF21-6E321BEB7551}" dt="2020-02-09T19:28:49.067" v="4725" actId="1076"/>
          <ac:picMkLst>
            <pc:docMk/>
            <pc:sldMk cId="1466356276" sldId="275"/>
            <ac:picMk id="12" creationId="{74435756-EA0A-4D66-A8A5-5795227ABE87}"/>
          </ac:picMkLst>
        </pc:picChg>
        <pc:picChg chg="add mod">
          <ac:chgData name="Devashri Utpal Vagholkar" userId="9137f927-e0cc-4d07-b668-5d857ea415f1" providerId="ADAL" clId="{00F47051-966D-4BB4-AF21-6E321BEB7551}" dt="2020-02-09T19:28:55.974" v="4733" actId="1036"/>
          <ac:picMkLst>
            <pc:docMk/>
            <pc:sldMk cId="1466356276" sldId="275"/>
            <ac:picMk id="13" creationId="{5A4E49A8-2AF1-492C-91B4-1AA1E4D16DB6}"/>
          </ac:picMkLst>
        </pc:picChg>
        <pc:picChg chg="add mod">
          <ac:chgData name="Devashri Utpal Vagholkar" userId="9137f927-e0cc-4d07-b668-5d857ea415f1" providerId="ADAL" clId="{00F47051-966D-4BB4-AF21-6E321BEB7551}" dt="2020-02-09T19:29:21.357" v="4737" actId="14100"/>
          <ac:picMkLst>
            <pc:docMk/>
            <pc:sldMk cId="1466356276" sldId="275"/>
            <ac:picMk id="14" creationId="{7DF2E99A-0E65-467B-B1C6-B47DCD3EAFE0}"/>
          </ac:picMkLst>
        </pc:picChg>
      </pc:sldChg>
      <pc:sldChg chg="addSp delSp modSp add">
        <pc:chgData name="Devashri Utpal Vagholkar" userId="9137f927-e0cc-4d07-b668-5d857ea415f1" providerId="ADAL" clId="{00F47051-966D-4BB4-AF21-6E321BEB7551}" dt="2020-02-09T20:02:51.965" v="5049" actId="1076"/>
        <pc:sldMkLst>
          <pc:docMk/>
          <pc:sldMk cId="626299774" sldId="276"/>
        </pc:sldMkLst>
        <pc:spChg chg="mod">
          <ac:chgData name="Devashri Utpal Vagholkar" userId="9137f927-e0cc-4d07-b668-5d857ea415f1" providerId="ADAL" clId="{00F47051-966D-4BB4-AF21-6E321BEB7551}" dt="2020-02-09T19:43:56.821" v="4754" actId="27636"/>
          <ac:spMkLst>
            <pc:docMk/>
            <pc:sldMk cId="626299774" sldId="276"/>
            <ac:spMk id="3" creationId="{1A6F97FB-42D4-48D6-A845-1CBC55F0F266}"/>
          </ac:spMkLst>
        </pc:spChg>
        <pc:spChg chg="add del mod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5" creationId="{403839A1-3687-43DA-BCBF-1975AE136ED6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6" creationId="{54458F21-D80C-4B89-9FBC-1AC5D7AA6E60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7" creationId="{5C48AD6D-EDB4-40AD-9838-AA34F736E735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8" creationId="{B25D640F-D7CD-4096-9103-9ED71E5FB28C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9" creationId="{8DD6FEE7-A801-4DD1-B7C9-054BA8E4C9FB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10" creationId="{FBA90CCA-BB7B-4F99-BB7B-2E4A5455C250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11" creationId="{4F896396-A927-4DF9-B59A-FA15DF651E00}"/>
          </ac:spMkLst>
        </pc:spChg>
        <pc:spChg chg="add del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12" creationId="{501E0312-5205-4702-B7AE-AFF20514D326}"/>
          </ac:spMkLst>
        </pc:spChg>
        <pc:spChg chg="add del mod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13" creationId="{8D6CBEB0-7A61-42D2-8E09-F5D3B3FC18E8}"/>
          </ac:spMkLst>
        </pc:spChg>
        <pc:spChg chg="add del mod">
          <ac:chgData name="Devashri Utpal Vagholkar" userId="9137f927-e0cc-4d07-b668-5d857ea415f1" providerId="ADAL" clId="{00F47051-966D-4BB4-AF21-6E321BEB7551}" dt="2020-02-09T19:44:57.884" v="4768" actId="478"/>
          <ac:spMkLst>
            <pc:docMk/>
            <pc:sldMk cId="626299774" sldId="276"/>
            <ac:spMk id="14" creationId="{2C77A937-8CA3-4579-9820-AC03F801FEE5}"/>
          </ac:spMkLst>
        </pc:spChg>
        <pc:spChg chg="add del mod">
          <ac:chgData name="Devashri Utpal Vagholkar" userId="9137f927-e0cc-4d07-b668-5d857ea415f1" providerId="ADAL" clId="{00F47051-966D-4BB4-AF21-6E321BEB7551}" dt="2020-02-09T19:45:23.058" v="4770" actId="478"/>
          <ac:spMkLst>
            <pc:docMk/>
            <pc:sldMk cId="626299774" sldId="276"/>
            <ac:spMk id="15" creationId="{97005C77-6199-4D77-AA9A-BED39BE572FE}"/>
          </ac:spMkLst>
        </pc:spChg>
        <pc:spChg chg="add del mod">
          <ac:chgData name="Devashri Utpal Vagholkar" userId="9137f927-e0cc-4d07-b668-5d857ea415f1" providerId="ADAL" clId="{00F47051-966D-4BB4-AF21-6E321BEB7551}" dt="2020-02-09T19:46:20.072" v="4781" actId="478"/>
          <ac:spMkLst>
            <pc:docMk/>
            <pc:sldMk cId="626299774" sldId="276"/>
            <ac:spMk id="16" creationId="{0BC49A45-F9E5-4246-A15E-28E8D36787BA}"/>
          </ac:spMkLst>
        </pc:spChg>
        <pc:spChg chg="add del mod">
          <ac:chgData name="Devashri Utpal Vagholkar" userId="9137f927-e0cc-4d07-b668-5d857ea415f1" providerId="ADAL" clId="{00F47051-966D-4BB4-AF21-6E321BEB7551}" dt="2020-02-09T19:52:59.296" v="4875" actId="478"/>
          <ac:spMkLst>
            <pc:docMk/>
            <pc:sldMk cId="626299774" sldId="276"/>
            <ac:spMk id="17" creationId="{6EDEA714-520E-4E76-853D-2C9ACFB9F89F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18" creationId="{A4F41EEA-F673-4E0F-8B51-4A8F3B196DC2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19" creationId="{08ECCDFF-1147-4D91-9A97-044E27CC1488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0" creationId="{891C2DF5-D966-4768-AF17-A058CD524C77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1" creationId="{365827FD-D65F-47C6-AD92-5A1BD2F1A8EA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2" creationId="{79E0F6AA-747F-43CF-80F0-C444D87C55E3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3" creationId="{BF33B656-9F9E-45C2-BF90-12B0EDD8A7A3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4" creationId="{AC478222-4161-4816-8F29-6A9BDB701152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5" creationId="{44F0F4D9-530C-4728-A146-C7DDA75CD64E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6" creationId="{91BDBC9D-15E8-424D-82FC-C12CB5E60AC7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27" creationId="{7A1F1980-60EB-4A27-8519-9EFC7EEF198F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54" creationId="{10F0BC3E-B375-455B-AA7A-3BF0B22BF34F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55" creationId="{591F3D44-20AF-4BCE-8C8A-7D6B50773450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56" creationId="{7B43D066-BA14-4609-8C76-613C4E871169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57" creationId="{6F5F09FB-46BA-4AF4-8727-F2302C1B17F6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58" creationId="{4638C05B-A14D-4323-9CAD-E08D877FB260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59" creationId="{73F87E1D-98C5-4923-BF59-DD5AFED797EC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0" creationId="{FF31D248-C4E7-4250-A349-A3DB4C4FB2CD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1" creationId="{2D0B565D-8875-4603-A268-761C53326A72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2" creationId="{16FF9602-F5EE-4BBF-8E8F-5B65826AF4BD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3" creationId="{A74A66F9-C39E-4709-9802-9847E0FA9307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4" creationId="{33733C1A-DCD1-47F4-89F1-C52558519C32}"/>
          </ac:spMkLst>
        </pc:spChg>
        <pc:spChg chg="add del">
          <ac:chgData name="Devashri Utpal Vagholkar" userId="9137f927-e0cc-4d07-b668-5d857ea415f1" providerId="ADAL" clId="{00F47051-966D-4BB4-AF21-6E321BEB7551}" dt="2020-02-09T19:55:08.040" v="4928"/>
          <ac:spMkLst>
            <pc:docMk/>
            <pc:sldMk cId="626299774" sldId="276"/>
            <ac:spMk id="65" creationId="{973BBA10-22CC-4B01-84E1-A6A6641E64B0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6" creationId="{EEDCEA06-BBE3-4CD4-B425-D12B193AE058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7" creationId="{48310CD8-42F5-42AB-A5BF-D9F90BCAEEB6}"/>
          </ac:spMkLst>
        </pc:spChg>
        <pc:spChg chg="add del mod">
          <ac:chgData name="Devashri Utpal Vagholkar" userId="9137f927-e0cc-4d07-b668-5d857ea415f1" providerId="ADAL" clId="{00F47051-966D-4BB4-AF21-6E321BEB7551}" dt="2020-02-09T20:01:34.938" v="5034" actId="478"/>
          <ac:spMkLst>
            <pc:docMk/>
            <pc:sldMk cId="626299774" sldId="276"/>
            <ac:spMk id="68" creationId="{BBA7DA5B-DD80-4D6C-B4DC-28DF828C2881}"/>
          </ac:spMkLst>
        </pc:spChg>
        <pc:spChg chg="add del mod">
          <ac:chgData name="Devashri Utpal Vagholkar" userId="9137f927-e0cc-4d07-b668-5d857ea415f1" providerId="ADAL" clId="{00F47051-966D-4BB4-AF21-6E321BEB7551}" dt="2020-02-09T19:55:42.565" v="4937" actId="478"/>
          <ac:spMkLst>
            <pc:docMk/>
            <pc:sldMk cId="626299774" sldId="276"/>
            <ac:spMk id="69" creationId="{8C7663FC-6327-4809-97EA-8D902A56798B}"/>
          </ac:spMkLst>
        </pc:spChg>
        <pc:spChg chg="add mod">
          <ac:chgData name="Devashri Utpal Vagholkar" userId="9137f927-e0cc-4d07-b668-5d857ea415f1" providerId="ADAL" clId="{00F47051-966D-4BB4-AF21-6E321BEB7551}" dt="2020-02-09T20:01:16.855" v="5033" actId="403"/>
          <ac:spMkLst>
            <pc:docMk/>
            <pc:sldMk cId="626299774" sldId="276"/>
            <ac:spMk id="70" creationId="{7FE0F9B9-87E2-45B6-99C8-051AA4E8AD37}"/>
          </ac:spMkLst>
        </pc:spChg>
        <pc:spChg chg="add del mod">
          <ac:chgData name="Devashri Utpal Vagholkar" userId="9137f927-e0cc-4d07-b668-5d857ea415f1" providerId="ADAL" clId="{00F47051-966D-4BB4-AF21-6E321BEB7551}" dt="2020-02-09T20:02:08.240" v="5039" actId="478"/>
          <ac:spMkLst>
            <pc:docMk/>
            <pc:sldMk cId="626299774" sldId="276"/>
            <ac:spMk id="71" creationId="{DDBABB1F-F89A-4736-8D1D-86B369F3D924}"/>
          </ac:spMkLst>
        </pc:spChg>
        <pc:spChg chg="add del">
          <ac:chgData name="Devashri Utpal Vagholkar" userId="9137f927-e0cc-4d07-b668-5d857ea415f1" providerId="ADAL" clId="{00F47051-966D-4BB4-AF21-6E321BEB7551}" dt="2020-02-09T20:02:13.044" v="5040" actId="478"/>
          <ac:spMkLst>
            <pc:docMk/>
            <pc:sldMk cId="626299774" sldId="276"/>
            <ac:spMk id="72" creationId="{90C9B48A-173D-4B85-8F72-AF5C5D0D505A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3" creationId="{63854B1A-C0E8-4D83-B5CF-6DCD84D87E66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4" creationId="{953A975D-8FFF-43EE-ABF9-E034F7CA2720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5" creationId="{08D8C929-3C69-4BBA-B27C-C2B95F167850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6" creationId="{E759D203-51AA-4C57-8DD2-46C0E2C32A52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7" creationId="{66217C2B-8D08-4F06-8D90-36A57AC60F4E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8" creationId="{106F54A3-493D-4B49-B9A5-8BEA2D0AFD12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79" creationId="{813C41D1-CC8A-40B5-B684-0CABFACE5433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80" creationId="{0E833551-2613-47A7-8DDF-1738E381922F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81" creationId="{FFBD5B47-3027-4246-A00F-C84D560A0BE8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82" creationId="{794D92BF-1F33-4D98-B8C6-9AD1BF580C8B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87" creationId="{AC6FA75D-F370-49F6-A1D7-F01925AAEA7D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88" creationId="{A2CD1006-3BB7-42A9-AA76-44A09EC49E97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89" creationId="{5AD9B751-7691-4CB6-9E9E-7E64A5823874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0" creationId="{D37CFAE7-7106-4694-8A0D-4B996F0433B7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1" creationId="{05F1F26C-3849-436C-9713-A5B1155B6486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2" creationId="{B4EE587E-3369-463F-8BF6-1AC8CD797CBA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3" creationId="{874F5B64-DDC1-45BA-B6D3-24038C8BEA13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4" creationId="{8DF13C64-F724-432A-8252-2CA330E7B0D8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5" creationId="{6EAE838B-1E5B-4A20-A2E2-B6E4090C5E1B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96" creationId="{DD7F236D-00D7-4C59-8E90-A7DC782F492E}"/>
          </ac:spMkLst>
        </pc:spChg>
        <pc:spChg chg="add del">
          <ac:chgData name="Devashri Utpal Vagholkar" userId="9137f927-e0cc-4d07-b668-5d857ea415f1" providerId="ADAL" clId="{00F47051-966D-4BB4-AF21-6E321BEB7551}" dt="2020-02-09T20:02:30.763" v="5044" actId="478"/>
          <ac:spMkLst>
            <pc:docMk/>
            <pc:sldMk cId="626299774" sldId="276"/>
            <ac:spMk id="97" creationId="{158D6583-4D33-4300-9A0B-CB1E327FBD9E}"/>
          </ac:spMkLst>
        </pc:spChg>
        <pc:spChg chg="add del">
          <ac:chgData name="Devashri Utpal Vagholkar" userId="9137f927-e0cc-4d07-b668-5d857ea415f1" providerId="ADAL" clId="{00F47051-966D-4BB4-AF21-6E321BEB7551}" dt="2020-02-09T20:02:37.249" v="5047" actId="478"/>
          <ac:spMkLst>
            <pc:docMk/>
            <pc:sldMk cId="626299774" sldId="276"/>
            <ac:spMk id="98" creationId="{3811DEA3-409D-4480-B7CB-EF4288773DD9}"/>
          </ac:spMkLst>
        </pc:spChg>
        <pc:spChg chg="add del">
          <ac:chgData name="Devashri Utpal Vagholkar" userId="9137f927-e0cc-4d07-b668-5d857ea415f1" providerId="ADAL" clId="{00F47051-966D-4BB4-AF21-6E321BEB7551}" dt="2020-02-09T20:02:35.277" v="5046" actId="478"/>
          <ac:spMkLst>
            <pc:docMk/>
            <pc:sldMk cId="626299774" sldId="276"/>
            <ac:spMk id="99" creationId="{B3F4E42B-AD73-4FE3-AEE7-FA82E0248FA5}"/>
          </ac:spMkLst>
        </pc:spChg>
        <pc:spChg chg="add del">
          <ac:chgData name="Devashri Utpal Vagholkar" userId="9137f927-e0cc-4d07-b668-5d857ea415f1" providerId="ADAL" clId="{00F47051-966D-4BB4-AF21-6E321BEB7551}" dt="2020-02-09T20:02:32.955" v="5045" actId="478"/>
          <ac:spMkLst>
            <pc:docMk/>
            <pc:sldMk cId="626299774" sldId="276"/>
            <ac:spMk id="100" creationId="{759DDBEC-B88C-4CBF-A2A9-791F295630FD}"/>
          </ac:spMkLst>
        </pc:spChg>
        <pc:spChg chg="add mod">
          <ac:chgData name="Devashri Utpal Vagholkar" userId="9137f927-e0cc-4d07-b668-5d857ea415f1" providerId="ADAL" clId="{00F47051-966D-4BB4-AF21-6E321BEB7551}" dt="2020-02-09T20:02:51.965" v="5049" actId="1076"/>
          <ac:spMkLst>
            <pc:docMk/>
            <pc:sldMk cId="626299774" sldId="276"/>
            <ac:spMk id="101" creationId="{F8463C51-A1E5-49F2-BA8E-F6031B0411D3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103" creationId="{33BFBBAC-4AAC-49A2-883F-1A2C99CA323E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105" creationId="{C23F2CD4-586E-4C30-AA36-83F231F4E7AB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107" creationId="{D7EC220F-CC22-4788-BB12-966FBE9ECF9A}"/>
          </ac:spMkLst>
        </pc:spChg>
        <pc:spChg chg="add">
          <ac:chgData name="Devashri Utpal Vagholkar" userId="9137f927-e0cc-4d07-b668-5d857ea415f1" providerId="ADAL" clId="{00F47051-966D-4BB4-AF21-6E321BEB7551}" dt="2020-02-09T20:02:04.335" v="5038"/>
          <ac:spMkLst>
            <pc:docMk/>
            <pc:sldMk cId="626299774" sldId="276"/>
            <ac:spMk id="109" creationId="{557CB17E-0D76-4EFC-B49F-8C305DF11C05}"/>
          </ac:spMkLst>
        </pc:spChg>
        <pc:cxnChg chg="add del mod">
          <ac:chgData name="Devashri Utpal Vagholkar" userId="9137f927-e0cc-4d07-b668-5d857ea415f1" providerId="ADAL" clId="{00F47051-966D-4BB4-AF21-6E321BEB7551}" dt="2020-02-09T19:52:59.296" v="4875" actId="478"/>
          <ac:cxnSpMkLst>
            <pc:docMk/>
            <pc:sldMk cId="626299774" sldId="276"/>
            <ac:cxnSpMk id="29" creationId="{FACB3C9E-008F-4776-A5F7-0DB9B8E1ABD5}"/>
          </ac:cxnSpMkLst>
        </pc:cxnChg>
        <pc:cxnChg chg="add del mod">
          <ac:chgData name="Devashri Utpal Vagholkar" userId="9137f927-e0cc-4d07-b668-5d857ea415f1" providerId="ADAL" clId="{00F47051-966D-4BB4-AF21-6E321BEB7551}" dt="2020-02-09T20:01:34.938" v="5034" actId="478"/>
          <ac:cxnSpMkLst>
            <pc:docMk/>
            <pc:sldMk cId="626299774" sldId="276"/>
            <ac:cxnSpMk id="31" creationId="{49FB95F4-BCB0-4A9B-8F8C-1D8D4ADF5F41}"/>
          </ac:cxnSpMkLst>
        </pc:cxnChg>
        <pc:cxnChg chg="add del mod">
          <ac:chgData name="Devashri Utpal Vagholkar" userId="9137f927-e0cc-4d07-b668-5d857ea415f1" providerId="ADAL" clId="{00F47051-966D-4BB4-AF21-6E321BEB7551}" dt="2020-02-09T20:01:34.938" v="5034" actId="478"/>
          <ac:cxnSpMkLst>
            <pc:docMk/>
            <pc:sldMk cId="626299774" sldId="276"/>
            <ac:cxnSpMk id="37" creationId="{E6BCF7E2-3A56-4195-B296-5C8836FD418B}"/>
          </ac:cxnSpMkLst>
        </pc:cxnChg>
        <pc:cxnChg chg="add del mod">
          <ac:chgData name="Devashri Utpal Vagholkar" userId="9137f927-e0cc-4d07-b668-5d857ea415f1" providerId="ADAL" clId="{00F47051-966D-4BB4-AF21-6E321BEB7551}" dt="2020-02-09T19:53:06.119" v="4876" actId="478"/>
          <ac:cxnSpMkLst>
            <pc:docMk/>
            <pc:sldMk cId="626299774" sldId="276"/>
            <ac:cxnSpMk id="44" creationId="{9237BA7E-8CAD-4BD2-A544-0265EA053D91}"/>
          </ac:cxnSpMkLst>
        </pc:cxnChg>
        <pc:cxnChg chg="add del mod">
          <ac:chgData name="Devashri Utpal Vagholkar" userId="9137f927-e0cc-4d07-b668-5d857ea415f1" providerId="ADAL" clId="{00F47051-966D-4BB4-AF21-6E321BEB7551}" dt="2020-02-09T20:02:16.289" v="5041" actId="478"/>
          <ac:cxnSpMkLst>
            <pc:docMk/>
            <pc:sldMk cId="626299774" sldId="276"/>
            <ac:cxnSpMk id="83" creationId="{692B3129-A8F4-45BC-BB6F-5D1D2617C5AD}"/>
          </ac:cxnSpMkLst>
        </pc:cxnChg>
        <pc:cxnChg chg="add del mod">
          <ac:chgData name="Devashri Utpal Vagholkar" userId="9137f927-e0cc-4d07-b668-5d857ea415f1" providerId="ADAL" clId="{00F47051-966D-4BB4-AF21-6E321BEB7551}" dt="2020-02-09T20:02:27.316" v="5043" actId="478"/>
          <ac:cxnSpMkLst>
            <pc:docMk/>
            <pc:sldMk cId="626299774" sldId="276"/>
            <ac:cxnSpMk id="84" creationId="{AE0B0A3D-B265-4279-AAD3-A0ACFAB35C3F}"/>
          </ac:cxnSpMkLst>
        </pc:cxnChg>
        <pc:cxnChg chg="add del mod">
          <ac:chgData name="Devashri Utpal Vagholkar" userId="9137f927-e0cc-4d07-b668-5d857ea415f1" providerId="ADAL" clId="{00F47051-966D-4BB4-AF21-6E321BEB7551}" dt="2020-02-09T20:02:38.984" v="5048" actId="478"/>
          <ac:cxnSpMkLst>
            <pc:docMk/>
            <pc:sldMk cId="626299774" sldId="276"/>
            <ac:cxnSpMk id="85" creationId="{A6ED1E19-A9C1-42CE-9785-B13007FE1FC3}"/>
          </ac:cxnSpMkLst>
        </pc:cxnChg>
        <pc:cxnChg chg="add del mod">
          <ac:chgData name="Devashri Utpal Vagholkar" userId="9137f927-e0cc-4d07-b668-5d857ea415f1" providerId="ADAL" clId="{00F47051-966D-4BB4-AF21-6E321BEB7551}" dt="2020-02-09T20:02:19.115" v="5042" actId="478"/>
          <ac:cxnSpMkLst>
            <pc:docMk/>
            <pc:sldMk cId="626299774" sldId="276"/>
            <ac:cxnSpMk id="86" creationId="{D636A927-018E-4A5F-87C2-0188E47D8248}"/>
          </ac:cxnSpMkLst>
        </pc:cxnChg>
        <pc:cxnChg chg="add">
          <ac:chgData name="Devashri Utpal Vagholkar" userId="9137f927-e0cc-4d07-b668-5d857ea415f1" providerId="ADAL" clId="{00F47051-966D-4BB4-AF21-6E321BEB7551}" dt="2020-02-09T20:02:04.335" v="5038"/>
          <ac:cxnSpMkLst>
            <pc:docMk/>
            <pc:sldMk cId="626299774" sldId="276"/>
            <ac:cxnSpMk id="102" creationId="{20BA4AEE-A8BA-4643-81C9-F96CA14A011B}"/>
          </ac:cxnSpMkLst>
        </pc:cxnChg>
        <pc:cxnChg chg="add">
          <ac:chgData name="Devashri Utpal Vagholkar" userId="9137f927-e0cc-4d07-b668-5d857ea415f1" providerId="ADAL" clId="{00F47051-966D-4BB4-AF21-6E321BEB7551}" dt="2020-02-09T20:02:04.335" v="5038"/>
          <ac:cxnSpMkLst>
            <pc:docMk/>
            <pc:sldMk cId="626299774" sldId="276"/>
            <ac:cxnSpMk id="104" creationId="{32CAC1C0-88B6-44D3-82A3-C3AD15E16911}"/>
          </ac:cxnSpMkLst>
        </pc:cxnChg>
        <pc:cxnChg chg="add">
          <ac:chgData name="Devashri Utpal Vagholkar" userId="9137f927-e0cc-4d07-b668-5d857ea415f1" providerId="ADAL" clId="{00F47051-966D-4BB4-AF21-6E321BEB7551}" dt="2020-02-09T20:02:04.335" v="5038"/>
          <ac:cxnSpMkLst>
            <pc:docMk/>
            <pc:sldMk cId="626299774" sldId="276"/>
            <ac:cxnSpMk id="106" creationId="{A6469CDA-22ED-4F98-8DDD-9D891C2524C7}"/>
          </ac:cxnSpMkLst>
        </pc:cxnChg>
        <pc:cxnChg chg="add">
          <ac:chgData name="Devashri Utpal Vagholkar" userId="9137f927-e0cc-4d07-b668-5d857ea415f1" providerId="ADAL" clId="{00F47051-966D-4BB4-AF21-6E321BEB7551}" dt="2020-02-09T20:02:04.335" v="5038"/>
          <ac:cxnSpMkLst>
            <pc:docMk/>
            <pc:sldMk cId="626299774" sldId="276"/>
            <ac:cxnSpMk id="108" creationId="{4BE5BB3B-B911-44AB-8F1E-F58965335DD5}"/>
          </ac:cxnSpMkLst>
        </pc:cxnChg>
      </pc:sldChg>
      <pc:sldChg chg="addSp delSp modSp add">
        <pc:chgData name="Devashri Utpal Vagholkar" userId="9137f927-e0cc-4d07-b668-5d857ea415f1" providerId="ADAL" clId="{00F47051-966D-4BB4-AF21-6E321BEB7551}" dt="2020-02-09T20:19:40.616" v="5201" actId="207"/>
        <pc:sldMkLst>
          <pc:docMk/>
          <pc:sldMk cId="1090755354" sldId="277"/>
        </pc:sldMkLst>
        <pc:spChg chg="add del mod">
          <ac:chgData name="Devashri Utpal Vagholkar" userId="9137f927-e0cc-4d07-b668-5d857ea415f1" providerId="ADAL" clId="{00F47051-966D-4BB4-AF21-6E321BEB7551}" dt="2020-02-09T20:15:07.084" v="5179" actId="478"/>
          <ac:spMkLst>
            <pc:docMk/>
            <pc:sldMk cId="1090755354" sldId="277"/>
            <ac:spMk id="9" creationId="{F35D116C-78C6-4CBD-A5AE-CE179CE905E8}"/>
          </ac:spMkLst>
        </pc:spChg>
        <pc:spChg chg="add del mod">
          <ac:chgData name="Devashri Utpal Vagholkar" userId="9137f927-e0cc-4d07-b668-5d857ea415f1" providerId="ADAL" clId="{00F47051-966D-4BB4-AF21-6E321BEB7551}" dt="2020-02-09T20:11:10.738" v="5152"/>
          <ac:spMkLst>
            <pc:docMk/>
            <pc:sldMk cId="1090755354" sldId="277"/>
            <ac:spMk id="17" creationId="{6EDEA714-520E-4E76-853D-2C9ACFB9F89F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18" creationId="{A4F41EEA-F673-4E0F-8B51-4A8F3B196DC2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19" creationId="{08ECCDFF-1147-4D91-9A97-044E27CC1488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0" creationId="{891C2DF5-D966-4768-AF17-A058CD524C77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1" creationId="{365827FD-D65F-47C6-AD92-5A1BD2F1A8EA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2" creationId="{79E0F6AA-747F-43CF-80F0-C444D87C55E3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3" creationId="{BF33B656-9F9E-45C2-BF90-12B0EDD8A7A3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4" creationId="{AC478222-4161-4816-8F29-6A9BDB701152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5" creationId="{44F0F4D9-530C-4728-A146-C7DDA75CD64E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6" creationId="{91BDBC9D-15E8-424D-82FC-C12CB5E60AC7}"/>
          </ac:spMkLst>
        </pc:spChg>
        <pc:spChg chg="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7" creationId="{7A1F1980-60EB-4A27-8519-9EFC7EEF198F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28" creationId="{577F3BA8-0C80-49C7-A7E5-DCA9FA9B1591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0" creationId="{6B4CE47F-0052-43C1-865E-C4F25D0541E4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2" creationId="{E4C94E15-EB9D-47C8-BC5B-FA83C797E080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3" creationId="{2DBD347A-ABEB-4C57-BB78-C7DC3A130F18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4" creationId="{43C80E18-F211-4280-9D7E-BDED32269392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5" creationId="{431E91CF-807A-42BE-AC1E-4201C7593180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6" creationId="{6A6D181B-E677-4138-9F04-777B5BCBFDEB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8" creationId="{461895BE-6911-4070-A89A-2A5644283602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39" creationId="{BCB6FABC-5CFC-42BF-9411-4447D00D7708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40" creationId="{B6ED950D-0FDC-42B2-944F-AE4BFD3493B4}"/>
          </ac:spMkLst>
        </pc:spChg>
        <pc:spChg chg="add mod">
          <ac:chgData name="Devashri Utpal Vagholkar" userId="9137f927-e0cc-4d07-b668-5d857ea415f1" providerId="ADAL" clId="{00F47051-966D-4BB4-AF21-6E321BEB7551}" dt="2020-02-09T20:11:45.324" v="5157" actId="688"/>
          <ac:spMkLst>
            <pc:docMk/>
            <pc:sldMk cId="1090755354" sldId="277"/>
            <ac:spMk id="41" creationId="{3DC08F4F-BC7F-41ED-AF37-623203D0C056}"/>
          </ac:spMkLst>
        </pc:spChg>
        <pc:spChg chg="add del mod">
          <ac:chgData name="Devashri Utpal Vagholkar" userId="9137f927-e0cc-4d07-b668-5d857ea415f1" providerId="ADAL" clId="{00F47051-966D-4BB4-AF21-6E321BEB7551}" dt="2020-02-09T20:11:38.297" v="5155" actId="478"/>
          <ac:spMkLst>
            <pc:docMk/>
            <pc:sldMk cId="1090755354" sldId="277"/>
            <ac:spMk id="42" creationId="{5A9E27F2-D112-4A84-83E8-A53BBF94AF3B}"/>
          </ac:spMkLst>
        </pc:spChg>
        <pc:spChg chg="add del mod">
          <ac:chgData name="Devashri Utpal Vagholkar" userId="9137f927-e0cc-4d07-b668-5d857ea415f1" providerId="ADAL" clId="{00F47051-966D-4BB4-AF21-6E321BEB7551}" dt="2020-02-09T20:11:33.787" v="5153" actId="478"/>
          <ac:spMkLst>
            <pc:docMk/>
            <pc:sldMk cId="1090755354" sldId="277"/>
            <ac:spMk id="43" creationId="{277493D9-E82E-4058-8C18-40024C78CE93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45" creationId="{FF688ED2-B15B-4358-8EC9-460631F2EC18}"/>
          </ac:spMkLst>
        </pc:spChg>
        <pc:spChg chg="add mod">
          <ac:chgData name="Devashri Utpal Vagholkar" userId="9137f927-e0cc-4d07-b668-5d857ea415f1" providerId="ADAL" clId="{00F47051-966D-4BB4-AF21-6E321BEB7551}" dt="2020-02-09T19:58:22.922" v="4966" actId="1076"/>
          <ac:spMkLst>
            <pc:docMk/>
            <pc:sldMk cId="1090755354" sldId="277"/>
            <ac:spMk id="46" creationId="{B38C3B86-EA21-4553-BB79-54431FD70EEE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47" creationId="{E4BDD886-0886-48C3-91A0-0FA50F6526BA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49" creationId="{FFDC2B54-3D68-41B3-8BDB-89F9B9507DE1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51" creationId="{30D714ED-50AD-4F0F-B711-AEB23359B414}"/>
          </ac:spMkLst>
        </pc:spChg>
        <pc:spChg chg="add mod">
          <ac:chgData name="Devashri Utpal Vagholkar" userId="9137f927-e0cc-4d07-b668-5d857ea415f1" providerId="ADAL" clId="{00F47051-966D-4BB4-AF21-6E321BEB7551}" dt="2020-02-09T20:01:46.236" v="5035" actId="1076"/>
          <ac:spMkLst>
            <pc:docMk/>
            <pc:sldMk cId="1090755354" sldId="277"/>
            <ac:spMk id="53" creationId="{0ABF2528-E95B-4F1C-AAEC-BCFFE5FC226B}"/>
          </ac:spMkLst>
        </pc:spChg>
        <pc:spChg chg="add">
          <ac:chgData name="Devashri Utpal Vagholkar" userId="9137f927-e0cc-4d07-b668-5d857ea415f1" providerId="ADAL" clId="{00F47051-966D-4BB4-AF21-6E321BEB7551}" dt="2020-02-09T20:01:53.322" v="5037"/>
          <ac:spMkLst>
            <pc:docMk/>
            <pc:sldMk cId="1090755354" sldId="277"/>
            <ac:spMk id="54" creationId="{0160953C-A3DF-4504-B1C3-151BC44838E2}"/>
          </ac:spMkLst>
        </pc:spChg>
        <pc:spChg chg="add mod">
          <ac:chgData name="Devashri Utpal Vagholkar" userId="9137f927-e0cc-4d07-b668-5d857ea415f1" providerId="ADAL" clId="{00F47051-966D-4BB4-AF21-6E321BEB7551}" dt="2020-02-09T20:19:40.616" v="5201" actId="207"/>
          <ac:spMkLst>
            <pc:docMk/>
            <pc:sldMk cId="1090755354" sldId="277"/>
            <ac:spMk id="55" creationId="{D6AEE5A1-A13C-4A24-B7F1-3DBA968F7DCB}"/>
          </ac:spMkLst>
        </pc:spChg>
        <pc:cxnChg chg="add 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6" creationId="{49F158D0-EF99-4F28-97AE-4AD6FB4B7C63}"/>
          </ac:cxnSpMkLst>
        </pc:cxnChg>
        <pc:cxnChg chg="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29" creationId="{FACB3C9E-008F-4776-A5F7-0DB9B8E1ABD5}"/>
          </ac:cxnSpMkLst>
        </pc:cxnChg>
        <pc:cxnChg chg="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31" creationId="{49FB95F4-BCB0-4A9B-8F8C-1D8D4ADF5F41}"/>
          </ac:cxnSpMkLst>
        </pc:cxnChg>
        <pc:cxnChg chg="del mod">
          <ac:chgData name="Devashri Utpal Vagholkar" userId="9137f927-e0cc-4d07-b668-5d857ea415f1" providerId="ADAL" clId="{00F47051-966D-4BB4-AF21-6E321BEB7551}" dt="2020-02-09T20:11:35.017" v="5154" actId="478"/>
          <ac:cxnSpMkLst>
            <pc:docMk/>
            <pc:sldMk cId="1090755354" sldId="277"/>
            <ac:cxnSpMk id="37" creationId="{E6BCF7E2-3A56-4195-B296-5C8836FD418B}"/>
          </ac:cxnSpMkLst>
        </pc:cxnChg>
        <pc:cxnChg chg="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44" creationId="{9237BA7E-8CAD-4BD2-A544-0265EA053D91}"/>
          </ac:cxnSpMkLst>
        </pc:cxnChg>
        <pc:cxnChg chg="add 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48" creationId="{4A29DEEB-26AE-4CC5-8D21-91F9CA97ED03}"/>
          </ac:cxnSpMkLst>
        </pc:cxnChg>
        <pc:cxnChg chg="add 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50" creationId="{90B5AC9E-8884-4817-B85C-2AE447CBB7E6}"/>
          </ac:cxnSpMkLst>
        </pc:cxnChg>
        <pc:cxnChg chg="add mod">
          <ac:chgData name="Devashri Utpal Vagholkar" userId="9137f927-e0cc-4d07-b668-5d857ea415f1" providerId="ADAL" clId="{00F47051-966D-4BB4-AF21-6E321BEB7551}" dt="2020-02-09T20:01:46.236" v="5035" actId="1076"/>
          <ac:cxnSpMkLst>
            <pc:docMk/>
            <pc:sldMk cId="1090755354" sldId="277"/>
            <ac:cxnSpMk id="52" creationId="{30506748-8855-49A0-8586-F573BC80DA2A}"/>
          </ac:cxnSpMkLst>
        </pc:cxnChg>
      </pc:sldChg>
      <pc:sldChg chg="addSp delSp modSp add">
        <pc:chgData name="Devashri Utpal Vagholkar" userId="9137f927-e0cc-4d07-b668-5d857ea415f1" providerId="ADAL" clId="{00F47051-966D-4BB4-AF21-6E321BEB7551}" dt="2020-02-09T20:19:30.342" v="5199" actId="207"/>
        <pc:sldMkLst>
          <pc:docMk/>
          <pc:sldMk cId="1334311271" sldId="278"/>
        </pc:sldMkLst>
        <pc:spChg chg="add del mod">
          <ac:chgData name="Devashri Utpal Vagholkar" userId="9137f927-e0cc-4d07-b668-5d857ea415f1" providerId="ADAL" clId="{00F47051-966D-4BB4-AF21-6E321BEB7551}" dt="2020-02-09T20:15:11.480" v="5180" actId="478"/>
          <ac:spMkLst>
            <pc:docMk/>
            <pc:sldMk cId="1334311271" sldId="278"/>
            <ac:spMk id="5" creationId="{4883EA5A-DC94-438C-948D-3A109FAB9F47}"/>
          </ac:spMkLst>
        </pc:spChg>
        <pc:spChg chg="mod">
          <ac:chgData name="Devashri Utpal Vagholkar" userId="9137f927-e0cc-4d07-b668-5d857ea415f1" providerId="ADAL" clId="{00F47051-966D-4BB4-AF21-6E321BEB7551}" dt="2020-02-09T20:13:54.177" v="5173"/>
          <ac:spMkLst>
            <pc:docMk/>
            <pc:sldMk cId="1334311271" sldId="278"/>
            <ac:spMk id="17" creationId="{6EDEA714-520E-4E76-853D-2C9ACFB9F89F}"/>
          </ac:spMkLst>
        </pc:spChg>
        <pc:spChg chg="add mod">
          <ac:chgData name="Devashri Utpal Vagholkar" userId="9137f927-e0cc-4d07-b668-5d857ea415f1" providerId="ADAL" clId="{00F47051-966D-4BB4-AF21-6E321BEB7551}" dt="2020-02-09T20:19:30.342" v="5199" actId="207"/>
          <ac:spMkLst>
            <pc:docMk/>
            <pc:sldMk cId="1334311271" sldId="278"/>
            <ac:spMk id="55" creationId="{14325DBB-5216-4724-AD4E-0A763EAC1DB6}"/>
          </ac:spMkLst>
        </pc:spChg>
      </pc:sldChg>
      <pc:sldChg chg="addSp modSp add">
        <pc:chgData name="Devashri Utpal Vagholkar" userId="9137f927-e0cc-4d07-b668-5d857ea415f1" providerId="ADAL" clId="{00F47051-966D-4BB4-AF21-6E321BEB7551}" dt="2020-02-09T20:19:15.501" v="5197" actId="207"/>
        <pc:sldMkLst>
          <pc:docMk/>
          <pc:sldMk cId="1589520189" sldId="279"/>
        </pc:sldMkLst>
        <pc:spChg chg="mod">
          <ac:chgData name="Devashri Utpal Vagholkar" userId="9137f927-e0cc-4d07-b668-5d857ea415f1" providerId="ADAL" clId="{00F47051-966D-4BB4-AF21-6E321BEB7551}" dt="2020-02-09T20:18:23.923" v="5187"/>
          <ac:spMkLst>
            <pc:docMk/>
            <pc:sldMk cId="1589520189" sldId="279"/>
            <ac:spMk id="17" creationId="{6EDEA714-520E-4E76-853D-2C9ACFB9F89F}"/>
          </ac:spMkLst>
        </pc:spChg>
        <pc:spChg chg="mod">
          <ac:chgData name="Devashri Utpal Vagholkar" userId="9137f927-e0cc-4d07-b668-5d857ea415f1" providerId="ADAL" clId="{00F47051-966D-4BB4-AF21-6E321BEB7551}" dt="2020-02-09T20:19:15.501" v="5197" actId="207"/>
          <ac:spMkLst>
            <pc:docMk/>
            <pc:sldMk cId="1589520189" sldId="279"/>
            <ac:spMk id="36" creationId="{6A6D181B-E677-4138-9F04-777B5BCBFDEB}"/>
          </ac:spMkLst>
        </pc:spChg>
        <pc:spChg chg="add">
          <ac:chgData name="Devashri Utpal Vagholkar" userId="9137f927-e0cc-4d07-b668-5d857ea415f1" providerId="ADAL" clId="{00F47051-966D-4BB4-AF21-6E321BEB7551}" dt="2020-02-09T20:18:30.170" v="5188"/>
          <ac:spMkLst>
            <pc:docMk/>
            <pc:sldMk cId="1589520189" sldId="279"/>
            <ac:spMk id="55" creationId="{78809AB5-BCBB-4D90-B0DC-47F96D7DD8D8}"/>
          </ac:spMkLst>
        </pc:spChg>
      </pc:sldChg>
      <pc:sldChg chg="add del">
        <pc:chgData name="Devashri Utpal Vagholkar" userId="9137f927-e0cc-4d07-b668-5d857ea415f1" providerId="ADAL" clId="{00F47051-966D-4BB4-AF21-6E321BEB7551}" dt="2020-02-09T20:13:38.506" v="5171"/>
        <pc:sldMkLst>
          <pc:docMk/>
          <pc:sldMk cId="1730684321" sldId="280"/>
        </pc:sldMkLst>
      </pc:sldChg>
      <pc:sldChg chg="add">
        <pc:chgData name="Devashri Utpal Vagholkar" userId="9137f927-e0cc-4d07-b668-5d857ea415f1" providerId="ADAL" clId="{00F47051-966D-4BB4-AF21-6E321BEB7551}" dt="2020-02-09T20:18:08.855" v="5185"/>
        <pc:sldMkLst>
          <pc:docMk/>
          <pc:sldMk cId="2748769250" sldId="280"/>
        </pc:sldMkLst>
      </pc:sldChg>
      <pc:sldChg chg="addSp delSp modSp add">
        <pc:chgData name="Devashri Utpal Vagholkar" userId="9137f927-e0cc-4d07-b668-5d857ea415f1" providerId="ADAL" clId="{00F47051-966D-4BB4-AF21-6E321BEB7551}" dt="2020-02-09T20:31:35.441" v="5289" actId="478"/>
        <pc:sldMkLst>
          <pc:docMk/>
          <pc:sldMk cId="3449540619" sldId="281"/>
        </pc:sldMkLst>
        <pc:spChg chg="mod">
          <ac:chgData name="Devashri Utpal Vagholkar" userId="9137f927-e0cc-4d07-b668-5d857ea415f1" providerId="ADAL" clId="{00F47051-966D-4BB4-AF21-6E321BEB7551}" dt="2020-02-09T20:20:40.677" v="5203"/>
          <ac:spMkLst>
            <pc:docMk/>
            <pc:sldMk cId="3449540619" sldId="281"/>
            <ac:spMk id="2" creationId="{764863D1-ECCF-48FA-B942-8C1A23941351}"/>
          </ac:spMkLst>
        </pc:spChg>
        <pc:spChg chg="del">
          <ac:chgData name="Devashri Utpal Vagholkar" userId="9137f927-e0cc-4d07-b668-5d857ea415f1" providerId="ADAL" clId="{00F47051-966D-4BB4-AF21-6E321BEB7551}" dt="2020-02-09T20:24:59.318" v="5204" actId="478"/>
          <ac:spMkLst>
            <pc:docMk/>
            <pc:sldMk cId="3449540619" sldId="281"/>
            <ac:spMk id="3" creationId="{ABB6B380-D2CB-4EA4-B211-40DA7B20275E}"/>
          </ac:spMkLst>
        </pc:spChg>
        <pc:spChg chg="add del mod">
          <ac:chgData name="Devashri Utpal Vagholkar" userId="9137f927-e0cc-4d07-b668-5d857ea415f1" providerId="ADAL" clId="{00F47051-966D-4BB4-AF21-6E321BEB7551}" dt="2020-02-09T20:30:56.423" v="5279" actId="478"/>
          <ac:spMkLst>
            <pc:docMk/>
            <pc:sldMk cId="3449540619" sldId="281"/>
            <ac:spMk id="5" creationId="{BD94A8B0-E4AA-4B97-9D59-FF6DC1CC0058}"/>
          </ac:spMkLst>
        </pc:spChg>
        <pc:spChg chg="add del mod">
          <ac:chgData name="Devashri Utpal Vagholkar" userId="9137f927-e0cc-4d07-b668-5d857ea415f1" providerId="ADAL" clId="{00F47051-966D-4BB4-AF21-6E321BEB7551}" dt="2020-02-09T20:31:03.662" v="5282" actId="478"/>
          <ac:spMkLst>
            <pc:docMk/>
            <pc:sldMk cId="3449540619" sldId="281"/>
            <ac:spMk id="6" creationId="{8A91F98D-B270-4368-8EC8-B17560928D7F}"/>
          </ac:spMkLst>
        </pc:spChg>
        <pc:spChg chg="add mod">
          <ac:chgData name="Devashri Utpal Vagholkar" userId="9137f927-e0cc-4d07-b668-5d857ea415f1" providerId="ADAL" clId="{00F47051-966D-4BB4-AF21-6E321BEB7551}" dt="2020-02-09T20:27:28.732" v="5215" actId="1076"/>
          <ac:spMkLst>
            <pc:docMk/>
            <pc:sldMk cId="3449540619" sldId="281"/>
            <ac:spMk id="7" creationId="{86611056-89AE-4B48-B871-45D01C147FE5}"/>
          </ac:spMkLst>
        </pc:spChg>
        <pc:spChg chg="add mod">
          <ac:chgData name="Devashri Utpal Vagholkar" userId="9137f927-e0cc-4d07-b668-5d857ea415f1" providerId="ADAL" clId="{00F47051-966D-4BB4-AF21-6E321BEB7551}" dt="2020-02-09T20:27:33.742" v="5217" actId="1076"/>
          <ac:spMkLst>
            <pc:docMk/>
            <pc:sldMk cId="3449540619" sldId="281"/>
            <ac:spMk id="8" creationId="{4FA859E2-AA12-46F6-A5C9-42000CB4CE00}"/>
          </ac:spMkLst>
        </pc:spChg>
        <pc:spChg chg="add mod">
          <ac:chgData name="Devashri Utpal Vagholkar" userId="9137f927-e0cc-4d07-b668-5d857ea415f1" providerId="ADAL" clId="{00F47051-966D-4BB4-AF21-6E321BEB7551}" dt="2020-02-09T20:27:53.774" v="5221" actId="1076"/>
          <ac:spMkLst>
            <pc:docMk/>
            <pc:sldMk cId="3449540619" sldId="281"/>
            <ac:spMk id="9" creationId="{7377AC59-E3D9-4DDE-899D-4D6A0FA1ECC9}"/>
          </ac:spMkLst>
        </pc:spChg>
        <pc:spChg chg="add mod">
          <ac:chgData name="Devashri Utpal Vagholkar" userId="9137f927-e0cc-4d07-b668-5d857ea415f1" providerId="ADAL" clId="{00F47051-966D-4BB4-AF21-6E321BEB7551}" dt="2020-02-09T20:28:08.505" v="5229" actId="20577"/>
          <ac:spMkLst>
            <pc:docMk/>
            <pc:sldMk cId="3449540619" sldId="281"/>
            <ac:spMk id="10" creationId="{A7DF437A-BB44-4E4D-8B6B-B5B8A6EFEF42}"/>
          </ac:spMkLst>
        </pc:spChg>
        <pc:spChg chg="add mod">
          <ac:chgData name="Devashri Utpal Vagholkar" userId="9137f927-e0cc-4d07-b668-5d857ea415f1" providerId="ADAL" clId="{00F47051-966D-4BB4-AF21-6E321BEB7551}" dt="2020-02-09T20:28:05.642" v="5227" actId="20577"/>
          <ac:spMkLst>
            <pc:docMk/>
            <pc:sldMk cId="3449540619" sldId="281"/>
            <ac:spMk id="11" creationId="{B5B2A278-1976-4628-B9F5-CA5CEA8B7A64}"/>
          </ac:spMkLst>
        </pc:spChg>
        <pc:spChg chg="add del mod">
          <ac:chgData name="Devashri Utpal Vagholkar" userId="9137f927-e0cc-4d07-b668-5d857ea415f1" providerId="ADAL" clId="{00F47051-966D-4BB4-AF21-6E321BEB7551}" dt="2020-02-09T20:31:00.297" v="5280" actId="478"/>
          <ac:spMkLst>
            <pc:docMk/>
            <pc:sldMk cId="3449540619" sldId="281"/>
            <ac:spMk id="12" creationId="{848E06A5-32A7-4229-8215-9919CAE614E6}"/>
          </ac:spMkLst>
        </pc:spChg>
        <pc:spChg chg="add del mod">
          <ac:chgData name="Devashri Utpal Vagholkar" userId="9137f927-e0cc-4d07-b668-5d857ea415f1" providerId="ADAL" clId="{00F47051-966D-4BB4-AF21-6E321BEB7551}" dt="2020-02-09T20:31:09.210" v="5283" actId="478"/>
          <ac:spMkLst>
            <pc:docMk/>
            <pc:sldMk cId="3449540619" sldId="281"/>
            <ac:spMk id="13" creationId="{40E5F4E3-EB2B-4D81-8370-3BF9FDF1315A}"/>
          </ac:spMkLst>
        </pc:spChg>
        <pc:spChg chg="add del mod">
          <ac:chgData name="Devashri Utpal Vagholkar" userId="9137f927-e0cc-4d07-b668-5d857ea415f1" providerId="ADAL" clId="{00F47051-966D-4BB4-AF21-6E321BEB7551}" dt="2020-02-09T20:31:13.845" v="5284" actId="478"/>
          <ac:spMkLst>
            <pc:docMk/>
            <pc:sldMk cId="3449540619" sldId="281"/>
            <ac:spMk id="14" creationId="{60E3E0DD-860B-4E51-B2F2-6FDBB350228B}"/>
          </ac:spMkLst>
        </pc:spChg>
        <pc:spChg chg="add del mod">
          <ac:chgData name="Devashri Utpal Vagholkar" userId="9137f927-e0cc-4d07-b668-5d857ea415f1" providerId="ADAL" clId="{00F47051-966D-4BB4-AF21-6E321BEB7551}" dt="2020-02-09T20:31:13.845" v="5284" actId="478"/>
          <ac:spMkLst>
            <pc:docMk/>
            <pc:sldMk cId="3449540619" sldId="281"/>
            <ac:spMk id="15" creationId="{C3DC8FCC-30DC-404C-9C3B-493632A9E280}"/>
          </ac:spMkLst>
        </pc:spChg>
        <pc:spChg chg="add del mod">
          <ac:chgData name="Devashri Utpal Vagholkar" userId="9137f927-e0cc-4d07-b668-5d857ea415f1" providerId="ADAL" clId="{00F47051-966D-4BB4-AF21-6E321BEB7551}" dt="2020-02-09T20:31:18.326" v="5286" actId="478"/>
          <ac:spMkLst>
            <pc:docMk/>
            <pc:sldMk cId="3449540619" sldId="281"/>
            <ac:spMk id="16" creationId="{EEA9029C-5550-4C6E-A70F-2A01E64116DD}"/>
          </ac:spMkLst>
        </pc:spChg>
        <pc:spChg chg="add del mod">
          <ac:chgData name="Devashri Utpal Vagholkar" userId="9137f927-e0cc-4d07-b668-5d857ea415f1" providerId="ADAL" clId="{00F47051-966D-4BB4-AF21-6E321BEB7551}" dt="2020-02-09T20:31:35.441" v="5289" actId="478"/>
          <ac:spMkLst>
            <pc:docMk/>
            <pc:sldMk cId="3449540619" sldId="281"/>
            <ac:spMk id="17" creationId="{EC23486F-DFF3-4547-826C-FF2B68DA522C}"/>
          </ac:spMkLst>
        </pc:spChg>
        <pc:spChg chg="add del mod">
          <ac:chgData name="Devashri Utpal Vagholkar" userId="9137f927-e0cc-4d07-b668-5d857ea415f1" providerId="ADAL" clId="{00F47051-966D-4BB4-AF21-6E321BEB7551}" dt="2020-02-09T20:31:18.326" v="5286" actId="478"/>
          <ac:spMkLst>
            <pc:docMk/>
            <pc:sldMk cId="3449540619" sldId="281"/>
            <ac:spMk id="18" creationId="{22E68907-3B35-4FB9-8ADB-368E76314897}"/>
          </ac:spMkLst>
        </pc:spChg>
        <pc:spChg chg="add del mod">
          <ac:chgData name="Devashri Utpal Vagholkar" userId="9137f927-e0cc-4d07-b668-5d857ea415f1" providerId="ADAL" clId="{00F47051-966D-4BB4-AF21-6E321BEB7551}" dt="2020-02-09T20:31:27.782" v="5288" actId="478"/>
          <ac:spMkLst>
            <pc:docMk/>
            <pc:sldMk cId="3449540619" sldId="281"/>
            <ac:spMk id="19" creationId="{9A9F2D66-2A1C-419B-B070-9F15D34BF738}"/>
          </ac:spMkLst>
        </pc:spChg>
        <pc:spChg chg="add del mod">
          <ac:chgData name="Devashri Utpal Vagholkar" userId="9137f927-e0cc-4d07-b668-5d857ea415f1" providerId="ADAL" clId="{00F47051-966D-4BB4-AF21-6E321BEB7551}" dt="2020-02-09T20:31:13.845" v="5284" actId="478"/>
          <ac:spMkLst>
            <pc:docMk/>
            <pc:sldMk cId="3449540619" sldId="281"/>
            <ac:spMk id="20" creationId="{0390DFC2-A05A-4E17-9517-10F774587536}"/>
          </ac:spMkLst>
        </pc:spChg>
        <pc:spChg chg="add del mod">
          <ac:chgData name="Devashri Utpal Vagholkar" userId="9137f927-e0cc-4d07-b668-5d857ea415f1" providerId="ADAL" clId="{00F47051-966D-4BB4-AF21-6E321BEB7551}" dt="2020-02-09T20:31:13.845" v="5284" actId="478"/>
          <ac:spMkLst>
            <pc:docMk/>
            <pc:sldMk cId="3449540619" sldId="281"/>
            <ac:spMk id="21" creationId="{4EA00A47-EB14-4C51-8ABF-8A4E9377EFFD}"/>
          </ac:spMkLst>
        </pc:spChg>
        <pc:spChg chg="add del mod">
          <ac:chgData name="Devashri Utpal Vagholkar" userId="9137f927-e0cc-4d07-b668-5d857ea415f1" providerId="ADAL" clId="{00F47051-966D-4BB4-AF21-6E321BEB7551}" dt="2020-02-09T20:31:15.862" v="5285" actId="478"/>
          <ac:spMkLst>
            <pc:docMk/>
            <pc:sldMk cId="3449540619" sldId="281"/>
            <ac:spMk id="22" creationId="{F9F6B1EF-60B7-4EC8-97FC-CCDF71F0A31A}"/>
          </ac:spMkLst>
        </pc:spChg>
        <pc:spChg chg="add del mod">
          <ac:chgData name="Devashri Utpal Vagholkar" userId="9137f927-e0cc-4d07-b668-5d857ea415f1" providerId="ADAL" clId="{00F47051-966D-4BB4-AF21-6E321BEB7551}" dt="2020-02-09T20:31:18.326" v="5286" actId="478"/>
          <ac:spMkLst>
            <pc:docMk/>
            <pc:sldMk cId="3449540619" sldId="281"/>
            <ac:spMk id="23" creationId="{DFB01A6C-0A2F-45B8-8A9E-37A895335BA5}"/>
          </ac:spMkLst>
        </pc:spChg>
        <pc:spChg chg="add del mod">
          <ac:chgData name="Devashri Utpal Vagholkar" userId="9137f927-e0cc-4d07-b668-5d857ea415f1" providerId="ADAL" clId="{00F47051-966D-4BB4-AF21-6E321BEB7551}" dt="2020-02-09T20:31:18.326" v="5286" actId="478"/>
          <ac:spMkLst>
            <pc:docMk/>
            <pc:sldMk cId="3449540619" sldId="281"/>
            <ac:spMk id="24" creationId="{1BD242D1-26EC-4366-9FEA-BBA5B5D0C760}"/>
          </ac:spMkLst>
        </pc:spChg>
        <pc:spChg chg="add del mod">
          <ac:chgData name="Devashri Utpal Vagholkar" userId="9137f927-e0cc-4d07-b668-5d857ea415f1" providerId="ADAL" clId="{00F47051-966D-4BB4-AF21-6E321BEB7551}" dt="2020-02-09T20:31:25.139" v="5287" actId="478"/>
          <ac:spMkLst>
            <pc:docMk/>
            <pc:sldMk cId="3449540619" sldId="281"/>
            <ac:spMk id="25" creationId="{DE8F4A5F-0796-4763-9814-982167F8E741}"/>
          </ac:spMkLst>
        </pc:spChg>
      </pc:sldChg>
      <pc:sldChg chg="delSp add">
        <pc:chgData name="Devashri Utpal Vagholkar" userId="9137f927-e0cc-4d07-b668-5d857ea415f1" providerId="ADAL" clId="{00F47051-966D-4BB4-AF21-6E321BEB7551}" dt="2020-02-09T20:31:45.208" v="5290" actId="478"/>
        <pc:sldMkLst>
          <pc:docMk/>
          <pc:sldMk cId="3794136571" sldId="282"/>
        </pc:sldMkLst>
        <pc:spChg chg="del">
          <ac:chgData name="Devashri Utpal Vagholkar" userId="9137f927-e0cc-4d07-b668-5d857ea415f1" providerId="ADAL" clId="{00F47051-966D-4BB4-AF21-6E321BEB7551}" dt="2020-02-09T20:31:45.208" v="5290" actId="478"/>
          <ac:spMkLst>
            <pc:docMk/>
            <pc:sldMk cId="3794136571" sldId="282"/>
            <ac:spMk id="5" creationId="{BD94A8B0-E4AA-4B97-9D59-FF6DC1CC0058}"/>
          </ac:spMkLst>
        </pc:spChg>
      </pc:sldChg>
      <pc:sldChg chg="add">
        <pc:chgData name="Devashri Utpal Vagholkar" userId="9137f927-e0cc-4d07-b668-5d857ea415f1" providerId="ADAL" clId="{00F47051-966D-4BB4-AF21-6E321BEB7551}" dt="2020-02-09T20:30:53.331" v="5278"/>
        <pc:sldMkLst>
          <pc:docMk/>
          <pc:sldMk cId="2297853671" sldId="283"/>
        </pc:sldMkLst>
      </pc:sldChg>
      <pc:sldChg chg="addSp modSp add">
        <pc:chgData name="Devashri Utpal Vagholkar" userId="9137f927-e0cc-4d07-b668-5d857ea415f1" providerId="ADAL" clId="{00F47051-966D-4BB4-AF21-6E321BEB7551}" dt="2020-02-09T20:35:48.136" v="5344" actId="207"/>
        <pc:sldMkLst>
          <pc:docMk/>
          <pc:sldMk cId="3910142644" sldId="284"/>
        </pc:sldMkLst>
        <pc:spChg chg="add mod">
          <ac:chgData name="Devashri Utpal Vagholkar" userId="9137f927-e0cc-4d07-b668-5d857ea415f1" providerId="ADAL" clId="{00F47051-966D-4BB4-AF21-6E321BEB7551}" dt="2020-02-09T20:32:47.464" v="5293" actId="208"/>
          <ac:spMkLst>
            <pc:docMk/>
            <pc:sldMk cId="3910142644" sldId="284"/>
            <ac:spMk id="3" creationId="{24F795B9-5DAC-4742-885D-93BE6F5ECDF5}"/>
          </ac:spMkLst>
        </pc:spChg>
        <pc:spChg chg="add mod">
          <ac:chgData name="Devashri Utpal Vagholkar" userId="9137f927-e0cc-4d07-b668-5d857ea415f1" providerId="ADAL" clId="{00F47051-966D-4BB4-AF21-6E321BEB7551}" dt="2020-02-09T20:35:48.136" v="5344" actId="207"/>
          <ac:spMkLst>
            <pc:docMk/>
            <pc:sldMk cId="3910142644" sldId="284"/>
            <ac:spMk id="26" creationId="{988BCC07-2711-4787-8186-38182B49A416}"/>
          </ac:spMkLst>
        </pc:spChg>
      </pc:sldChg>
      <pc:sldChg chg="addSp modSp add">
        <pc:chgData name="Devashri Utpal Vagholkar" userId="9137f927-e0cc-4d07-b668-5d857ea415f1" providerId="ADAL" clId="{00F47051-966D-4BB4-AF21-6E321BEB7551}" dt="2020-02-09T20:35:26.783" v="5340" actId="207"/>
        <pc:sldMkLst>
          <pc:docMk/>
          <pc:sldMk cId="603722617" sldId="285"/>
        </pc:sldMkLst>
        <pc:spChg chg="add mod">
          <ac:chgData name="Devashri Utpal Vagholkar" userId="9137f927-e0cc-4d07-b668-5d857ea415f1" providerId="ADAL" clId="{00F47051-966D-4BB4-AF21-6E321BEB7551}" dt="2020-02-09T20:34:39.574" v="5324" actId="208"/>
          <ac:spMkLst>
            <pc:docMk/>
            <pc:sldMk cId="603722617" sldId="285"/>
            <ac:spMk id="5" creationId="{90912BA4-3047-4547-B464-23F165812536}"/>
          </ac:spMkLst>
        </pc:spChg>
        <pc:spChg chg="mod">
          <ac:chgData name="Devashri Utpal Vagholkar" userId="9137f927-e0cc-4d07-b668-5d857ea415f1" providerId="ADAL" clId="{00F47051-966D-4BB4-AF21-6E321BEB7551}" dt="2020-02-09T20:35:22.694" v="5339" actId="207"/>
          <ac:spMkLst>
            <pc:docMk/>
            <pc:sldMk cId="603722617" sldId="285"/>
            <ac:spMk id="26" creationId="{988BCC07-2711-4787-8186-38182B49A416}"/>
          </ac:spMkLst>
        </pc:spChg>
        <pc:spChg chg="add mod">
          <ac:chgData name="Devashri Utpal Vagholkar" userId="9137f927-e0cc-4d07-b668-5d857ea415f1" providerId="ADAL" clId="{00F47051-966D-4BB4-AF21-6E321BEB7551}" dt="2020-02-09T20:35:26.783" v="5340" actId="207"/>
          <ac:spMkLst>
            <pc:docMk/>
            <pc:sldMk cId="603722617" sldId="285"/>
            <ac:spMk id="27" creationId="{1A329DA9-F592-4CF7-BDBB-F1076FADD570}"/>
          </ac:spMkLst>
        </pc:spChg>
      </pc:sldChg>
      <pc:sldChg chg="add del ord">
        <pc:chgData name="Devashri Utpal Vagholkar" userId="9137f927-e0cc-4d07-b668-5d857ea415f1" providerId="ADAL" clId="{00F47051-966D-4BB4-AF21-6E321BEB7551}" dt="2020-02-09T20:33:59.512" v="5321" actId="47"/>
        <pc:sldMkLst>
          <pc:docMk/>
          <pc:sldMk cId="973354327" sldId="285"/>
        </pc:sldMkLst>
      </pc:sldChg>
      <pc:sldChg chg="modSp add">
        <pc:chgData name="Devashri Utpal Vagholkar" userId="9137f927-e0cc-4d07-b668-5d857ea415f1" providerId="ADAL" clId="{00F47051-966D-4BB4-AF21-6E321BEB7551}" dt="2020-02-09T20:59:44.848" v="5931" actId="20577"/>
        <pc:sldMkLst>
          <pc:docMk/>
          <pc:sldMk cId="3107875954" sldId="286"/>
        </pc:sldMkLst>
        <pc:spChg chg="mod">
          <ac:chgData name="Devashri Utpal Vagholkar" userId="9137f927-e0cc-4d07-b668-5d857ea415f1" providerId="ADAL" clId="{00F47051-966D-4BB4-AF21-6E321BEB7551}" dt="2020-02-09T20:54:50.411" v="5365" actId="20577"/>
          <ac:spMkLst>
            <pc:docMk/>
            <pc:sldMk cId="3107875954" sldId="286"/>
            <ac:spMk id="2" creationId="{9D7BDB2A-2DA7-4345-A294-717A66655FF2}"/>
          </ac:spMkLst>
        </pc:spChg>
        <pc:spChg chg="mod">
          <ac:chgData name="Devashri Utpal Vagholkar" userId="9137f927-e0cc-4d07-b668-5d857ea415f1" providerId="ADAL" clId="{00F47051-966D-4BB4-AF21-6E321BEB7551}" dt="2020-02-09T20:59:44.848" v="5931" actId="20577"/>
          <ac:spMkLst>
            <pc:docMk/>
            <pc:sldMk cId="3107875954" sldId="286"/>
            <ac:spMk id="3" creationId="{BDE5A687-5F2B-4F59-9937-588E99AFCA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3CE08-031F-426C-8443-C2715BA719B0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257EF-3359-4332-8CB2-3C036CFB0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56721-B610-4E1B-A4E3-99EBF20F2E66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7A2E-61F6-4B9B-97EE-513AFD6BD9C1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1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0D5A-5E28-4CCD-88F4-12B1EE01148B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C17CD-F3F2-4EFE-93A2-AB46C932382F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5D9A-AABB-42A8-A141-0B9CBFC25AF6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10176-6280-4841-9B00-B95FD069F682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1952-BAEA-4E45-B189-1FF394D45671}" type="datetime1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C286-5811-4C15-9E74-1231F38EC48E}" type="datetime1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D220-1FDB-4912-827D-63CE6F3861DB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FE7F-05F9-42B9-B1D6-3DF1AF690BF2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DAFA-89B8-4F92-B1AD-BA86DE2B641B}" type="datetime1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4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B31D-2045-448B-9564-DA6F688DFDED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Devashri Vagholkar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5983-26B7-4FE6-88AD-9C275E61D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4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E31C-B3A1-4E2E-9CD5-29EF102DB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CS590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9C33F-43EC-4FB7-86DA-2BC063F99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02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7D0FA-AA43-4B44-BEE3-26C4A663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190423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DEA714-520E-4E76-853D-2C9ACFB9F89F}"/>
              </a:ext>
            </a:extLst>
          </p:cNvPr>
          <p:cNvSpPr/>
          <p:nvPr/>
        </p:nvSpPr>
        <p:spPr>
          <a:xfrm>
            <a:off x="3643162" y="4133222"/>
            <a:ext cx="2136710" cy="1053616"/>
          </a:xfrm>
          <a:custGeom>
            <a:avLst/>
            <a:gdLst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769637 h 1158971"/>
              <a:gd name="connsiteX1" fmla="*/ 2677886 w 7035282"/>
              <a:gd name="connsiteY1" fmla="*/ 583025 h 1158971"/>
              <a:gd name="connsiteX2" fmla="*/ 4842588 w 7035282"/>
              <a:gd name="connsiteY2" fmla="*/ 1124201 h 1158971"/>
              <a:gd name="connsiteX3" fmla="*/ 7035282 w 7035282"/>
              <a:gd name="connsiteY3" fmla="*/ 1012233 h 1158971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474369 h 1306583"/>
              <a:gd name="connsiteX1" fmla="*/ 2677886 w 7035282"/>
              <a:gd name="connsiteY1" fmla="*/ 287757 h 1306583"/>
              <a:gd name="connsiteX2" fmla="*/ 4842588 w 7035282"/>
              <a:gd name="connsiteY2" fmla="*/ 828933 h 1306583"/>
              <a:gd name="connsiteX3" fmla="*/ 7035282 w 7035282"/>
              <a:gd name="connsiteY3" fmla="*/ 716965 h 1306583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381189 h 761339"/>
              <a:gd name="connsiteX1" fmla="*/ 2677886 w 7035282"/>
              <a:gd name="connsiteY1" fmla="*/ 194577 h 761339"/>
              <a:gd name="connsiteX2" fmla="*/ 4842588 w 7035282"/>
              <a:gd name="connsiteY2" fmla="*/ 735753 h 761339"/>
              <a:gd name="connsiteX3" fmla="*/ 7035282 w 7035282"/>
              <a:gd name="connsiteY3" fmla="*/ 623785 h 76133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1457724"/>
              <a:gd name="connsiteX1" fmla="*/ 2677886 w 7035282"/>
              <a:gd name="connsiteY1" fmla="*/ 287756 h 1457724"/>
              <a:gd name="connsiteX2" fmla="*/ 4842588 w 7035282"/>
              <a:gd name="connsiteY2" fmla="*/ 828932 h 1457724"/>
              <a:gd name="connsiteX3" fmla="*/ 7035282 w 7035282"/>
              <a:gd name="connsiteY3" fmla="*/ 716964 h 1457724"/>
              <a:gd name="connsiteX0" fmla="*/ 0 w 7221894"/>
              <a:gd name="connsiteY0" fmla="*/ 1022521 h 1455371"/>
              <a:gd name="connsiteX1" fmla="*/ 2864498 w 7221894"/>
              <a:gd name="connsiteY1" fmla="*/ 285403 h 1455371"/>
              <a:gd name="connsiteX2" fmla="*/ 5029200 w 7221894"/>
              <a:gd name="connsiteY2" fmla="*/ 826579 h 1455371"/>
              <a:gd name="connsiteX3" fmla="*/ 7221894 w 7221894"/>
              <a:gd name="connsiteY3" fmla="*/ 714611 h 1455371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1320458 h 1320458"/>
              <a:gd name="connsiteX1" fmla="*/ 2593910 w 6923314"/>
              <a:gd name="connsiteY1" fmla="*/ 424720 h 1320458"/>
              <a:gd name="connsiteX2" fmla="*/ 4730620 w 6923314"/>
              <a:gd name="connsiteY2" fmla="*/ 1087194 h 1320458"/>
              <a:gd name="connsiteX3" fmla="*/ 6923314 w 6923314"/>
              <a:gd name="connsiteY3" fmla="*/ 975226 h 1320458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278990 h 1436868"/>
              <a:gd name="connsiteX1" fmla="*/ 2593910 w 6923314"/>
              <a:gd name="connsiteY1" fmla="*/ 383252 h 1436868"/>
              <a:gd name="connsiteX2" fmla="*/ 4730620 w 6923314"/>
              <a:gd name="connsiteY2" fmla="*/ 1045726 h 1436868"/>
              <a:gd name="connsiteX3" fmla="*/ 6923314 w 6923314"/>
              <a:gd name="connsiteY3" fmla="*/ 933758 h 1436868"/>
              <a:gd name="connsiteX0" fmla="*/ 0 w 4329404"/>
              <a:gd name="connsiteY0" fmla="*/ 74302 h 1127918"/>
              <a:gd name="connsiteX1" fmla="*/ 2136710 w 4329404"/>
              <a:gd name="connsiteY1" fmla="*/ 736776 h 1127918"/>
              <a:gd name="connsiteX2" fmla="*/ 4329404 w 4329404"/>
              <a:gd name="connsiteY2" fmla="*/ 624808 h 1127918"/>
              <a:gd name="connsiteX0" fmla="*/ 0 w 2136710"/>
              <a:gd name="connsiteY0" fmla="*/ 0 h 1053616"/>
              <a:gd name="connsiteX1" fmla="*/ 2136710 w 2136710"/>
              <a:gd name="connsiteY1" fmla="*/ 662474 h 105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36710" h="1053616">
                <a:moveTo>
                  <a:pt x="0" y="0"/>
                </a:moveTo>
                <a:cubicBezTo>
                  <a:pt x="116633" y="791547"/>
                  <a:pt x="1835020" y="1531776"/>
                  <a:pt x="2136710" y="662474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41EEA-F673-4E0F-8B51-4A8F3B196DC2}"/>
              </a:ext>
            </a:extLst>
          </p:cNvPr>
          <p:cNvSpPr/>
          <p:nvPr/>
        </p:nvSpPr>
        <p:spPr>
          <a:xfrm>
            <a:off x="993268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ECCDFF-1147-4D91-9A97-044E27CC1488}"/>
              </a:ext>
            </a:extLst>
          </p:cNvPr>
          <p:cNvSpPr/>
          <p:nvPr/>
        </p:nvSpPr>
        <p:spPr>
          <a:xfrm>
            <a:off x="965276" y="410777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1C2DF5-D966-4768-AF17-A058CD524C77}"/>
              </a:ext>
            </a:extLst>
          </p:cNvPr>
          <p:cNvSpPr/>
          <p:nvPr/>
        </p:nvSpPr>
        <p:spPr>
          <a:xfrm>
            <a:off x="3487650" y="314456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5827FD-D65F-47C6-AD92-5A1BD2F1A8EA}"/>
              </a:ext>
            </a:extLst>
          </p:cNvPr>
          <p:cNvSpPr/>
          <p:nvPr/>
        </p:nvSpPr>
        <p:spPr>
          <a:xfrm>
            <a:off x="3599618" y="407978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E0F6AA-747F-43CF-80F0-C444D87C55E3}"/>
              </a:ext>
            </a:extLst>
          </p:cNvPr>
          <p:cNvSpPr/>
          <p:nvPr/>
        </p:nvSpPr>
        <p:spPr>
          <a:xfrm>
            <a:off x="3711586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33B656-9F9E-45C2-BF90-12B0EDD8A7A3}"/>
              </a:ext>
            </a:extLst>
          </p:cNvPr>
          <p:cNvSpPr/>
          <p:nvPr/>
        </p:nvSpPr>
        <p:spPr>
          <a:xfrm>
            <a:off x="5518053" y="544516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478222-4161-4816-8F29-6A9BDB701152}"/>
              </a:ext>
            </a:extLst>
          </p:cNvPr>
          <p:cNvSpPr/>
          <p:nvPr/>
        </p:nvSpPr>
        <p:spPr>
          <a:xfrm>
            <a:off x="5758100" y="4641741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0F4D9-530C-4728-A146-C7DDA75CD64E}"/>
              </a:ext>
            </a:extLst>
          </p:cNvPr>
          <p:cNvSpPr/>
          <p:nvPr/>
        </p:nvSpPr>
        <p:spPr>
          <a:xfrm>
            <a:off x="5988644" y="368218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BDBC9D-15E8-424D-82FC-C12CB5E60AC7}"/>
              </a:ext>
            </a:extLst>
          </p:cNvPr>
          <p:cNvSpPr/>
          <p:nvPr/>
        </p:nvSpPr>
        <p:spPr>
          <a:xfrm>
            <a:off x="7726859" y="360378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1F1980-60EB-4A27-8519-9EFC7EEF198F}"/>
              </a:ext>
            </a:extLst>
          </p:cNvPr>
          <p:cNvSpPr/>
          <p:nvPr/>
        </p:nvSpPr>
        <p:spPr>
          <a:xfrm>
            <a:off x="7916582" y="4585757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B3C9E-008F-4776-A5F7-0DB9B8E1ABD5}"/>
              </a:ext>
            </a:extLst>
          </p:cNvPr>
          <p:cNvCxnSpPr>
            <a:cxnSpLocks/>
            <a:stCxn id="18" idx="4"/>
            <a:endCxn id="19" idx="4"/>
          </p:cNvCxnSpPr>
          <p:nvPr/>
        </p:nvCxnSpPr>
        <p:spPr>
          <a:xfrm flipH="1" flipV="1">
            <a:off x="1021260" y="4219743"/>
            <a:ext cx="27992" cy="84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FB95F4-BCB0-4A9B-8F8C-1D8D4ADF5F41}"/>
              </a:ext>
            </a:extLst>
          </p:cNvPr>
          <p:cNvCxnSpPr>
            <a:cxnSpLocks/>
            <a:stCxn id="22" idx="4"/>
            <a:endCxn id="20" idx="4"/>
          </p:cNvCxnSpPr>
          <p:nvPr/>
        </p:nvCxnSpPr>
        <p:spPr>
          <a:xfrm flipH="1" flipV="1">
            <a:off x="3543634" y="3256527"/>
            <a:ext cx="223936" cy="180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BCF7E2-3A56-4195-B296-5C8836FD418B}"/>
              </a:ext>
            </a:extLst>
          </p:cNvPr>
          <p:cNvCxnSpPr>
            <a:cxnSpLocks/>
            <a:stCxn id="23" idx="4"/>
            <a:endCxn id="25" idx="4"/>
          </p:cNvCxnSpPr>
          <p:nvPr/>
        </p:nvCxnSpPr>
        <p:spPr>
          <a:xfrm flipV="1">
            <a:off x="5574037" y="3794147"/>
            <a:ext cx="470591" cy="176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37BA7E-8CAD-4BD2-A544-0265EA053D91}"/>
              </a:ext>
            </a:extLst>
          </p:cNvPr>
          <p:cNvCxnSpPr>
            <a:cxnSpLocks/>
            <a:stCxn id="27" idx="1"/>
            <a:endCxn id="26" idx="4"/>
          </p:cNvCxnSpPr>
          <p:nvPr/>
        </p:nvCxnSpPr>
        <p:spPr>
          <a:xfrm flipH="1" flipV="1">
            <a:off x="7782843" y="3715753"/>
            <a:ext cx="150136" cy="88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7F3BA8-0C80-49C7-A7E5-DCA9FA9B1591}"/>
              </a:ext>
            </a:extLst>
          </p:cNvPr>
          <p:cNvSpPr txBox="1"/>
          <p:nvPr/>
        </p:nvSpPr>
        <p:spPr>
          <a:xfrm>
            <a:off x="568445" y="4992520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CE47F-0052-43C1-865E-C4F25D0541E4}"/>
              </a:ext>
            </a:extLst>
          </p:cNvPr>
          <p:cNvSpPr txBox="1"/>
          <p:nvPr/>
        </p:nvSpPr>
        <p:spPr>
          <a:xfrm>
            <a:off x="593130" y="380725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94E15-EB9D-47C8-BC5B-FA83C797E080}"/>
              </a:ext>
            </a:extLst>
          </p:cNvPr>
          <p:cNvSpPr txBox="1"/>
          <p:nvPr/>
        </p:nvSpPr>
        <p:spPr>
          <a:xfrm>
            <a:off x="3073043" y="3010119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D347A-ABEB-4C57-BB78-C7DC3A130F18}"/>
              </a:ext>
            </a:extLst>
          </p:cNvPr>
          <p:cNvSpPr txBox="1"/>
          <p:nvPr/>
        </p:nvSpPr>
        <p:spPr>
          <a:xfrm>
            <a:off x="3655602" y="368440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80E18-F211-4280-9D7E-BDED32269392}"/>
              </a:ext>
            </a:extLst>
          </p:cNvPr>
          <p:cNvSpPr txBox="1"/>
          <p:nvPr/>
        </p:nvSpPr>
        <p:spPr>
          <a:xfrm>
            <a:off x="3347939" y="5016553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E91CF-807A-42BE-AC1E-4201C7593180}"/>
              </a:ext>
            </a:extLst>
          </p:cNvPr>
          <p:cNvSpPr txBox="1"/>
          <p:nvPr/>
        </p:nvSpPr>
        <p:spPr>
          <a:xfrm>
            <a:off x="5574037" y="554131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D181B-E677-4138-9F04-777B5BCBFDEB}"/>
              </a:ext>
            </a:extLst>
          </p:cNvPr>
          <p:cNvSpPr txBox="1"/>
          <p:nvPr/>
        </p:nvSpPr>
        <p:spPr>
          <a:xfrm>
            <a:off x="5898945" y="438437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895BE-6911-4070-A89A-2A5644283602}"/>
              </a:ext>
            </a:extLst>
          </p:cNvPr>
          <p:cNvSpPr txBox="1"/>
          <p:nvPr/>
        </p:nvSpPr>
        <p:spPr>
          <a:xfrm>
            <a:off x="5970672" y="331436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B6FABC-5CFC-42BF-9411-4447D00D7708}"/>
              </a:ext>
            </a:extLst>
          </p:cNvPr>
          <p:cNvSpPr txBox="1"/>
          <p:nvPr/>
        </p:nvSpPr>
        <p:spPr>
          <a:xfrm>
            <a:off x="7834901" y="324612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D950D-0FDC-42B2-944F-AE4BFD3493B4}"/>
              </a:ext>
            </a:extLst>
          </p:cNvPr>
          <p:cNvSpPr txBox="1"/>
          <p:nvPr/>
        </p:nvSpPr>
        <p:spPr>
          <a:xfrm>
            <a:off x="8044759" y="468471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08F4F-BC7F-41ED-AF37-623203D0C056}"/>
              </a:ext>
            </a:extLst>
          </p:cNvPr>
          <p:cNvSpPr txBox="1"/>
          <p:nvPr/>
        </p:nvSpPr>
        <p:spPr>
          <a:xfrm>
            <a:off x="3460182" y="3458318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9E27F2-D112-4A84-83E8-A53BBF94AF3B}"/>
              </a:ext>
            </a:extLst>
          </p:cNvPr>
          <p:cNvSpPr txBox="1"/>
          <p:nvPr/>
        </p:nvSpPr>
        <p:spPr>
          <a:xfrm>
            <a:off x="5788250" y="397353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493D9-E82E-4058-8C18-40024C78CE93}"/>
              </a:ext>
            </a:extLst>
          </p:cNvPr>
          <p:cNvSpPr txBox="1"/>
          <p:nvPr/>
        </p:nvSpPr>
        <p:spPr>
          <a:xfrm>
            <a:off x="5532405" y="490698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688ED2-B15B-4358-8EC9-460631F2EC18}"/>
              </a:ext>
            </a:extLst>
          </p:cNvPr>
          <p:cNvSpPr txBox="1"/>
          <p:nvPr/>
        </p:nvSpPr>
        <p:spPr>
          <a:xfrm>
            <a:off x="3556400" y="433568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3B86-EA21-4553-BB79-54431FD70EEE}"/>
              </a:ext>
            </a:extLst>
          </p:cNvPr>
          <p:cNvSpPr txBox="1"/>
          <p:nvPr/>
        </p:nvSpPr>
        <p:spPr>
          <a:xfrm>
            <a:off x="353240" y="5800202"/>
            <a:ext cx="185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Choose randomly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158D0-EF99-4F28-97AE-4AD6FB4B7C63}"/>
              </a:ext>
            </a:extLst>
          </p:cNvPr>
          <p:cNvCxnSpPr>
            <a:cxnSpLocks/>
          </p:cNvCxnSpPr>
          <p:nvPr/>
        </p:nvCxnSpPr>
        <p:spPr>
          <a:xfrm>
            <a:off x="4019037" y="3191782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BDD886-0886-48C3-91A0-0FA50F6526BA}"/>
              </a:ext>
            </a:extLst>
          </p:cNvPr>
          <p:cNvSpPr txBox="1"/>
          <p:nvPr/>
        </p:nvSpPr>
        <p:spPr>
          <a:xfrm>
            <a:off x="3991839" y="325652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29DEEB-26AE-4CC5-8D21-91F9CA97ED03}"/>
              </a:ext>
            </a:extLst>
          </p:cNvPr>
          <p:cNvCxnSpPr>
            <a:cxnSpLocks/>
          </p:cNvCxnSpPr>
          <p:nvPr/>
        </p:nvCxnSpPr>
        <p:spPr>
          <a:xfrm>
            <a:off x="4125664" y="4215081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FDC2B54-3D68-41B3-8BDB-89F9B9507DE1}"/>
              </a:ext>
            </a:extLst>
          </p:cNvPr>
          <p:cNvSpPr txBox="1"/>
          <p:nvPr/>
        </p:nvSpPr>
        <p:spPr>
          <a:xfrm>
            <a:off x="4098466" y="4279826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B5AC9E-8884-4817-B85C-2AE447CBB7E6}"/>
              </a:ext>
            </a:extLst>
          </p:cNvPr>
          <p:cNvCxnSpPr>
            <a:cxnSpLocks/>
          </p:cNvCxnSpPr>
          <p:nvPr/>
        </p:nvCxnSpPr>
        <p:spPr>
          <a:xfrm flipV="1">
            <a:off x="6054131" y="4810521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714ED-50AD-4F0F-B711-AEB23359B414}"/>
              </a:ext>
            </a:extLst>
          </p:cNvPr>
          <p:cNvSpPr txBox="1"/>
          <p:nvPr/>
        </p:nvSpPr>
        <p:spPr>
          <a:xfrm>
            <a:off x="6145807" y="507319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506748-8855-49A0-8586-F573BC80DA2A}"/>
              </a:ext>
            </a:extLst>
          </p:cNvPr>
          <p:cNvCxnSpPr>
            <a:cxnSpLocks/>
          </p:cNvCxnSpPr>
          <p:nvPr/>
        </p:nvCxnSpPr>
        <p:spPr>
          <a:xfrm flipV="1">
            <a:off x="6333479" y="3743968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BF2528-E95B-4F1C-AAEC-BCFFE5FC226B}"/>
              </a:ext>
            </a:extLst>
          </p:cNvPr>
          <p:cNvSpPr txBox="1"/>
          <p:nvPr/>
        </p:nvSpPr>
        <p:spPr>
          <a:xfrm>
            <a:off x="6425155" y="4112151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60953C-A3DF-4504-B1C3-151BC44838E2}"/>
              </a:ext>
            </a:extLst>
          </p:cNvPr>
          <p:cNvSpPr/>
          <p:nvPr/>
        </p:nvSpPr>
        <p:spPr>
          <a:xfrm>
            <a:off x="697183" y="1602434"/>
            <a:ext cx="7818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sz="2400" dirty="0">
                <a:sym typeface="Wingdings" panose="05000000000000000000" pitchFamily="2" charset="2"/>
              </a:rPr>
              <a:t>Press ‘</a:t>
            </a:r>
            <a:r>
              <a:rPr lang="en-US" sz="2400" dirty="0" err="1">
                <a:sym typeface="Wingdings" panose="05000000000000000000" pitchFamily="2" charset="2"/>
              </a:rPr>
              <a:t>b’generate</a:t>
            </a:r>
            <a:r>
              <a:rPr lang="en-US" sz="2400" dirty="0">
                <a:sym typeface="Wingdings" panose="05000000000000000000" pitchFamily="2" charset="2"/>
              </a:rPr>
              <a:t> points for 3 </a:t>
            </a:r>
            <a:r>
              <a:rPr lang="en-US" sz="2400" dirty="0" err="1">
                <a:sym typeface="Wingdings" panose="05000000000000000000" pitchFamily="2" charset="2"/>
              </a:rPr>
              <a:t>peicewise</a:t>
            </a:r>
            <a:r>
              <a:rPr lang="en-US" sz="2400" dirty="0">
                <a:sym typeface="Wingdings" panose="05000000000000000000" pitchFamily="2" charset="2"/>
              </a:rPr>
              <a:t> C1 connected Bezier curves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325DBB-5216-4724-AD4E-0A763EAC1DB6}"/>
              </a:ext>
            </a:extLst>
          </p:cNvPr>
          <p:cNvSpPr txBox="1"/>
          <p:nvPr/>
        </p:nvSpPr>
        <p:spPr>
          <a:xfrm>
            <a:off x="4476221" y="5101696"/>
            <a:ext cx="33150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3431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DEA714-520E-4E76-853D-2C9ACFB9F89F}"/>
              </a:ext>
            </a:extLst>
          </p:cNvPr>
          <p:cNvSpPr/>
          <p:nvPr/>
        </p:nvSpPr>
        <p:spPr>
          <a:xfrm>
            <a:off x="5779872" y="4058920"/>
            <a:ext cx="2192694" cy="736776"/>
          </a:xfrm>
          <a:custGeom>
            <a:avLst/>
            <a:gdLst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769637 h 1158971"/>
              <a:gd name="connsiteX1" fmla="*/ 2677886 w 7035282"/>
              <a:gd name="connsiteY1" fmla="*/ 583025 h 1158971"/>
              <a:gd name="connsiteX2" fmla="*/ 4842588 w 7035282"/>
              <a:gd name="connsiteY2" fmla="*/ 1124201 h 1158971"/>
              <a:gd name="connsiteX3" fmla="*/ 7035282 w 7035282"/>
              <a:gd name="connsiteY3" fmla="*/ 1012233 h 1158971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474369 h 1306583"/>
              <a:gd name="connsiteX1" fmla="*/ 2677886 w 7035282"/>
              <a:gd name="connsiteY1" fmla="*/ 287757 h 1306583"/>
              <a:gd name="connsiteX2" fmla="*/ 4842588 w 7035282"/>
              <a:gd name="connsiteY2" fmla="*/ 828933 h 1306583"/>
              <a:gd name="connsiteX3" fmla="*/ 7035282 w 7035282"/>
              <a:gd name="connsiteY3" fmla="*/ 716965 h 1306583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381189 h 761339"/>
              <a:gd name="connsiteX1" fmla="*/ 2677886 w 7035282"/>
              <a:gd name="connsiteY1" fmla="*/ 194577 h 761339"/>
              <a:gd name="connsiteX2" fmla="*/ 4842588 w 7035282"/>
              <a:gd name="connsiteY2" fmla="*/ 735753 h 761339"/>
              <a:gd name="connsiteX3" fmla="*/ 7035282 w 7035282"/>
              <a:gd name="connsiteY3" fmla="*/ 623785 h 76133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1457724"/>
              <a:gd name="connsiteX1" fmla="*/ 2677886 w 7035282"/>
              <a:gd name="connsiteY1" fmla="*/ 287756 h 1457724"/>
              <a:gd name="connsiteX2" fmla="*/ 4842588 w 7035282"/>
              <a:gd name="connsiteY2" fmla="*/ 828932 h 1457724"/>
              <a:gd name="connsiteX3" fmla="*/ 7035282 w 7035282"/>
              <a:gd name="connsiteY3" fmla="*/ 716964 h 1457724"/>
              <a:gd name="connsiteX0" fmla="*/ 0 w 7221894"/>
              <a:gd name="connsiteY0" fmla="*/ 1022521 h 1455371"/>
              <a:gd name="connsiteX1" fmla="*/ 2864498 w 7221894"/>
              <a:gd name="connsiteY1" fmla="*/ 285403 h 1455371"/>
              <a:gd name="connsiteX2" fmla="*/ 5029200 w 7221894"/>
              <a:gd name="connsiteY2" fmla="*/ 826579 h 1455371"/>
              <a:gd name="connsiteX3" fmla="*/ 7221894 w 7221894"/>
              <a:gd name="connsiteY3" fmla="*/ 714611 h 1455371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1320458 h 1320458"/>
              <a:gd name="connsiteX1" fmla="*/ 2593910 w 6923314"/>
              <a:gd name="connsiteY1" fmla="*/ 424720 h 1320458"/>
              <a:gd name="connsiteX2" fmla="*/ 4730620 w 6923314"/>
              <a:gd name="connsiteY2" fmla="*/ 1087194 h 1320458"/>
              <a:gd name="connsiteX3" fmla="*/ 6923314 w 6923314"/>
              <a:gd name="connsiteY3" fmla="*/ 975226 h 1320458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278990 h 1436868"/>
              <a:gd name="connsiteX1" fmla="*/ 2593910 w 6923314"/>
              <a:gd name="connsiteY1" fmla="*/ 383252 h 1436868"/>
              <a:gd name="connsiteX2" fmla="*/ 4730620 w 6923314"/>
              <a:gd name="connsiteY2" fmla="*/ 1045726 h 1436868"/>
              <a:gd name="connsiteX3" fmla="*/ 6923314 w 6923314"/>
              <a:gd name="connsiteY3" fmla="*/ 933758 h 1436868"/>
              <a:gd name="connsiteX0" fmla="*/ 0 w 4329404"/>
              <a:gd name="connsiteY0" fmla="*/ 74302 h 1127918"/>
              <a:gd name="connsiteX1" fmla="*/ 2136710 w 4329404"/>
              <a:gd name="connsiteY1" fmla="*/ 736776 h 1127918"/>
              <a:gd name="connsiteX2" fmla="*/ 4329404 w 4329404"/>
              <a:gd name="connsiteY2" fmla="*/ 624808 h 1127918"/>
              <a:gd name="connsiteX0" fmla="*/ 0 w 2192694"/>
              <a:gd name="connsiteY0" fmla="*/ 736776 h 736776"/>
              <a:gd name="connsiteX1" fmla="*/ 2192694 w 2192694"/>
              <a:gd name="connsiteY1" fmla="*/ 624808 h 73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2694" h="736776">
                <a:moveTo>
                  <a:pt x="0" y="736776"/>
                </a:moveTo>
                <a:cubicBezTo>
                  <a:pt x="301690" y="-132526"/>
                  <a:pt x="1925994" y="-309809"/>
                  <a:pt x="2192694" y="62480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41EEA-F673-4E0F-8B51-4A8F3B196DC2}"/>
              </a:ext>
            </a:extLst>
          </p:cNvPr>
          <p:cNvSpPr/>
          <p:nvPr/>
        </p:nvSpPr>
        <p:spPr>
          <a:xfrm>
            <a:off x="993268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ECCDFF-1147-4D91-9A97-044E27CC1488}"/>
              </a:ext>
            </a:extLst>
          </p:cNvPr>
          <p:cNvSpPr/>
          <p:nvPr/>
        </p:nvSpPr>
        <p:spPr>
          <a:xfrm>
            <a:off x="965276" y="410777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1C2DF5-D966-4768-AF17-A058CD524C77}"/>
              </a:ext>
            </a:extLst>
          </p:cNvPr>
          <p:cNvSpPr/>
          <p:nvPr/>
        </p:nvSpPr>
        <p:spPr>
          <a:xfrm>
            <a:off x="3487650" y="314456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5827FD-D65F-47C6-AD92-5A1BD2F1A8EA}"/>
              </a:ext>
            </a:extLst>
          </p:cNvPr>
          <p:cNvSpPr/>
          <p:nvPr/>
        </p:nvSpPr>
        <p:spPr>
          <a:xfrm>
            <a:off x="3599618" y="407978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E0F6AA-747F-43CF-80F0-C444D87C55E3}"/>
              </a:ext>
            </a:extLst>
          </p:cNvPr>
          <p:cNvSpPr/>
          <p:nvPr/>
        </p:nvSpPr>
        <p:spPr>
          <a:xfrm>
            <a:off x="3711586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33B656-9F9E-45C2-BF90-12B0EDD8A7A3}"/>
              </a:ext>
            </a:extLst>
          </p:cNvPr>
          <p:cNvSpPr/>
          <p:nvPr/>
        </p:nvSpPr>
        <p:spPr>
          <a:xfrm>
            <a:off x="5518053" y="544516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478222-4161-4816-8F29-6A9BDB701152}"/>
              </a:ext>
            </a:extLst>
          </p:cNvPr>
          <p:cNvSpPr/>
          <p:nvPr/>
        </p:nvSpPr>
        <p:spPr>
          <a:xfrm>
            <a:off x="5758100" y="4641741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0F4D9-530C-4728-A146-C7DDA75CD64E}"/>
              </a:ext>
            </a:extLst>
          </p:cNvPr>
          <p:cNvSpPr/>
          <p:nvPr/>
        </p:nvSpPr>
        <p:spPr>
          <a:xfrm>
            <a:off x="5988644" y="368218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BDBC9D-15E8-424D-82FC-C12CB5E60AC7}"/>
              </a:ext>
            </a:extLst>
          </p:cNvPr>
          <p:cNvSpPr/>
          <p:nvPr/>
        </p:nvSpPr>
        <p:spPr>
          <a:xfrm>
            <a:off x="7726859" y="360378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1F1980-60EB-4A27-8519-9EFC7EEF198F}"/>
              </a:ext>
            </a:extLst>
          </p:cNvPr>
          <p:cNvSpPr/>
          <p:nvPr/>
        </p:nvSpPr>
        <p:spPr>
          <a:xfrm>
            <a:off x="7916582" y="4585757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B3C9E-008F-4776-A5F7-0DB9B8E1ABD5}"/>
              </a:ext>
            </a:extLst>
          </p:cNvPr>
          <p:cNvCxnSpPr>
            <a:cxnSpLocks/>
            <a:stCxn id="18" idx="4"/>
            <a:endCxn id="19" idx="4"/>
          </p:cNvCxnSpPr>
          <p:nvPr/>
        </p:nvCxnSpPr>
        <p:spPr>
          <a:xfrm flipH="1" flipV="1">
            <a:off x="1021260" y="4219743"/>
            <a:ext cx="27992" cy="84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FB95F4-BCB0-4A9B-8F8C-1D8D4ADF5F41}"/>
              </a:ext>
            </a:extLst>
          </p:cNvPr>
          <p:cNvCxnSpPr>
            <a:cxnSpLocks/>
            <a:stCxn id="22" idx="4"/>
            <a:endCxn id="20" idx="4"/>
          </p:cNvCxnSpPr>
          <p:nvPr/>
        </p:nvCxnSpPr>
        <p:spPr>
          <a:xfrm flipH="1" flipV="1">
            <a:off x="3543634" y="3256527"/>
            <a:ext cx="223936" cy="180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BCF7E2-3A56-4195-B296-5C8836FD418B}"/>
              </a:ext>
            </a:extLst>
          </p:cNvPr>
          <p:cNvCxnSpPr>
            <a:cxnSpLocks/>
            <a:stCxn id="23" idx="4"/>
            <a:endCxn id="25" idx="4"/>
          </p:cNvCxnSpPr>
          <p:nvPr/>
        </p:nvCxnSpPr>
        <p:spPr>
          <a:xfrm flipV="1">
            <a:off x="5574037" y="3794147"/>
            <a:ext cx="470591" cy="176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37BA7E-8CAD-4BD2-A544-0265EA053D91}"/>
              </a:ext>
            </a:extLst>
          </p:cNvPr>
          <p:cNvCxnSpPr>
            <a:cxnSpLocks/>
            <a:stCxn id="27" idx="1"/>
            <a:endCxn id="26" idx="4"/>
          </p:cNvCxnSpPr>
          <p:nvPr/>
        </p:nvCxnSpPr>
        <p:spPr>
          <a:xfrm flipH="1" flipV="1">
            <a:off x="7782843" y="3715753"/>
            <a:ext cx="150136" cy="88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7F3BA8-0C80-49C7-A7E5-DCA9FA9B1591}"/>
              </a:ext>
            </a:extLst>
          </p:cNvPr>
          <p:cNvSpPr txBox="1"/>
          <p:nvPr/>
        </p:nvSpPr>
        <p:spPr>
          <a:xfrm>
            <a:off x="568445" y="4992520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CE47F-0052-43C1-865E-C4F25D0541E4}"/>
              </a:ext>
            </a:extLst>
          </p:cNvPr>
          <p:cNvSpPr txBox="1"/>
          <p:nvPr/>
        </p:nvSpPr>
        <p:spPr>
          <a:xfrm>
            <a:off x="593130" y="380725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94E15-EB9D-47C8-BC5B-FA83C797E080}"/>
              </a:ext>
            </a:extLst>
          </p:cNvPr>
          <p:cNvSpPr txBox="1"/>
          <p:nvPr/>
        </p:nvSpPr>
        <p:spPr>
          <a:xfrm>
            <a:off x="3073043" y="3010119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D347A-ABEB-4C57-BB78-C7DC3A130F18}"/>
              </a:ext>
            </a:extLst>
          </p:cNvPr>
          <p:cNvSpPr txBox="1"/>
          <p:nvPr/>
        </p:nvSpPr>
        <p:spPr>
          <a:xfrm>
            <a:off x="3655602" y="368440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80E18-F211-4280-9D7E-BDED32269392}"/>
              </a:ext>
            </a:extLst>
          </p:cNvPr>
          <p:cNvSpPr txBox="1"/>
          <p:nvPr/>
        </p:nvSpPr>
        <p:spPr>
          <a:xfrm>
            <a:off x="3347939" y="5016553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E91CF-807A-42BE-AC1E-4201C7593180}"/>
              </a:ext>
            </a:extLst>
          </p:cNvPr>
          <p:cNvSpPr txBox="1"/>
          <p:nvPr/>
        </p:nvSpPr>
        <p:spPr>
          <a:xfrm>
            <a:off x="5574037" y="554131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D181B-E677-4138-9F04-777B5BCBFDEB}"/>
              </a:ext>
            </a:extLst>
          </p:cNvPr>
          <p:cNvSpPr txBox="1"/>
          <p:nvPr/>
        </p:nvSpPr>
        <p:spPr>
          <a:xfrm>
            <a:off x="6811787" y="3557202"/>
            <a:ext cx="29541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895BE-6911-4070-A89A-2A5644283602}"/>
              </a:ext>
            </a:extLst>
          </p:cNvPr>
          <p:cNvSpPr txBox="1"/>
          <p:nvPr/>
        </p:nvSpPr>
        <p:spPr>
          <a:xfrm>
            <a:off x="5970672" y="331436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B6FABC-5CFC-42BF-9411-4447D00D7708}"/>
              </a:ext>
            </a:extLst>
          </p:cNvPr>
          <p:cNvSpPr txBox="1"/>
          <p:nvPr/>
        </p:nvSpPr>
        <p:spPr>
          <a:xfrm>
            <a:off x="7834901" y="324612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D950D-0FDC-42B2-944F-AE4BFD3493B4}"/>
              </a:ext>
            </a:extLst>
          </p:cNvPr>
          <p:cNvSpPr txBox="1"/>
          <p:nvPr/>
        </p:nvSpPr>
        <p:spPr>
          <a:xfrm>
            <a:off x="8044759" y="468471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08F4F-BC7F-41ED-AF37-623203D0C056}"/>
              </a:ext>
            </a:extLst>
          </p:cNvPr>
          <p:cNvSpPr txBox="1"/>
          <p:nvPr/>
        </p:nvSpPr>
        <p:spPr>
          <a:xfrm>
            <a:off x="3460182" y="3458318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9E27F2-D112-4A84-83E8-A53BBF94AF3B}"/>
              </a:ext>
            </a:extLst>
          </p:cNvPr>
          <p:cNvSpPr txBox="1"/>
          <p:nvPr/>
        </p:nvSpPr>
        <p:spPr>
          <a:xfrm>
            <a:off x="5788250" y="397353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493D9-E82E-4058-8C18-40024C78CE93}"/>
              </a:ext>
            </a:extLst>
          </p:cNvPr>
          <p:cNvSpPr txBox="1"/>
          <p:nvPr/>
        </p:nvSpPr>
        <p:spPr>
          <a:xfrm>
            <a:off x="5532405" y="490698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688ED2-B15B-4358-8EC9-460631F2EC18}"/>
              </a:ext>
            </a:extLst>
          </p:cNvPr>
          <p:cNvSpPr txBox="1"/>
          <p:nvPr/>
        </p:nvSpPr>
        <p:spPr>
          <a:xfrm>
            <a:off x="3556400" y="433568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3B86-EA21-4553-BB79-54431FD70EEE}"/>
              </a:ext>
            </a:extLst>
          </p:cNvPr>
          <p:cNvSpPr txBox="1"/>
          <p:nvPr/>
        </p:nvSpPr>
        <p:spPr>
          <a:xfrm>
            <a:off x="353240" y="5800202"/>
            <a:ext cx="185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Choose randomly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158D0-EF99-4F28-97AE-4AD6FB4B7C63}"/>
              </a:ext>
            </a:extLst>
          </p:cNvPr>
          <p:cNvCxnSpPr>
            <a:cxnSpLocks/>
          </p:cNvCxnSpPr>
          <p:nvPr/>
        </p:nvCxnSpPr>
        <p:spPr>
          <a:xfrm>
            <a:off x="4019037" y="3191782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BDD886-0886-48C3-91A0-0FA50F6526BA}"/>
              </a:ext>
            </a:extLst>
          </p:cNvPr>
          <p:cNvSpPr txBox="1"/>
          <p:nvPr/>
        </p:nvSpPr>
        <p:spPr>
          <a:xfrm>
            <a:off x="3991839" y="325652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29DEEB-26AE-4CC5-8D21-91F9CA97ED03}"/>
              </a:ext>
            </a:extLst>
          </p:cNvPr>
          <p:cNvCxnSpPr>
            <a:cxnSpLocks/>
          </p:cNvCxnSpPr>
          <p:nvPr/>
        </p:nvCxnSpPr>
        <p:spPr>
          <a:xfrm>
            <a:off x="4125664" y="4215081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FDC2B54-3D68-41B3-8BDB-89F9B9507DE1}"/>
              </a:ext>
            </a:extLst>
          </p:cNvPr>
          <p:cNvSpPr txBox="1"/>
          <p:nvPr/>
        </p:nvSpPr>
        <p:spPr>
          <a:xfrm>
            <a:off x="4098466" y="4279826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B5AC9E-8884-4817-B85C-2AE447CBB7E6}"/>
              </a:ext>
            </a:extLst>
          </p:cNvPr>
          <p:cNvCxnSpPr>
            <a:cxnSpLocks/>
          </p:cNvCxnSpPr>
          <p:nvPr/>
        </p:nvCxnSpPr>
        <p:spPr>
          <a:xfrm flipV="1">
            <a:off x="6054131" y="4810521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714ED-50AD-4F0F-B711-AEB23359B414}"/>
              </a:ext>
            </a:extLst>
          </p:cNvPr>
          <p:cNvSpPr txBox="1"/>
          <p:nvPr/>
        </p:nvSpPr>
        <p:spPr>
          <a:xfrm>
            <a:off x="6145807" y="507319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506748-8855-49A0-8586-F573BC80DA2A}"/>
              </a:ext>
            </a:extLst>
          </p:cNvPr>
          <p:cNvCxnSpPr>
            <a:cxnSpLocks/>
          </p:cNvCxnSpPr>
          <p:nvPr/>
        </p:nvCxnSpPr>
        <p:spPr>
          <a:xfrm flipV="1">
            <a:off x="6333479" y="3743968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BF2528-E95B-4F1C-AAEC-BCFFE5FC226B}"/>
              </a:ext>
            </a:extLst>
          </p:cNvPr>
          <p:cNvSpPr txBox="1"/>
          <p:nvPr/>
        </p:nvSpPr>
        <p:spPr>
          <a:xfrm>
            <a:off x="6425155" y="4112151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60953C-A3DF-4504-B1C3-151BC44838E2}"/>
              </a:ext>
            </a:extLst>
          </p:cNvPr>
          <p:cNvSpPr/>
          <p:nvPr/>
        </p:nvSpPr>
        <p:spPr>
          <a:xfrm>
            <a:off x="697183" y="1602434"/>
            <a:ext cx="7818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sz="2400" dirty="0">
                <a:sym typeface="Wingdings" panose="05000000000000000000" pitchFamily="2" charset="2"/>
              </a:rPr>
              <a:t>Press ‘</a:t>
            </a:r>
            <a:r>
              <a:rPr lang="en-US" sz="2400" dirty="0" err="1">
                <a:sym typeface="Wingdings" panose="05000000000000000000" pitchFamily="2" charset="2"/>
              </a:rPr>
              <a:t>b’generate</a:t>
            </a:r>
            <a:r>
              <a:rPr lang="en-US" sz="2400" dirty="0">
                <a:sym typeface="Wingdings" panose="05000000000000000000" pitchFamily="2" charset="2"/>
              </a:rPr>
              <a:t> points for 3 </a:t>
            </a:r>
            <a:r>
              <a:rPr lang="en-US" sz="2400" dirty="0" err="1">
                <a:sym typeface="Wingdings" panose="05000000000000000000" pitchFamily="2" charset="2"/>
              </a:rPr>
              <a:t>peicewise</a:t>
            </a:r>
            <a:r>
              <a:rPr lang="en-US" sz="2400" dirty="0">
                <a:sym typeface="Wingdings" panose="05000000000000000000" pitchFamily="2" charset="2"/>
              </a:rPr>
              <a:t> C1 connected Bezier curves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809AB5-BCBB-4D90-B0DC-47F96D7DD8D8}"/>
              </a:ext>
            </a:extLst>
          </p:cNvPr>
          <p:cNvSpPr txBox="1"/>
          <p:nvPr/>
        </p:nvSpPr>
        <p:spPr>
          <a:xfrm>
            <a:off x="5940650" y="412593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58952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DEA714-520E-4E76-853D-2C9ACFB9F89F}"/>
              </a:ext>
            </a:extLst>
          </p:cNvPr>
          <p:cNvSpPr/>
          <p:nvPr/>
        </p:nvSpPr>
        <p:spPr>
          <a:xfrm>
            <a:off x="1049252" y="3749970"/>
            <a:ext cx="6923314" cy="1436868"/>
          </a:xfrm>
          <a:custGeom>
            <a:avLst/>
            <a:gdLst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769637 h 1158971"/>
              <a:gd name="connsiteX1" fmla="*/ 2677886 w 7035282"/>
              <a:gd name="connsiteY1" fmla="*/ 583025 h 1158971"/>
              <a:gd name="connsiteX2" fmla="*/ 4842588 w 7035282"/>
              <a:gd name="connsiteY2" fmla="*/ 1124201 h 1158971"/>
              <a:gd name="connsiteX3" fmla="*/ 7035282 w 7035282"/>
              <a:gd name="connsiteY3" fmla="*/ 1012233 h 1158971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474369 h 1306583"/>
              <a:gd name="connsiteX1" fmla="*/ 2677886 w 7035282"/>
              <a:gd name="connsiteY1" fmla="*/ 287757 h 1306583"/>
              <a:gd name="connsiteX2" fmla="*/ 4842588 w 7035282"/>
              <a:gd name="connsiteY2" fmla="*/ 828933 h 1306583"/>
              <a:gd name="connsiteX3" fmla="*/ 7035282 w 7035282"/>
              <a:gd name="connsiteY3" fmla="*/ 716965 h 1306583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381189 h 761339"/>
              <a:gd name="connsiteX1" fmla="*/ 2677886 w 7035282"/>
              <a:gd name="connsiteY1" fmla="*/ 194577 h 761339"/>
              <a:gd name="connsiteX2" fmla="*/ 4842588 w 7035282"/>
              <a:gd name="connsiteY2" fmla="*/ 735753 h 761339"/>
              <a:gd name="connsiteX3" fmla="*/ 7035282 w 7035282"/>
              <a:gd name="connsiteY3" fmla="*/ 623785 h 76133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1457724"/>
              <a:gd name="connsiteX1" fmla="*/ 2677886 w 7035282"/>
              <a:gd name="connsiteY1" fmla="*/ 287756 h 1457724"/>
              <a:gd name="connsiteX2" fmla="*/ 4842588 w 7035282"/>
              <a:gd name="connsiteY2" fmla="*/ 828932 h 1457724"/>
              <a:gd name="connsiteX3" fmla="*/ 7035282 w 7035282"/>
              <a:gd name="connsiteY3" fmla="*/ 716964 h 1457724"/>
              <a:gd name="connsiteX0" fmla="*/ 0 w 7221894"/>
              <a:gd name="connsiteY0" fmla="*/ 1022521 h 1455371"/>
              <a:gd name="connsiteX1" fmla="*/ 2864498 w 7221894"/>
              <a:gd name="connsiteY1" fmla="*/ 285403 h 1455371"/>
              <a:gd name="connsiteX2" fmla="*/ 5029200 w 7221894"/>
              <a:gd name="connsiteY2" fmla="*/ 826579 h 1455371"/>
              <a:gd name="connsiteX3" fmla="*/ 7221894 w 7221894"/>
              <a:gd name="connsiteY3" fmla="*/ 714611 h 1455371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1320458 h 1320458"/>
              <a:gd name="connsiteX1" fmla="*/ 2593910 w 6923314"/>
              <a:gd name="connsiteY1" fmla="*/ 424720 h 1320458"/>
              <a:gd name="connsiteX2" fmla="*/ 4730620 w 6923314"/>
              <a:gd name="connsiteY2" fmla="*/ 1087194 h 1320458"/>
              <a:gd name="connsiteX3" fmla="*/ 6923314 w 6923314"/>
              <a:gd name="connsiteY3" fmla="*/ 975226 h 1320458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278990 h 1436868"/>
              <a:gd name="connsiteX1" fmla="*/ 2593910 w 6923314"/>
              <a:gd name="connsiteY1" fmla="*/ 383252 h 1436868"/>
              <a:gd name="connsiteX2" fmla="*/ 4730620 w 6923314"/>
              <a:gd name="connsiteY2" fmla="*/ 1045726 h 1436868"/>
              <a:gd name="connsiteX3" fmla="*/ 6923314 w 6923314"/>
              <a:gd name="connsiteY3" fmla="*/ 933758 h 143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3314" h="1436868">
                <a:moveTo>
                  <a:pt x="0" y="1278990"/>
                </a:moveTo>
                <a:cubicBezTo>
                  <a:pt x="366225" y="92446"/>
                  <a:pt x="2477277" y="-408295"/>
                  <a:pt x="2593910" y="383252"/>
                </a:cubicBezTo>
                <a:cubicBezTo>
                  <a:pt x="2710543" y="1174799"/>
                  <a:pt x="4428930" y="1915028"/>
                  <a:pt x="4730620" y="1045726"/>
                </a:cubicBezTo>
                <a:cubicBezTo>
                  <a:pt x="5032310" y="176424"/>
                  <a:pt x="6656614" y="-859"/>
                  <a:pt x="6923314" y="93375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41EEA-F673-4E0F-8B51-4A8F3B196DC2}"/>
              </a:ext>
            </a:extLst>
          </p:cNvPr>
          <p:cNvSpPr/>
          <p:nvPr/>
        </p:nvSpPr>
        <p:spPr>
          <a:xfrm>
            <a:off x="993268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ECCDFF-1147-4D91-9A97-044E27CC1488}"/>
              </a:ext>
            </a:extLst>
          </p:cNvPr>
          <p:cNvSpPr/>
          <p:nvPr/>
        </p:nvSpPr>
        <p:spPr>
          <a:xfrm>
            <a:off x="965276" y="410777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1C2DF5-D966-4768-AF17-A058CD524C77}"/>
              </a:ext>
            </a:extLst>
          </p:cNvPr>
          <p:cNvSpPr/>
          <p:nvPr/>
        </p:nvSpPr>
        <p:spPr>
          <a:xfrm>
            <a:off x="3487650" y="314456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5827FD-D65F-47C6-AD92-5A1BD2F1A8EA}"/>
              </a:ext>
            </a:extLst>
          </p:cNvPr>
          <p:cNvSpPr/>
          <p:nvPr/>
        </p:nvSpPr>
        <p:spPr>
          <a:xfrm>
            <a:off x="3599618" y="407978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E0F6AA-747F-43CF-80F0-C444D87C55E3}"/>
              </a:ext>
            </a:extLst>
          </p:cNvPr>
          <p:cNvSpPr/>
          <p:nvPr/>
        </p:nvSpPr>
        <p:spPr>
          <a:xfrm>
            <a:off x="3711586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33B656-9F9E-45C2-BF90-12B0EDD8A7A3}"/>
              </a:ext>
            </a:extLst>
          </p:cNvPr>
          <p:cNvSpPr/>
          <p:nvPr/>
        </p:nvSpPr>
        <p:spPr>
          <a:xfrm>
            <a:off x="5518053" y="544516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478222-4161-4816-8F29-6A9BDB701152}"/>
              </a:ext>
            </a:extLst>
          </p:cNvPr>
          <p:cNvSpPr/>
          <p:nvPr/>
        </p:nvSpPr>
        <p:spPr>
          <a:xfrm>
            <a:off x="5758100" y="4641741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0F4D9-530C-4728-A146-C7DDA75CD64E}"/>
              </a:ext>
            </a:extLst>
          </p:cNvPr>
          <p:cNvSpPr/>
          <p:nvPr/>
        </p:nvSpPr>
        <p:spPr>
          <a:xfrm>
            <a:off x="5988644" y="368218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BDBC9D-15E8-424D-82FC-C12CB5E60AC7}"/>
              </a:ext>
            </a:extLst>
          </p:cNvPr>
          <p:cNvSpPr/>
          <p:nvPr/>
        </p:nvSpPr>
        <p:spPr>
          <a:xfrm>
            <a:off x="7726859" y="360378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1F1980-60EB-4A27-8519-9EFC7EEF198F}"/>
              </a:ext>
            </a:extLst>
          </p:cNvPr>
          <p:cNvSpPr/>
          <p:nvPr/>
        </p:nvSpPr>
        <p:spPr>
          <a:xfrm>
            <a:off x="7916582" y="4585757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B3C9E-008F-4776-A5F7-0DB9B8E1ABD5}"/>
              </a:ext>
            </a:extLst>
          </p:cNvPr>
          <p:cNvCxnSpPr>
            <a:cxnSpLocks/>
            <a:stCxn id="18" idx="4"/>
            <a:endCxn id="19" idx="4"/>
          </p:cNvCxnSpPr>
          <p:nvPr/>
        </p:nvCxnSpPr>
        <p:spPr>
          <a:xfrm flipH="1" flipV="1">
            <a:off x="1021260" y="4219743"/>
            <a:ext cx="27992" cy="84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FB95F4-BCB0-4A9B-8F8C-1D8D4ADF5F41}"/>
              </a:ext>
            </a:extLst>
          </p:cNvPr>
          <p:cNvCxnSpPr>
            <a:cxnSpLocks/>
            <a:stCxn id="22" idx="4"/>
            <a:endCxn id="20" idx="4"/>
          </p:cNvCxnSpPr>
          <p:nvPr/>
        </p:nvCxnSpPr>
        <p:spPr>
          <a:xfrm flipH="1" flipV="1">
            <a:off x="3543634" y="3256527"/>
            <a:ext cx="223936" cy="180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6BCF7E2-3A56-4195-B296-5C8836FD418B}"/>
              </a:ext>
            </a:extLst>
          </p:cNvPr>
          <p:cNvCxnSpPr>
            <a:cxnSpLocks/>
            <a:stCxn id="23" idx="4"/>
            <a:endCxn id="25" idx="4"/>
          </p:cNvCxnSpPr>
          <p:nvPr/>
        </p:nvCxnSpPr>
        <p:spPr>
          <a:xfrm flipV="1">
            <a:off x="5574037" y="3794147"/>
            <a:ext cx="470591" cy="1762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37BA7E-8CAD-4BD2-A544-0265EA053D91}"/>
              </a:ext>
            </a:extLst>
          </p:cNvPr>
          <p:cNvCxnSpPr>
            <a:cxnSpLocks/>
            <a:stCxn id="27" idx="1"/>
            <a:endCxn id="26" idx="4"/>
          </p:cNvCxnSpPr>
          <p:nvPr/>
        </p:nvCxnSpPr>
        <p:spPr>
          <a:xfrm flipH="1" flipV="1">
            <a:off x="7782843" y="3715753"/>
            <a:ext cx="150136" cy="88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7F3BA8-0C80-49C7-A7E5-DCA9FA9B1591}"/>
              </a:ext>
            </a:extLst>
          </p:cNvPr>
          <p:cNvSpPr txBox="1"/>
          <p:nvPr/>
        </p:nvSpPr>
        <p:spPr>
          <a:xfrm>
            <a:off x="568445" y="4992520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CE47F-0052-43C1-865E-C4F25D0541E4}"/>
              </a:ext>
            </a:extLst>
          </p:cNvPr>
          <p:cNvSpPr txBox="1"/>
          <p:nvPr/>
        </p:nvSpPr>
        <p:spPr>
          <a:xfrm>
            <a:off x="593130" y="380725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94E15-EB9D-47C8-BC5B-FA83C797E080}"/>
              </a:ext>
            </a:extLst>
          </p:cNvPr>
          <p:cNvSpPr txBox="1"/>
          <p:nvPr/>
        </p:nvSpPr>
        <p:spPr>
          <a:xfrm>
            <a:off x="3073043" y="3010119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D347A-ABEB-4C57-BB78-C7DC3A130F18}"/>
              </a:ext>
            </a:extLst>
          </p:cNvPr>
          <p:cNvSpPr txBox="1"/>
          <p:nvPr/>
        </p:nvSpPr>
        <p:spPr>
          <a:xfrm>
            <a:off x="3655602" y="368440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80E18-F211-4280-9D7E-BDED32269392}"/>
              </a:ext>
            </a:extLst>
          </p:cNvPr>
          <p:cNvSpPr txBox="1"/>
          <p:nvPr/>
        </p:nvSpPr>
        <p:spPr>
          <a:xfrm>
            <a:off x="3347939" y="5016553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E91CF-807A-42BE-AC1E-4201C7593180}"/>
              </a:ext>
            </a:extLst>
          </p:cNvPr>
          <p:cNvSpPr txBox="1"/>
          <p:nvPr/>
        </p:nvSpPr>
        <p:spPr>
          <a:xfrm>
            <a:off x="5574037" y="554131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D181B-E677-4138-9F04-777B5BCBFDEB}"/>
              </a:ext>
            </a:extLst>
          </p:cNvPr>
          <p:cNvSpPr txBox="1"/>
          <p:nvPr/>
        </p:nvSpPr>
        <p:spPr>
          <a:xfrm>
            <a:off x="5898945" y="438437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895BE-6911-4070-A89A-2A5644283602}"/>
              </a:ext>
            </a:extLst>
          </p:cNvPr>
          <p:cNvSpPr txBox="1"/>
          <p:nvPr/>
        </p:nvSpPr>
        <p:spPr>
          <a:xfrm>
            <a:off x="5970672" y="331436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B6FABC-5CFC-42BF-9411-4447D00D7708}"/>
              </a:ext>
            </a:extLst>
          </p:cNvPr>
          <p:cNvSpPr txBox="1"/>
          <p:nvPr/>
        </p:nvSpPr>
        <p:spPr>
          <a:xfrm>
            <a:off x="7834901" y="324612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D950D-0FDC-42B2-944F-AE4BFD3493B4}"/>
              </a:ext>
            </a:extLst>
          </p:cNvPr>
          <p:cNvSpPr txBox="1"/>
          <p:nvPr/>
        </p:nvSpPr>
        <p:spPr>
          <a:xfrm>
            <a:off x="8044759" y="468471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08F4F-BC7F-41ED-AF37-623203D0C056}"/>
              </a:ext>
            </a:extLst>
          </p:cNvPr>
          <p:cNvSpPr txBox="1"/>
          <p:nvPr/>
        </p:nvSpPr>
        <p:spPr>
          <a:xfrm>
            <a:off x="3460182" y="3458318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9E27F2-D112-4A84-83E8-A53BBF94AF3B}"/>
              </a:ext>
            </a:extLst>
          </p:cNvPr>
          <p:cNvSpPr txBox="1"/>
          <p:nvPr/>
        </p:nvSpPr>
        <p:spPr>
          <a:xfrm>
            <a:off x="5788250" y="397353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7493D9-E82E-4058-8C18-40024C78CE93}"/>
              </a:ext>
            </a:extLst>
          </p:cNvPr>
          <p:cNvSpPr txBox="1"/>
          <p:nvPr/>
        </p:nvSpPr>
        <p:spPr>
          <a:xfrm>
            <a:off x="5532405" y="4906985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688ED2-B15B-4358-8EC9-460631F2EC18}"/>
              </a:ext>
            </a:extLst>
          </p:cNvPr>
          <p:cNvSpPr txBox="1"/>
          <p:nvPr/>
        </p:nvSpPr>
        <p:spPr>
          <a:xfrm>
            <a:off x="3556400" y="433568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3B86-EA21-4553-BB79-54431FD70EEE}"/>
              </a:ext>
            </a:extLst>
          </p:cNvPr>
          <p:cNvSpPr txBox="1"/>
          <p:nvPr/>
        </p:nvSpPr>
        <p:spPr>
          <a:xfrm>
            <a:off x="353240" y="5800202"/>
            <a:ext cx="185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Choose randomly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158D0-EF99-4F28-97AE-4AD6FB4B7C63}"/>
              </a:ext>
            </a:extLst>
          </p:cNvPr>
          <p:cNvCxnSpPr>
            <a:cxnSpLocks/>
          </p:cNvCxnSpPr>
          <p:nvPr/>
        </p:nvCxnSpPr>
        <p:spPr>
          <a:xfrm>
            <a:off x="4019037" y="3191782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BDD886-0886-48C3-91A0-0FA50F6526BA}"/>
              </a:ext>
            </a:extLst>
          </p:cNvPr>
          <p:cNvSpPr txBox="1"/>
          <p:nvPr/>
        </p:nvSpPr>
        <p:spPr>
          <a:xfrm>
            <a:off x="3991839" y="325652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29DEEB-26AE-4CC5-8D21-91F9CA97ED03}"/>
              </a:ext>
            </a:extLst>
          </p:cNvPr>
          <p:cNvCxnSpPr>
            <a:cxnSpLocks/>
          </p:cNvCxnSpPr>
          <p:nvPr/>
        </p:nvCxnSpPr>
        <p:spPr>
          <a:xfrm>
            <a:off x="4125664" y="4215081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FDC2B54-3D68-41B3-8BDB-89F9B9507DE1}"/>
              </a:ext>
            </a:extLst>
          </p:cNvPr>
          <p:cNvSpPr txBox="1"/>
          <p:nvPr/>
        </p:nvSpPr>
        <p:spPr>
          <a:xfrm>
            <a:off x="4098466" y="4279826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B5AC9E-8884-4817-B85C-2AE447CBB7E6}"/>
              </a:ext>
            </a:extLst>
          </p:cNvPr>
          <p:cNvCxnSpPr>
            <a:cxnSpLocks/>
          </p:cNvCxnSpPr>
          <p:nvPr/>
        </p:nvCxnSpPr>
        <p:spPr>
          <a:xfrm flipV="1">
            <a:off x="6054131" y="4810521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714ED-50AD-4F0F-B711-AEB23359B414}"/>
              </a:ext>
            </a:extLst>
          </p:cNvPr>
          <p:cNvSpPr txBox="1"/>
          <p:nvPr/>
        </p:nvSpPr>
        <p:spPr>
          <a:xfrm>
            <a:off x="6145807" y="507319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506748-8855-49A0-8586-F573BC80DA2A}"/>
              </a:ext>
            </a:extLst>
          </p:cNvPr>
          <p:cNvCxnSpPr>
            <a:cxnSpLocks/>
          </p:cNvCxnSpPr>
          <p:nvPr/>
        </p:nvCxnSpPr>
        <p:spPr>
          <a:xfrm flipV="1">
            <a:off x="6333479" y="3743968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BF2528-E95B-4F1C-AAEC-BCFFE5FC226B}"/>
              </a:ext>
            </a:extLst>
          </p:cNvPr>
          <p:cNvSpPr txBox="1"/>
          <p:nvPr/>
        </p:nvSpPr>
        <p:spPr>
          <a:xfrm>
            <a:off x="6425155" y="4112151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60953C-A3DF-4504-B1C3-151BC44838E2}"/>
              </a:ext>
            </a:extLst>
          </p:cNvPr>
          <p:cNvSpPr/>
          <p:nvPr/>
        </p:nvSpPr>
        <p:spPr>
          <a:xfrm>
            <a:off x="697183" y="1602434"/>
            <a:ext cx="7818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sz="2400" dirty="0">
                <a:sym typeface="Wingdings" panose="05000000000000000000" pitchFamily="2" charset="2"/>
              </a:rPr>
              <a:t>Press ‘</a:t>
            </a:r>
            <a:r>
              <a:rPr lang="en-US" sz="2400" dirty="0" err="1">
                <a:sym typeface="Wingdings" panose="05000000000000000000" pitchFamily="2" charset="2"/>
              </a:rPr>
              <a:t>b’generate</a:t>
            </a:r>
            <a:r>
              <a:rPr lang="en-US" sz="2400" dirty="0">
                <a:sym typeface="Wingdings" panose="05000000000000000000" pitchFamily="2" charset="2"/>
              </a:rPr>
              <a:t> points for 3 </a:t>
            </a:r>
            <a:r>
              <a:rPr lang="en-US" sz="2400" dirty="0" err="1">
                <a:sym typeface="Wingdings" panose="05000000000000000000" pitchFamily="2" charset="2"/>
              </a:rPr>
              <a:t>peicewise</a:t>
            </a:r>
            <a:r>
              <a:rPr lang="en-US" sz="2400" dirty="0">
                <a:sym typeface="Wingdings" panose="05000000000000000000" pitchFamily="2" charset="2"/>
              </a:rPr>
              <a:t> C1 connected Bezier curves</a:t>
            </a:r>
          </a:p>
        </p:txBody>
      </p:sp>
    </p:spTree>
    <p:extLst>
      <p:ext uri="{BB962C8B-B14F-4D97-AF65-F5344CB8AC3E}">
        <p14:creationId xmlns:p14="http://schemas.microsoft.com/office/powerpoint/2010/main" val="274876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A7FA80-3357-4D9C-887D-FC5478BF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036" y="2687839"/>
            <a:ext cx="3266913" cy="2707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 startAt="2"/>
            </a:pPr>
            <a:r>
              <a:rPr lang="en-US" dirty="0">
                <a:sym typeface="Wingdings" panose="05000000000000000000" pitchFamily="2" charset="2"/>
              </a:rPr>
              <a:t>Press ‘</a:t>
            </a:r>
            <a:r>
              <a:rPr lang="en-US" dirty="0" err="1">
                <a:sym typeface="Wingdings" panose="05000000000000000000" pitchFamily="2" charset="2"/>
              </a:rPr>
              <a:t>b’generate</a:t>
            </a:r>
            <a:r>
              <a:rPr lang="en-US" dirty="0">
                <a:sym typeface="Wingdings" panose="05000000000000000000" pitchFamily="2" charset="2"/>
              </a:rPr>
              <a:t> points for 3 </a:t>
            </a:r>
            <a:r>
              <a:rPr lang="en-US" dirty="0" err="1">
                <a:sym typeface="Wingdings" panose="05000000000000000000" pitchFamily="2" charset="2"/>
              </a:rPr>
              <a:t>peicewise</a:t>
            </a:r>
            <a:r>
              <a:rPr lang="en-US" dirty="0">
                <a:sym typeface="Wingdings" panose="05000000000000000000" pitchFamily="2" charset="2"/>
              </a:rPr>
              <a:t> C1 connected Bezier curves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E00C5-2203-4F39-A882-6E8B2733D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21" y="3823728"/>
            <a:ext cx="2972695" cy="2542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B8561-5585-491E-89C8-619D7ACBE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672" y="2391986"/>
            <a:ext cx="3121187" cy="2074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0C381-1B3D-4793-B0C4-5B4E7BF4A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1037" y="4736304"/>
            <a:ext cx="2425822" cy="157559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3F4BCE-B674-4CFE-B471-6FFA08EA41E2}"/>
              </a:ext>
            </a:extLst>
          </p:cNvPr>
          <p:cNvCxnSpPr>
            <a:cxnSpLocks/>
          </p:cNvCxnSpPr>
          <p:nvPr/>
        </p:nvCxnSpPr>
        <p:spPr>
          <a:xfrm flipV="1">
            <a:off x="2684585" y="4165600"/>
            <a:ext cx="2734082" cy="922215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3873E5-7BB8-42D6-98AA-0900C6850E12}"/>
              </a:ext>
            </a:extLst>
          </p:cNvPr>
          <p:cNvCxnSpPr>
            <a:cxnSpLocks/>
          </p:cNvCxnSpPr>
          <p:nvPr/>
        </p:nvCxnSpPr>
        <p:spPr>
          <a:xfrm>
            <a:off x="3692769" y="5650523"/>
            <a:ext cx="3001108" cy="0"/>
          </a:xfrm>
          <a:prstGeom prst="straightConnector1">
            <a:avLst/>
          </a:prstGeom>
          <a:ln w="28575">
            <a:solidFill>
              <a:schemeClr val="tx1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471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 startAt="3"/>
            </a:pPr>
            <a:r>
              <a:rPr lang="en-US" dirty="0">
                <a:sym typeface="Wingdings" panose="05000000000000000000" pitchFamily="2" charset="2"/>
              </a:rPr>
              <a:t>Press ‘+’ or ’-’ to increase or decrease point density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Pseudo code:</a:t>
            </a:r>
          </a:p>
          <a:p>
            <a:pPr marL="0" indent="0">
              <a:buNone/>
            </a:pPr>
            <a:r>
              <a:rPr lang="en-US" dirty="0" err="1">
                <a:sym typeface="Wingdings" panose="05000000000000000000" pitchFamily="2" charset="2"/>
              </a:rPr>
              <a:t>Kbdcase</a:t>
            </a:r>
            <a:r>
              <a:rPr lang="en-US" dirty="0">
                <a:sym typeface="Wingdings" panose="05000000000000000000" pitchFamily="2" charset="2"/>
              </a:rPr>
              <a:t> ‘+’                                                     (-)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case ‘-’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Increase or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decrease no.                 (+)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of steps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CD6A1-7A72-4244-9A40-E331506D4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9421" y="4519417"/>
            <a:ext cx="2661470" cy="2338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49F54-ADE3-432E-821C-10337A04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90" y="2286616"/>
            <a:ext cx="2819748" cy="2466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FAA51-1466-48CF-8DA8-98EBA3FDA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123" y="3739422"/>
            <a:ext cx="2822530" cy="257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6AE6C-33F3-462E-8D8F-EC96EC12A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97864" y="1910508"/>
            <a:ext cx="2655268" cy="23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42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Visualize the sequence as 	piecewise linear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D0426-5C26-4463-A589-6D0CB2F8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550" y="1635339"/>
            <a:ext cx="5584900" cy="477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 code:</a:t>
            </a:r>
          </a:p>
          <a:p>
            <a:pPr marL="0" indent="0">
              <a:buNone/>
            </a:pPr>
            <a:r>
              <a:rPr lang="en-US" dirty="0"/>
              <a:t>seg: no. of curve segments</a:t>
            </a:r>
          </a:p>
          <a:p>
            <a:pPr marL="0" indent="0">
              <a:buNone/>
            </a:pPr>
            <a:r>
              <a:rPr lang="en-US" dirty="0"/>
              <a:t>r[</a:t>
            </a:r>
            <a:r>
              <a:rPr lang="en-US" dirty="0" err="1"/>
              <a:t>i</a:t>
            </a:r>
            <a:r>
              <a:rPr lang="en-US" dirty="0"/>
              <a:t>]: array of m random points</a:t>
            </a:r>
          </a:p>
          <a:p>
            <a:pPr marL="0" indent="0">
              <a:buNone/>
            </a:pPr>
            <a:r>
              <a:rPr lang="en-US" dirty="0"/>
              <a:t>cp[j]: array of n control points for a curve passing through every point of r[] </a:t>
            </a:r>
          </a:p>
          <a:p>
            <a:pPr marL="0" indent="0">
              <a:buNone/>
            </a:pPr>
            <a:r>
              <a:rPr lang="en-US" dirty="0"/>
              <a:t>	seg= m-1</a:t>
            </a:r>
          </a:p>
          <a:p>
            <a:pPr marL="0" indent="0">
              <a:buNone/>
            </a:pPr>
            <a:r>
              <a:rPr lang="en-US" dirty="0"/>
              <a:t>	n =  seg*4-seg+1</a:t>
            </a:r>
          </a:p>
          <a:p>
            <a:pPr marL="0" indent="0">
              <a:buNone/>
            </a:pPr>
            <a:r>
              <a:rPr lang="en-US" dirty="0"/>
              <a:t>App[]: array of seg*steps points on the curve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336393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Pseudo code:</a:t>
            </a:r>
          </a:p>
          <a:p>
            <a:pPr marL="0" indent="0">
              <a:buNone/>
            </a:pPr>
            <a:r>
              <a:rPr lang="en-US" sz="2900" dirty="0"/>
              <a:t>1. Create array r : random points</a:t>
            </a:r>
          </a:p>
          <a:p>
            <a:pPr marL="0" indent="0">
              <a:buNone/>
            </a:pPr>
            <a:r>
              <a:rPr lang="en-US" dirty="0"/>
              <a:t>	r0, r1, r2, r3 …… </a:t>
            </a:r>
            <a:r>
              <a:rPr lang="en-US" dirty="0" err="1"/>
              <a:t>rn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2. Create array cp : control points for polynomial/Bezier curve</a:t>
            </a:r>
          </a:p>
          <a:p>
            <a:pPr marL="0" indent="0">
              <a:buNone/>
            </a:pPr>
            <a:r>
              <a:rPr lang="en-US" sz="2400" dirty="0"/>
              <a:t>seg1: cp0(r0), cp1 (random), cp2 (random), cp3(r1)</a:t>
            </a:r>
          </a:p>
          <a:p>
            <a:pPr marL="0" indent="0">
              <a:buNone/>
            </a:pPr>
            <a:r>
              <a:rPr lang="en-US" sz="2400" dirty="0"/>
              <a:t>seg2: cp3(r1), cp4(cp3+(cp2-cp3)), cp5(random), cp6(r2)</a:t>
            </a:r>
          </a:p>
          <a:p>
            <a:pPr marL="0" indent="0">
              <a:buNone/>
            </a:pPr>
            <a:r>
              <a:rPr lang="en-US" sz="2400" dirty="0"/>
              <a:t>seg3: cp6(r2), cp7(cp6+(cp5-cp6)), cp8(random), cp9(r3)</a:t>
            </a:r>
          </a:p>
          <a:p>
            <a:pPr marL="0" indent="0">
              <a:buNone/>
            </a:pPr>
            <a:r>
              <a:rPr lang="en-US" sz="2400" dirty="0"/>
              <a:t>….</a:t>
            </a:r>
          </a:p>
          <a:p>
            <a:pPr marL="0" indent="0">
              <a:buNone/>
            </a:pPr>
            <a:r>
              <a:rPr lang="en-US" sz="2400" dirty="0"/>
              <a:t>segn-1: cpn-3, cpn-2, cpn-1, </a:t>
            </a:r>
            <a:r>
              <a:rPr lang="en-US" sz="2400" dirty="0" err="1"/>
              <a:t>cpn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900" dirty="0"/>
              <a:t>3. Create app: points for approximate curve of each segment</a:t>
            </a:r>
          </a:p>
          <a:p>
            <a:pPr marL="0" indent="0">
              <a:buNone/>
            </a:pPr>
            <a:r>
              <a:rPr lang="en-US" sz="2400" dirty="0"/>
              <a:t>seg1: app0=cp0, app1, app2, app2, …….app20 =cp3</a:t>
            </a:r>
          </a:p>
          <a:p>
            <a:pPr marL="0" indent="0">
              <a:buNone/>
            </a:pPr>
            <a:r>
              <a:rPr lang="en-US" sz="2400" dirty="0"/>
              <a:t>seg2: app21=cp3, app22, app23,….app40=cp6</a:t>
            </a:r>
          </a:p>
          <a:p>
            <a:pPr marL="0" indent="0">
              <a:buNone/>
            </a:pPr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413709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2DED54-C1F6-4D08-A92F-D5B769C35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671135"/>
              </p:ext>
            </p:extLst>
          </p:nvPr>
        </p:nvGraphicFramePr>
        <p:xfrm>
          <a:off x="628649" y="1825625"/>
          <a:ext cx="80330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91">
                  <a:extLst>
                    <a:ext uri="{9D8B030D-6E8A-4147-A177-3AD203B41FA5}">
                      <a16:colId xmlns:a16="http://schemas.microsoft.com/office/drawing/2014/main" val="3540839117"/>
                    </a:ext>
                  </a:extLst>
                </a:gridCol>
                <a:gridCol w="1586076">
                  <a:extLst>
                    <a:ext uri="{9D8B030D-6E8A-4147-A177-3AD203B41FA5}">
                      <a16:colId xmlns:a16="http://schemas.microsoft.com/office/drawing/2014/main" val="23552308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46289576"/>
                    </a:ext>
                  </a:extLst>
                </a:gridCol>
                <a:gridCol w="311499">
                  <a:extLst>
                    <a:ext uri="{9D8B030D-6E8A-4147-A177-3AD203B41FA5}">
                      <a16:colId xmlns:a16="http://schemas.microsoft.com/office/drawing/2014/main" val="906637089"/>
                    </a:ext>
                  </a:extLst>
                </a:gridCol>
                <a:gridCol w="1571132">
                  <a:extLst>
                    <a:ext uri="{9D8B030D-6E8A-4147-A177-3AD203B41FA5}">
                      <a16:colId xmlns:a16="http://schemas.microsoft.com/office/drawing/2014/main" val="74830427"/>
                    </a:ext>
                  </a:extLst>
                </a:gridCol>
                <a:gridCol w="1654387">
                  <a:extLst>
                    <a:ext uri="{9D8B030D-6E8A-4147-A177-3AD203B41FA5}">
                      <a16:colId xmlns:a16="http://schemas.microsoft.com/office/drawing/2014/main" val="385091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276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106FA39-D89A-41F5-BF1B-8B5712FB4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82587"/>
              </p:ext>
            </p:extLst>
          </p:nvPr>
        </p:nvGraphicFramePr>
        <p:xfrm>
          <a:off x="628649" y="2385378"/>
          <a:ext cx="246676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691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616691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616691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616691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0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1</a:t>
                      </a:r>
                    </a:p>
                    <a:p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2</a:t>
                      </a:r>
                    </a:p>
                    <a:p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3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9818B88-5056-4807-B387-09F472BA4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031329"/>
              </p:ext>
            </p:extLst>
          </p:nvPr>
        </p:nvGraphicFramePr>
        <p:xfrm>
          <a:off x="2519747" y="3215640"/>
          <a:ext cx="258734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836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3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4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5</a:t>
                      </a:r>
                    </a:p>
                    <a:p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6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4A20C681-8170-4C25-BBEF-75D1D7A84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55018"/>
              </p:ext>
            </p:extLst>
          </p:nvPr>
        </p:nvGraphicFramePr>
        <p:xfrm>
          <a:off x="6426545" y="4448176"/>
          <a:ext cx="223513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83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558783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558783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558783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m-3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m-2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m-1</a:t>
                      </a:r>
                    </a:p>
                    <a:p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cp</a:t>
                      </a:r>
                      <a:r>
                        <a:rPr lang="en-US" sz="1400" baseline="-25000" dirty="0" err="1"/>
                        <a:t>m</a:t>
                      </a:r>
                      <a:endParaRPr lang="en-US" sz="1400" baseline="-25000" dirty="0"/>
                    </a:p>
                    <a:p>
                      <a:r>
                        <a:rPr lang="en-US" sz="1400" dirty="0" err="1"/>
                        <a:t>r</a:t>
                      </a:r>
                      <a:r>
                        <a:rPr lang="en-US" sz="1400" baseline="-25000" dirty="0" err="1"/>
                        <a:t>n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9E5A6D67-9BB7-470A-8EF5-DC49068F2B0D}"/>
              </a:ext>
            </a:extLst>
          </p:cNvPr>
          <p:cNvSpPr/>
          <p:nvPr/>
        </p:nvSpPr>
        <p:spPr>
          <a:xfrm>
            <a:off x="692150" y="4211110"/>
            <a:ext cx="1564640" cy="663786"/>
          </a:xfrm>
          <a:prstGeom prst="borderCallout2">
            <a:avLst>
              <a:gd name="adj1" fmla="val 46301"/>
              <a:gd name="adj2" fmla="val 99892"/>
              <a:gd name="adj3" fmla="val 48342"/>
              <a:gd name="adj4" fmla="val 122294"/>
              <a:gd name="adj5" fmla="val -98725"/>
              <a:gd name="adj6" fmla="val 173679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</a:t>
            </a:r>
            <a:r>
              <a:rPr lang="en-US" baseline="-25000" dirty="0"/>
              <a:t>3</a:t>
            </a:r>
            <a:r>
              <a:rPr lang="en-US" dirty="0"/>
              <a:t>+(cp</a:t>
            </a:r>
            <a:r>
              <a:rPr lang="en-US" baseline="-25000" dirty="0"/>
              <a:t>3</a:t>
            </a:r>
            <a:r>
              <a:rPr lang="en-US" dirty="0"/>
              <a:t>-cp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F06B85B7-8B14-4375-B471-4DE5BC03B45A}"/>
              </a:ext>
            </a:extLst>
          </p:cNvPr>
          <p:cNvSpPr/>
          <p:nvPr/>
        </p:nvSpPr>
        <p:spPr>
          <a:xfrm>
            <a:off x="3603413" y="5460790"/>
            <a:ext cx="2511637" cy="663786"/>
          </a:xfrm>
          <a:prstGeom prst="borderCallout2">
            <a:avLst>
              <a:gd name="adj1" fmla="val 46301"/>
              <a:gd name="adj2" fmla="val 99892"/>
              <a:gd name="adj3" fmla="val 48342"/>
              <a:gd name="adj4" fmla="val 122294"/>
              <a:gd name="adj5" fmla="val -98725"/>
              <a:gd name="adj6" fmla="val 145093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</a:t>
            </a:r>
            <a:r>
              <a:rPr lang="en-US" baseline="-25000" dirty="0"/>
              <a:t>m-3</a:t>
            </a:r>
            <a:r>
              <a:rPr lang="en-US" dirty="0"/>
              <a:t>+(cp</a:t>
            </a:r>
            <a:r>
              <a:rPr lang="en-US" baseline="-25000" dirty="0"/>
              <a:t>m-3</a:t>
            </a:r>
            <a:r>
              <a:rPr lang="en-US" dirty="0"/>
              <a:t>-cp</a:t>
            </a:r>
            <a:r>
              <a:rPr lang="en-US" baseline="-25000" dirty="0"/>
              <a:t>m-4</a:t>
            </a:r>
            <a:r>
              <a:rPr lang="en-US" dirty="0"/>
              <a:t>)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4138377D-2435-4518-A786-872C5BDA8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01279"/>
              </p:ext>
            </p:extLst>
          </p:nvPr>
        </p:nvGraphicFramePr>
        <p:xfrm>
          <a:off x="4645163" y="3905568"/>
          <a:ext cx="2587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836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CAD9749-DF93-4C26-A30F-4C2773B9E2EC}"/>
              </a:ext>
            </a:extLst>
          </p:cNvPr>
          <p:cNvSpPr txBox="1"/>
          <p:nvPr/>
        </p:nvSpPr>
        <p:spPr>
          <a:xfrm>
            <a:off x="0" y="245979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8635F-1EEB-4310-852A-51CBA2C32628}"/>
              </a:ext>
            </a:extLst>
          </p:cNvPr>
          <p:cNvSpPr txBox="1"/>
          <p:nvPr/>
        </p:nvSpPr>
        <p:spPr>
          <a:xfrm>
            <a:off x="1862031" y="331937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5E6B6-8CD5-4682-BA1F-9EF262739327}"/>
              </a:ext>
            </a:extLst>
          </p:cNvPr>
          <p:cNvSpPr txBox="1"/>
          <p:nvPr/>
        </p:nvSpPr>
        <p:spPr>
          <a:xfrm>
            <a:off x="5491436" y="454545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seg(n-1)</a:t>
            </a:r>
          </a:p>
        </p:txBody>
      </p:sp>
    </p:spTree>
    <p:extLst>
      <p:ext uri="{BB962C8B-B14F-4D97-AF65-F5344CB8AC3E}">
        <p14:creationId xmlns:p14="http://schemas.microsoft.com/office/powerpoint/2010/main" val="110231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2DED54-C1F6-4D08-A92F-D5B769C35D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49" y="1825625"/>
          <a:ext cx="80330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91">
                  <a:extLst>
                    <a:ext uri="{9D8B030D-6E8A-4147-A177-3AD203B41FA5}">
                      <a16:colId xmlns:a16="http://schemas.microsoft.com/office/drawing/2014/main" val="3540839117"/>
                    </a:ext>
                  </a:extLst>
                </a:gridCol>
                <a:gridCol w="1586076">
                  <a:extLst>
                    <a:ext uri="{9D8B030D-6E8A-4147-A177-3AD203B41FA5}">
                      <a16:colId xmlns:a16="http://schemas.microsoft.com/office/drawing/2014/main" val="23552308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46289576"/>
                    </a:ext>
                  </a:extLst>
                </a:gridCol>
                <a:gridCol w="311499">
                  <a:extLst>
                    <a:ext uri="{9D8B030D-6E8A-4147-A177-3AD203B41FA5}">
                      <a16:colId xmlns:a16="http://schemas.microsoft.com/office/drawing/2014/main" val="906637089"/>
                    </a:ext>
                  </a:extLst>
                </a:gridCol>
                <a:gridCol w="1571132">
                  <a:extLst>
                    <a:ext uri="{9D8B030D-6E8A-4147-A177-3AD203B41FA5}">
                      <a16:colId xmlns:a16="http://schemas.microsoft.com/office/drawing/2014/main" val="74830427"/>
                    </a:ext>
                  </a:extLst>
                </a:gridCol>
                <a:gridCol w="1654387">
                  <a:extLst>
                    <a:ext uri="{9D8B030D-6E8A-4147-A177-3AD203B41FA5}">
                      <a16:colId xmlns:a16="http://schemas.microsoft.com/office/drawing/2014/main" val="385091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276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106FA39-D89A-41F5-BF1B-8B5712FB4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01340"/>
              </p:ext>
            </p:extLst>
          </p:nvPr>
        </p:nvGraphicFramePr>
        <p:xfrm>
          <a:off x="628649" y="2385378"/>
          <a:ext cx="246676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691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616691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616691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616691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cp</a:t>
                      </a:r>
                      <a:r>
                        <a:rPr lang="en-US" sz="1600" baseline="-25000" dirty="0"/>
                        <a:t>0</a:t>
                      </a:r>
                    </a:p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</a:t>
                      </a:r>
                      <a:r>
                        <a:rPr lang="en-US" sz="1600" baseline="-25000" dirty="0"/>
                        <a:t>1</a:t>
                      </a:r>
                    </a:p>
                    <a:p>
                      <a:r>
                        <a:rPr lang="en-US" sz="16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</a:t>
                      </a:r>
                      <a:r>
                        <a:rPr lang="en-US" sz="1600" baseline="-25000" dirty="0"/>
                        <a:t>2</a:t>
                      </a:r>
                    </a:p>
                    <a:p>
                      <a:r>
                        <a:rPr lang="en-US" sz="16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cp</a:t>
                      </a:r>
                      <a:r>
                        <a:rPr lang="en-US" sz="1600" baseline="-25000" dirty="0"/>
                        <a:t>3</a:t>
                      </a:r>
                    </a:p>
                    <a:p>
                      <a:r>
                        <a:rPr lang="en-US" sz="1600" dirty="0"/>
                        <a:t>r</a:t>
                      </a:r>
                      <a:r>
                        <a:rPr lang="en-US" sz="1600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9818B88-5056-4807-B387-09F472BA4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971922"/>
              </p:ext>
            </p:extLst>
          </p:nvPr>
        </p:nvGraphicFramePr>
        <p:xfrm>
          <a:off x="2519747" y="3943441"/>
          <a:ext cx="2587344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836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3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4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5</a:t>
                      </a:r>
                    </a:p>
                    <a:p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6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4A20C681-8170-4C25-BBEF-75D1D7A84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02841"/>
              </p:ext>
            </p:extLst>
          </p:nvPr>
        </p:nvGraphicFramePr>
        <p:xfrm>
          <a:off x="6440735" y="5117408"/>
          <a:ext cx="2235132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83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558783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558783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558783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m-3</a:t>
                      </a:r>
                    </a:p>
                    <a:p>
                      <a:r>
                        <a:rPr lang="en-US" sz="1400" dirty="0"/>
                        <a:t>r</a:t>
                      </a:r>
                      <a:r>
                        <a:rPr lang="en-US" sz="1400" baseline="-250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m-2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</a:t>
                      </a:r>
                      <a:r>
                        <a:rPr lang="en-US" sz="1400" baseline="-25000" dirty="0"/>
                        <a:t>m-1</a:t>
                      </a:r>
                    </a:p>
                    <a:p>
                      <a:r>
                        <a:rPr lang="en-US" sz="1400" dirty="0"/>
                        <a:t>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cp</a:t>
                      </a:r>
                      <a:r>
                        <a:rPr lang="en-US" sz="1400" baseline="-25000" dirty="0" err="1"/>
                        <a:t>m</a:t>
                      </a:r>
                      <a:endParaRPr lang="en-US" sz="1400" baseline="-25000" dirty="0"/>
                    </a:p>
                    <a:p>
                      <a:r>
                        <a:rPr lang="en-US" sz="1400" dirty="0" err="1"/>
                        <a:t>r</a:t>
                      </a:r>
                      <a:r>
                        <a:rPr lang="en-US" sz="1400" baseline="-25000" dirty="0" err="1"/>
                        <a:t>n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9E5A6D67-9BB7-470A-8EF5-DC49068F2B0D}"/>
              </a:ext>
            </a:extLst>
          </p:cNvPr>
          <p:cNvSpPr/>
          <p:nvPr/>
        </p:nvSpPr>
        <p:spPr>
          <a:xfrm>
            <a:off x="692150" y="4938911"/>
            <a:ext cx="1564640" cy="663786"/>
          </a:xfrm>
          <a:prstGeom prst="borderCallout2">
            <a:avLst>
              <a:gd name="adj1" fmla="val 46301"/>
              <a:gd name="adj2" fmla="val 99892"/>
              <a:gd name="adj3" fmla="val 48342"/>
              <a:gd name="adj4" fmla="val 122294"/>
              <a:gd name="adj5" fmla="val -98725"/>
              <a:gd name="adj6" fmla="val 173679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</a:t>
            </a:r>
            <a:r>
              <a:rPr lang="en-US" baseline="-25000" dirty="0"/>
              <a:t>3</a:t>
            </a:r>
            <a:r>
              <a:rPr lang="en-US" dirty="0"/>
              <a:t>+(cp</a:t>
            </a:r>
            <a:r>
              <a:rPr lang="en-US" baseline="-25000" dirty="0"/>
              <a:t>3</a:t>
            </a:r>
            <a:r>
              <a:rPr lang="en-US" dirty="0"/>
              <a:t>-cp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F06B85B7-8B14-4375-B471-4DE5BC03B45A}"/>
              </a:ext>
            </a:extLst>
          </p:cNvPr>
          <p:cNvSpPr/>
          <p:nvPr/>
        </p:nvSpPr>
        <p:spPr>
          <a:xfrm>
            <a:off x="3807334" y="5635568"/>
            <a:ext cx="2511637" cy="663786"/>
          </a:xfrm>
          <a:prstGeom prst="borderCallout2">
            <a:avLst>
              <a:gd name="adj1" fmla="val 46301"/>
              <a:gd name="adj2" fmla="val 99892"/>
              <a:gd name="adj3" fmla="val 48342"/>
              <a:gd name="adj4" fmla="val 122294"/>
              <a:gd name="adj5" fmla="val 9511"/>
              <a:gd name="adj6" fmla="val 145464"/>
            </a:avLst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</a:t>
            </a:r>
            <a:r>
              <a:rPr lang="en-US" baseline="-25000" dirty="0"/>
              <a:t>m-3</a:t>
            </a:r>
            <a:r>
              <a:rPr lang="en-US" dirty="0"/>
              <a:t>+(cp</a:t>
            </a:r>
            <a:r>
              <a:rPr lang="en-US" baseline="-25000" dirty="0"/>
              <a:t>m-3</a:t>
            </a:r>
            <a:r>
              <a:rPr lang="en-US" dirty="0"/>
              <a:t>-cp</a:t>
            </a:r>
            <a:r>
              <a:rPr lang="en-US" baseline="-25000" dirty="0"/>
              <a:t>m-4</a:t>
            </a:r>
            <a:r>
              <a:rPr lang="en-US" dirty="0"/>
              <a:t>)</a:t>
            </a:r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4138377D-2435-4518-A786-872C5BDA8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95524"/>
              </p:ext>
            </p:extLst>
          </p:nvPr>
        </p:nvGraphicFramePr>
        <p:xfrm>
          <a:off x="4550649" y="4590424"/>
          <a:ext cx="258734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6836">
                  <a:extLst>
                    <a:ext uri="{9D8B030D-6E8A-4147-A177-3AD203B41FA5}">
                      <a16:colId xmlns:a16="http://schemas.microsoft.com/office/drawing/2014/main" val="40761753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18077715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2980836027"/>
                    </a:ext>
                  </a:extLst>
                </a:gridCol>
                <a:gridCol w="646836">
                  <a:extLst>
                    <a:ext uri="{9D8B030D-6E8A-4147-A177-3AD203B41FA5}">
                      <a16:colId xmlns:a16="http://schemas.microsoft.com/office/drawing/2014/main" val="31246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US" sz="1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24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CAD9749-DF93-4C26-A30F-4C2773B9E2EC}"/>
              </a:ext>
            </a:extLst>
          </p:cNvPr>
          <p:cNvSpPr txBox="1"/>
          <p:nvPr/>
        </p:nvSpPr>
        <p:spPr>
          <a:xfrm>
            <a:off x="0" y="245979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8635F-1EEB-4310-852A-51CBA2C32628}"/>
              </a:ext>
            </a:extLst>
          </p:cNvPr>
          <p:cNvSpPr txBox="1"/>
          <p:nvPr/>
        </p:nvSpPr>
        <p:spPr>
          <a:xfrm>
            <a:off x="1862031" y="404717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5E6B6-8CD5-4682-BA1F-9EF262739327}"/>
              </a:ext>
            </a:extLst>
          </p:cNvPr>
          <p:cNvSpPr txBox="1"/>
          <p:nvPr/>
        </p:nvSpPr>
        <p:spPr>
          <a:xfrm>
            <a:off x="5369672" y="511375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seg(n-1)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027C87D4-3A37-4796-8D08-DFF9E288A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63363"/>
              </p:ext>
            </p:extLst>
          </p:nvPr>
        </p:nvGraphicFramePr>
        <p:xfrm>
          <a:off x="615871" y="3207002"/>
          <a:ext cx="4879861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123">
                  <a:extLst>
                    <a:ext uri="{9D8B030D-6E8A-4147-A177-3AD203B41FA5}">
                      <a16:colId xmlns:a16="http://schemas.microsoft.com/office/drawing/2014/main" val="1576977469"/>
                    </a:ext>
                  </a:extLst>
                </a:gridCol>
                <a:gridCol w="697123">
                  <a:extLst>
                    <a:ext uri="{9D8B030D-6E8A-4147-A177-3AD203B41FA5}">
                      <a16:colId xmlns:a16="http://schemas.microsoft.com/office/drawing/2014/main" val="1585257999"/>
                    </a:ext>
                  </a:extLst>
                </a:gridCol>
                <a:gridCol w="697123">
                  <a:extLst>
                    <a:ext uri="{9D8B030D-6E8A-4147-A177-3AD203B41FA5}">
                      <a16:colId xmlns:a16="http://schemas.microsoft.com/office/drawing/2014/main" val="1969360"/>
                    </a:ext>
                  </a:extLst>
                </a:gridCol>
                <a:gridCol w="697123">
                  <a:extLst>
                    <a:ext uri="{9D8B030D-6E8A-4147-A177-3AD203B41FA5}">
                      <a16:colId xmlns:a16="http://schemas.microsoft.com/office/drawing/2014/main" val="3613668497"/>
                    </a:ext>
                  </a:extLst>
                </a:gridCol>
                <a:gridCol w="697123">
                  <a:extLst>
                    <a:ext uri="{9D8B030D-6E8A-4147-A177-3AD203B41FA5}">
                      <a16:colId xmlns:a16="http://schemas.microsoft.com/office/drawing/2014/main" val="1338204310"/>
                    </a:ext>
                  </a:extLst>
                </a:gridCol>
                <a:gridCol w="697123">
                  <a:extLst>
                    <a:ext uri="{9D8B030D-6E8A-4147-A177-3AD203B41FA5}">
                      <a16:colId xmlns:a16="http://schemas.microsoft.com/office/drawing/2014/main" val="1311429326"/>
                    </a:ext>
                  </a:extLst>
                </a:gridCol>
                <a:gridCol w="697123">
                  <a:extLst>
                    <a:ext uri="{9D8B030D-6E8A-4147-A177-3AD203B41FA5}">
                      <a16:colId xmlns:a16="http://schemas.microsoft.com/office/drawing/2014/main" val="3558404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</a:t>
                      </a:r>
                      <a:r>
                        <a:rPr lang="en-US" sz="1600" baseline="-25000" dirty="0"/>
                        <a:t>0</a:t>
                      </a:r>
                    </a:p>
                    <a:p>
                      <a:r>
                        <a:rPr lang="en-US" sz="1600" baseline="0" dirty="0"/>
                        <a:t>cp</a:t>
                      </a:r>
                      <a:r>
                        <a:rPr lang="en-US" sz="1600" baseline="-25000" dirty="0"/>
                        <a:t>0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</a:t>
                      </a:r>
                      <a:r>
                        <a:rPr lang="en-US" sz="1600" baseline="-250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</a:t>
                      </a:r>
                      <a:r>
                        <a:rPr lang="en-US" sz="1600" baseline="-25000" dirty="0"/>
                        <a:t>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</a:t>
                      </a:r>
                      <a:r>
                        <a:rPr lang="en-US" sz="1600" baseline="-25000" dirty="0"/>
                        <a:t>20</a:t>
                      </a:r>
                    </a:p>
                    <a:p>
                      <a:r>
                        <a:rPr lang="en-US" sz="1600" baseline="0" dirty="0"/>
                        <a:t>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06123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67588FA-16B5-4252-BE4C-65581DB147B9}"/>
              </a:ext>
            </a:extLst>
          </p:cNvPr>
          <p:cNvSpPr txBox="1"/>
          <p:nvPr/>
        </p:nvSpPr>
        <p:spPr>
          <a:xfrm>
            <a:off x="0" y="322539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49DC9F-08D5-421A-A560-457AEDA2F4E0}"/>
              </a:ext>
            </a:extLst>
          </p:cNvPr>
          <p:cNvCxnSpPr>
            <a:cxnSpLocks/>
          </p:cNvCxnSpPr>
          <p:nvPr/>
        </p:nvCxnSpPr>
        <p:spPr>
          <a:xfrm flipH="1">
            <a:off x="615871" y="2903538"/>
            <a:ext cx="76279" cy="30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11A77C-54A8-42FA-89FD-9F7637BD879B}"/>
              </a:ext>
            </a:extLst>
          </p:cNvPr>
          <p:cNvCxnSpPr>
            <a:cxnSpLocks/>
          </p:cNvCxnSpPr>
          <p:nvPr/>
        </p:nvCxnSpPr>
        <p:spPr>
          <a:xfrm>
            <a:off x="3095413" y="2903538"/>
            <a:ext cx="2400319" cy="3034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96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8094-2B94-4487-920F-F5403903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405FF4-21F4-4BBE-8F54-0CBE273C9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851" y="1368424"/>
            <a:ext cx="7214297" cy="498792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4B0B-FD0D-4024-9F75-6CC50D8D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384301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3D1-ECCF-48FA-B942-8C1A239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4870E-56C3-495C-B5E6-5A6AFA1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1F98D-B270-4368-8EC8-B17560928D7F}"/>
              </a:ext>
            </a:extLst>
          </p:cNvPr>
          <p:cNvSpPr/>
          <p:nvPr/>
        </p:nvSpPr>
        <p:spPr>
          <a:xfrm>
            <a:off x="923730" y="4376057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11056-89AE-4B48-B871-45D01C147FE5}"/>
              </a:ext>
            </a:extLst>
          </p:cNvPr>
          <p:cNvSpPr/>
          <p:nvPr/>
        </p:nvSpPr>
        <p:spPr>
          <a:xfrm>
            <a:off x="4817705" y="5334333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859E2-AA12-46F6-A5C9-42000CB4CE00}"/>
              </a:ext>
            </a:extLst>
          </p:cNvPr>
          <p:cNvSpPr/>
          <p:nvPr/>
        </p:nvSpPr>
        <p:spPr>
          <a:xfrm>
            <a:off x="7366517" y="2397846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7AC59-E3D9-4DDE-899D-4D6A0FA1ECC9}"/>
              </a:ext>
            </a:extLst>
          </p:cNvPr>
          <p:cNvSpPr txBox="1"/>
          <p:nvPr/>
        </p:nvSpPr>
        <p:spPr>
          <a:xfrm>
            <a:off x="657808" y="400672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437A-BB44-4E4D-8B6B-B5B8A6EFEF42}"/>
              </a:ext>
            </a:extLst>
          </p:cNvPr>
          <p:cNvSpPr txBox="1"/>
          <p:nvPr/>
        </p:nvSpPr>
        <p:spPr>
          <a:xfrm>
            <a:off x="4813039" y="544630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A278-1976-4628-B9F5-CA5CEA8B7A64}"/>
              </a:ext>
            </a:extLst>
          </p:cNvPr>
          <p:cNvSpPr txBox="1"/>
          <p:nvPr/>
        </p:nvSpPr>
        <p:spPr>
          <a:xfrm>
            <a:off x="7366517" y="202851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44954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3D1-ECCF-48FA-B942-8C1A239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4870E-56C3-495C-B5E6-5A6AFA1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1F98D-B270-4368-8EC8-B17560928D7F}"/>
              </a:ext>
            </a:extLst>
          </p:cNvPr>
          <p:cNvSpPr/>
          <p:nvPr/>
        </p:nvSpPr>
        <p:spPr>
          <a:xfrm>
            <a:off x="923730" y="4376057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11056-89AE-4B48-B871-45D01C147FE5}"/>
              </a:ext>
            </a:extLst>
          </p:cNvPr>
          <p:cNvSpPr/>
          <p:nvPr/>
        </p:nvSpPr>
        <p:spPr>
          <a:xfrm>
            <a:off x="4817705" y="5334333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859E2-AA12-46F6-A5C9-42000CB4CE00}"/>
              </a:ext>
            </a:extLst>
          </p:cNvPr>
          <p:cNvSpPr/>
          <p:nvPr/>
        </p:nvSpPr>
        <p:spPr>
          <a:xfrm>
            <a:off x="7366517" y="2397846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7AC59-E3D9-4DDE-899D-4D6A0FA1ECC9}"/>
              </a:ext>
            </a:extLst>
          </p:cNvPr>
          <p:cNvSpPr txBox="1"/>
          <p:nvPr/>
        </p:nvSpPr>
        <p:spPr>
          <a:xfrm>
            <a:off x="657808" y="400672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437A-BB44-4E4D-8B6B-B5B8A6EFEF42}"/>
              </a:ext>
            </a:extLst>
          </p:cNvPr>
          <p:cNvSpPr txBox="1"/>
          <p:nvPr/>
        </p:nvSpPr>
        <p:spPr>
          <a:xfrm>
            <a:off x="4813039" y="544630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A278-1976-4628-B9F5-CA5CEA8B7A64}"/>
              </a:ext>
            </a:extLst>
          </p:cNvPr>
          <p:cNvSpPr txBox="1"/>
          <p:nvPr/>
        </p:nvSpPr>
        <p:spPr>
          <a:xfrm>
            <a:off x="7366517" y="202851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E06A5-32A7-4229-8215-9919CAE614E6}"/>
              </a:ext>
            </a:extLst>
          </p:cNvPr>
          <p:cNvSpPr txBox="1"/>
          <p:nvPr/>
        </p:nvSpPr>
        <p:spPr>
          <a:xfrm>
            <a:off x="774440" y="4642537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5F4E3-EB2B-4D81-8370-3BF9FDF1315A}"/>
              </a:ext>
            </a:extLst>
          </p:cNvPr>
          <p:cNvSpPr/>
          <p:nvPr/>
        </p:nvSpPr>
        <p:spPr>
          <a:xfrm>
            <a:off x="952188" y="4407594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3E0DD-860B-4E51-B2F2-6FDBB350228B}"/>
              </a:ext>
            </a:extLst>
          </p:cNvPr>
          <p:cNvSpPr/>
          <p:nvPr/>
        </p:nvSpPr>
        <p:spPr>
          <a:xfrm>
            <a:off x="1841707" y="4006725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DC8FCC-30DC-404C-9C3B-493632A9E280}"/>
              </a:ext>
            </a:extLst>
          </p:cNvPr>
          <p:cNvSpPr/>
          <p:nvPr/>
        </p:nvSpPr>
        <p:spPr>
          <a:xfrm>
            <a:off x="4143725" y="558524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A9029C-5550-4C6E-A70F-2A01E64116DD}"/>
              </a:ext>
            </a:extLst>
          </p:cNvPr>
          <p:cNvSpPr/>
          <p:nvPr/>
        </p:nvSpPr>
        <p:spPr>
          <a:xfrm>
            <a:off x="5657927" y="512916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3486F-DFF3-4547-826C-FF2B68DA522C}"/>
              </a:ext>
            </a:extLst>
          </p:cNvPr>
          <p:cNvSpPr/>
          <p:nvPr/>
        </p:nvSpPr>
        <p:spPr>
          <a:xfrm>
            <a:off x="4846163" y="5367456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68907-3B35-4FB9-8ADB-368E76314897}"/>
              </a:ext>
            </a:extLst>
          </p:cNvPr>
          <p:cNvSpPr/>
          <p:nvPr/>
        </p:nvSpPr>
        <p:spPr>
          <a:xfrm>
            <a:off x="6169476" y="254536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9F2D66-2A1C-419B-B070-9F15D34BF738}"/>
              </a:ext>
            </a:extLst>
          </p:cNvPr>
          <p:cNvSpPr/>
          <p:nvPr/>
        </p:nvSpPr>
        <p:spPr>
          <a:xfrm>
            <a:off x="7384555" y="2430970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0DFC2-A05A-4E17-9517-10F774587536}"/>
              </a:ext>
            </a:extLst>
          </p:cNvPr>
          <p:cNvSpPr txBox="1"/>
          <p:nvPr/>
        </p:nvSpPr>
        <p:spPr>
          <a:xfrm>
            <a:off x="1736429" y="3679502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00A47-EB14-4C51-8ABF-8A4E9377EFFD}"/>
              </a:ext>
            </a:extLst>
          </p:cNvPr>
          <p:cNvSpPr txBox="1"/>
          <p:nvPr/>
        </p:nvSpPr>
        <p:spPr>
          <a:xfrm>
            <a:off x="3770659" y="564123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6B1EF-60B7-4EC8-97FC-CCDF71F0A31A}"/>
              </a:ext>
            </a:extLst>
          </p:cNvPr>
          <p:cNvSpPr txBox="1"/>
          <p:nvPr/>
        </p:nvSpPr>
        <p:spPr>
          <a:xfrm>
            <a:off x="4570442" y="4929099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01A6C-0A2F-45B8-8A9E-37A895335BA5}"/>
              </a:ext>
            </a:extLst>
          </p:cNvPr>
          <p:cNvSpPr txBox="1"/>
          <p:nvPr/>
        </p:nvSpPr>
        <p:spPr>
          <a:xfrm>
            <a:off x="5640894" y="513908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242D1-26EC-4366-9FEA-BBA5B5D0C760}"/>
              </a:ext>
            </a:extLst>
          </p:cNvPr>
          <p:cNvSpPr txBox="1"/>
          <p:nvPr/>
        </p:nvSpPr>
        <p:spPr>
          <a:xfrm>
            <a:off x="5839329" y="2134555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4A5F-0796-4763-9814-982167F8E741}"/>
              </a:ext>
            </a:extLst>
          </p:cNvPr>
          <p:cNvSpPr txBox="1"/>
          <p:nvPr/>
        </p:nvSpPr>
        <p:spPr>
          <a:xfrm>
            <a:off x="7328728" y="2487916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cp6</a:t>
            </a:r>
          </a:p>
        </p:txBody>
      </p:sp>
    </p:spTree>
    <p:extLst>
      <p:ext uri="{BB962C8B-B14F-4D97-AF65-F5344CB8AC3E}">
        <p14:creationId xmlns:p14="http://schemas.microsoft.com/office/powerpoint/2010/main" val="379413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3D1-ECCF-48FA-B942-8C1A239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4870E-56C3-495C-B5E6-5A6AFA1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1F98D-B270-4368-8EC8-B17560928D7F}"/>
              </a:ext>
            </a:extLst>
          </p:cNvPr>
          <p:cNvSpPr/>
          <p:nvPr/>
        </p:nvSpPr>
        <p:spPr>
          <a:xfrm>
            <a:off x="923730" y="4376057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11056-89AE-4B48-B871-45D01C147FE5}"/>
              </a:ext>
            </a:extLst>
          </p:cNvPr>
          <p:cNvSpPr/>
          <p:nvPr/>
        </p:nvSpPr>
        <p:spPr>
          <a:xfrm>
            <a:off x="4817705" y="5334333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859E2-AA12-46F6-A5C9-42000CB4CE00}"/>
              </a:ext>
            </a:extLst>
          </p:cNvPr>
          <p:cNvSpPr/>
          <p:nvPr/>
        </p:nvSpPr>
        <p:spPr>
          <a:xfrm>
            <a:off x="7366517" y="2397846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7AC59-E3D9-4DDE-899D-4D6A0FA1ECC9}"/>
              </a:ext>
            </a:extLst>
          </p:cNvPr>
          <p:cNvSpPr txBox="1"/>
          <p:nvPr/>
        </p:nvSpPr>
        <p:spPr>
          <a:xfrm>
            <a:off x="657808" y="400672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437A-BB44-4E4D-8B6B-B5B8A6EFEF42}"/>
              </a:ext>
            </a:extLst>
          </p:cNvPr>
          <p:cNvSpPr txBox="1"/>
          <p:nvPr/>
        </p:nvSpPr>
        <p:spPr>
          <a:xfrm>
            <a:off x="4813039" y="544630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A278-1976-4628-B9F5-CA5CEA8B7A64}"/>
              </a:ext>
            </a:extLst>
          </p:cNvPr>
          <p:cNvSpPr txBox="1"/>
          <p:nvPr/>
        </p:nvSpPr>
        <p:spPr>
          <a:xfrm>
            <a:off x="7366517" y="202851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E06A5-32A7-4229-8215-9919CAE614E6}"/>
              </a:ext>
            </a:extLst>
          </p:cNvPr>
          <p:cNvSpPr txBox="1"/>
          <p:nvPr/>
        </p:nvSpPr>
        <p:spPr>
          <a:xfrm>
            <a:off x="774440" y="4642537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5F4E3-EB2B-4D81-8370-3BF9FDF1315A}"/>
              </a:ext>
            </a:extLst>
          </p:cNvPr>
          <p:cNvSpPr/>
          <p:nvPr/>
        </p:nvSpPr>
        <p:spPr>
          <a:xfrm>
            <a:off x="952188" y="4407594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3E0DD-860B-4E51-B2F2-6FDBB350228B}"/>
              </a:ext>
            </a:extLst>
          </p:cNvPr>
          <p:cNvSpPr/>
          <p:nvPr/>
        </p:nvSpPr>
        <p:spPr>
          <a:xfrm>
            <a:off x="1841707" y="4006725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DC8FCC-30DC-404C-9C3B-493632A9E280}"/>
              </a:ext>
            </a:extLst>
          </p:cNvPr>
          <p:cNvSpPr/>
          <p:nvPr/>
        </p:nvSpPr>
        <p:spPr>
          <a:xfrm>
            <a:off x="4143725" y="558524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A9029C-5550-4C6E-A70F-2A01E64116DD}"/>
              </a:ext>
            </a:extLst>
          </p:cNvPr>
          <p:cNvSpPr/>
          <p:nvPr/>
        </p:nvSpPr>
        <p:spPr>
          <a:xfrm>
            <a:off x="5657927" y="512916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3486F-DFF3-4547-826C-FF2B68DA522C}"/>
              </a:ext>
            </a:extLst>
          </p:cNvPr>
          <p:cNvSpPr/>
          <p:nvPr/>
        </p:nvSpPr>
        <p:spPr>
          <a:xfrm>
            <a:off x="4846163" y="5367456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68907-3B35-4FB9-8ADB-368E76314897}"/>
              </a:ext>
            </a:extLst>
          </p:cNvPr>
          <p:cNvSpPr/>
          <p:nvPr/>
        </p:nvSpPr>
        <p:spPr>
          <a:xfrm>
            <a:off x="6169476" y="254536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9F2D66-2A1C-419B-B070-9F15D34BF738}"/>
              </a:ext>
            </a:extLst>
          </p:cNvPr>
          <p:cNvSpPr/>
          <p:nvPr/>
        </p:nvSpPr>
        <p:spPr>
          <a:xfrm>
            <a:off x="7384555" y="2430970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0DFC2-A05A-4E17-9517-10F774587536}"/>
              </a:ext>
            </a:extLst>
          </p:cNvPr>
          <p:cNvSpPr txBox="1"/>
          <p:nvPr/>
        </p:nvSpPr>
        <p:spPr>
          <a:xfrm>
            <a:off x="1736429" y="3679502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00A47-EB14-4C51-8ABF-8A4E9377EFFD}"/>
              </a:ext>
            </a:extLst>
          </p:cNvPr>
          <p:cNvSpPr txBox="1"/>
          <p:nvPr/>
        </p:nvSpPr>
        <p:spPr>
          <a:xfrm>
            <a:off x="3770659" y="564123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6B1EF-60B7-4EC8-97FC-CCDF71F0A31A}"/>
              </a:ext>
            </a:extLst>
          </p:cNvPr>
          <p:cNvSpPr txBox="1"/>
          <p:nvPr/>
        </p:nvSpPr>
        <p:spPr>
          <a:xfrm>
            <a:off x="4570442" y="4929099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01A6C-0A2F-45B8-8A9E-37A895335BA5}"/>
              </a:ext>
            </a:extLst>
          </p:cNvPr>
          <p:cNvSpPr txBox="1"/>
          <p:nvPr/>
        </p:nvSpPr>
        <p:spPr>
          <a:xfrm>
            <a:off x="5640894" y="513908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242D1-26EC-4366-9FEA-BBA5B5D0C760}"/>
              </a:ext>
            </a:extLst>
          </p:cNvPr>
          <p:cNvSpPr txBox="1"/>
          <p:nvPr/>
        </p:nvSpPr>
        <p:spPr>
          <a:xfrm>
            <a:off x="5839329" y="2134555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4A5F-0796-4763-9814-982167F8E741}"/>
              </a:ext>
            </a:extLst>
          </p:cNvPr>
          <p:cNvSpPr txBox="1"/>
          <p:nvPr/>
        </p:nvSpPr>
        <p:spPr>
          <a:xfrm>
            <a:off x="7328728" y="2487916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cp6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F795B9-5DAC-4742-885D-93BE6F5ECDF5}"/>
              </a:ext>
            </a:extLst>
          </p:cNvPr>
          <p:cNvSpPr/>
          <p:nvPr/>
        </p:nvSpPr>
        <p:spPr>
          <a:xfrm>
            <a:off x="977102" y="4362994"/>
            <a:ext cx="3892731" cy="1175657"/>
          </a:xfrm>
          <a:custGeom>
            <a:avLst/>
            <a:gdLst>
              <a:gd name="connsiteX0" fmla="*/ 0 w 3892731"/>
              <a:gd name="connsiteY0" fmla="*/ 57477 h 1175657"/>
              <a:gd name="connsiteX1" fmla="*/ 261257 w 3892731"/>
              <a:gd name="connsiteY1" fmla="*/ 0 h 1175657"/>
              <a:gd name="connsiteX2" fmla="*/ 579991 w 3892731"/>
              <a:gd name="connsiteY2" fmla="*/ 62702 h 1175657"/>
              <a:gd name="connsiteX3" fmla="*/ 919625 w 3892731"/>
              <a:gd name="connsiteY3" fmla="*/ 240357 h 1175657"/>
              <a:gd name="connsiteX4" fmla="*/ 1144306 w 3892731"/>
              <a:gd name="connsiteY4" fmla="*/ 470263 h 1175657"/>
              <a:gd name="connsiteX5" fmla="*/ 1395113 w 3892731"/>
              <a:gd name="connsiteY5" fmla="*/ 674044 h 1175657"/>
              <a:gd name="connsiteX6" fmla="*/ 1750423 w 3892731"/>
              <a:gd name="connsiteY6" fmla="*/ 893500 h 1175657"/>
              <a:gd name="connsiteX7" fmla="*/ 2278162 w 3892731"/>
              <a:gd name="connsiteY7" fmla="*/ 1097280 h 1175657"/>
              <a:gd name="connsiteX8" fmla="*/ 2769325 w 3892731"/>
              <a:gd name="connsiteY8" fmla="*/ 1165207 h 1175657"/>
              <a:gd name="connsiteX9" fmla="*/ 3218688 w 3892731"/>
              <a:gd name="connsiteY9" fmla="*/ 1175657 h 1175657"/>
              <a:gd name="connsiteX10" fmla="*/ 3641924 w 3892731"/>
              <a:gd name="connsiteY10" fmla="*/ 1123406 h 1175657"/>
              <a:gd name="connsiteX11" fmla="*/ 3892731 w 3892731"/>
              <a:gd name="connsiteY11" fmla="*/ 1024128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2731" h="1175657">
                <a:moveTo>
                  <a:pt x="0" y="57477"/>
                </a:moveTo>
                <a:lnTo>
                  <a:pt x="261257" y="0"/>
                </a:lnTo>
                <a:lnTo>
                  <a:pt x="579991" y="62702"/>
                </a:lnTo>
                <a:lnTo>
                  <a:pt x="919625" y="240357"/>
                </a:lnTo>
                <a:lnTo>
                  <a:pt x="1144306" y="470263"/>
                </a:lnTo>
                <a:lnTo>
                  <a:pt x="1395113" y="674044"/>
                </a:lnTo>
                <a:lnTo>
                  <a:pt x="1750423" y="893500"/>
                </a:lnTo>
                <a:lnTo>
                  <a:pt x="2278162" y="1097280"/>
                </a:lnTo>
                <a:lnTo>
                  <a:pt x="2769325" y="1165207"/>
                </a:lnTo>
                <a:lnTo>
                  <a:pt x="3218688" y="1175657"/>
                </a:lnTo>
                <a:lnTo>
                  <a:pt x="3641924" y="1123406"/>
                </a:lnTo>
                <a:lnTo>
                  <a:pt x="3892731" y="102412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BCC07-2711-4787-8186-38182B49A416}"/>
              </a:ext>
            </a:extLst>
          </p:cNvPr>
          <p:cNvSpPr txBox="1"/>
          <p:nvPr/>
        </p:nvSpPr>
        <p:spPr>
          <a:xfrm>
            <a:off x="1556787" y="5410653"/>
            <a:ext cx="159027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app1 to app20</a:t>
            </a:r>
          </a:p>
        </p:txBody>
      </p:sp>
    </p:spTree>
    <p:extLst>
      <p:ext uri="{BB962C8B-B14F-4D97-AF65-F5344CB8AC3E}">
        <p14:creationId xmlns:p14="http://schemas.microsoft.com/office/powerpoint/2010/main" val="3910142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3D1-ECCF-48FA-B942-8C1A239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4870E-56C3-495C-B5E6-5A6AFA1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1F98D-B270-4368-8EC8-B17560928D7F}"/>
              </a:ext>
            </a:extLst>
          </p:cNvPr>
          <p:cNvSpPr/>
          <p:nvPr/>
        </p:nvSpPr>
        <p:spPr>
          <a:xfrm>
            <a:off x="923730" y="4376057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11056-89AE-4B48-B871-45D01C147FE5}"/>
              </a:ext>
            </a:extLst>
          </p:cNvPr>
          <p:cNvSpPr/>
          <p:nvPr/>
        </p:nvSpPr>
        <p:spPr>
          <a:xfrm>
            <a:off x="4817705" y="5334333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859E2-AA12-46F6-A5C9-42000CB4CE00}"/>
              </a:ext>
            </a:extLst>
          </p:cNvPr>
          <p:cNvSpPr/>
          <p:nvPr/>
        </p:nvSpPr>
        <p:spPr>
          <a:xfrm>
            <a:off x="7366517" y="2397846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7AC59-E3D9-4DDE-899D-4D6A0FA1ECC9}"/>
              </a:ext>
            </a:extLst>
          </p:cNvPr>
          <p:cNvSpPr txBox="1"/>
          <p:nvPr/>
        </p:nvSpPr>
        <p:spPr>
          <a:xfrm>
            <a:off x="657808" y="400672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437A-BB44-4E4D-8B6B-B5B8A6EFEF42}"/>
              </a:ext>
            </a:extLst>
          </p:cNvPr>
          <p:cNvSpPr txBox="1"/>
          <p:nvPr/>
        </p:nvSpPr>
        <p:spPr>
          <a:xfrm>
            <a:off x="4813039" y="544630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A278-1976-4628-B9F5-CA5CEA8B7A64}"/>
              </a:ext>
            </a:extLst>
          </p:cNvPr>
          <p:cNvSpPr txBox="1"/>
          <p:nvPr/>
        </p:nvSpPr>
        <p:spPr>
          <a:xfrm>
            <a:off x="7366517" y="202851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E06A5-32A7-4229-8215-9919CAE614E6}"/>
              </a:ext>
            </a:extLst>
          </p:cNvPr>
          <p:cNvSpPr txBox="1"/>
          <p:nvPr/>
        </p:nvSpPr>
        <p:spPr>
          <a:xfrm>
            <a:off x="774440" y="4642537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5F4E3-EB2B-4D81-8370-3BF9FDF1315A}"/>
              </a:ext>
            </a:extLst>
          </p:cNvPr>
          <p:cNvSpPr/>
          <p:nvPr/>
        </p:nvSpPr>
        <p:spPr>
          <a:xfrm>
            <a:off x="952188" y="4407594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3E0DD-860B-4E51-B2F2-6FDBB350228B}"/>
              </a:ext>
            </a:extLst>
          </p:cNvPr>
          <p:cNvSpPr/>
          <p:nvPr/>
        </p:nvSpPr>
        <p:spPr>
          <a:xfrm>
            <a:off x="1841707" y="4006725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DC8FCC-30DC-404C-9C3B-493632A9E280}"/>
              </a:ext>
            </a:extLst>
          </p:cNvPr>
          <p:cNvSpPr/>
          <p:nvPr/>
        </p:nvSpPr>
        <p:spPr>
          <a:xfrm>
            <a:off x="4143725" y="558524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A9029C-5550-4C6E-A70F-2A01E64116DD}"/>
              </a:ext>
            </a:extLst>
          </p:cNvPr>
          <p:cNvSpPr/>
          <p:nvPr/>
        </p:nvSpPr>
        <p:spPr>
          <a:xfrm>
            <a:off x="5657927" y="512916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3486F-DFF3-4547-826C-FF2B68DA522C}"/>
              </a:ext>
            </a:extLst>
          </p:cNvPr>
          <p:cNvSpPr/>
          <p:nvPr/>
        </p:nvSpPr>
        <p:spPr>
          <a:xfrm>
            <a:off x="4846163" y="5367456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68907-3B35-4FB9-8ADB-368E76314897}"/>
              </a:ext>
            </a:extLst>
          </p:cNvPr>
          <p:cNvSpPr/>
          <p:nvPr/>
        </p:nvSpPr>
        <p:spPr>
          <a:xfrm>
            <a:off x="6169476" y="254536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9F2D66-2A1C-419B-B070-9F15D34BF738}"/>
              </a:ext>
            </a:extLst>
          </p:cNvPr>
          <p:cNvSpPr/>
          <p:nvPr/>
        </p:nvSpPr>
        <p:spPr>
          <a:xfrm>
            <a:off x="7384555" y="2430970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0DFC2-A05A-4E17-9517-10F774587536}"/>
              </a:ext>
            </a:extLst>
          </p:cNvPr>
          <p:cNvSpPr txBox="1"/>
          <p:nvPr/>
        </p:nvSpPr>
        <p:spPr>
          <a:xfrm>
            <a:off x="1736429" y="3679502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00A47-EB14-4C51-8ABF-8A4E9377EFFD}"/>
              </a:ext>
            </a:extLst>
          </p:cNvPr>
          <p:cNvSpPr txBox="1"/>
          <p:nvPr/>
        </p:nvSpPr>
        <p:spPr>
          <a:xfrm>
            <a:off x="3770659" y="564123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6B1EF-60B7-4EC8-97FC-CCDF71F0A31A}"/>
              </a:ext>
            </a:extLst>
          </p:cNvPr>
          <p:cNvSpPr txBox="1"/>
          <p:nvPr/>
        </p:nvSpPr>
        <p:spPr>
          <a:xfrm>
            <a:off x="4570442" y="4929099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01A6C-0A2F-45B8-8A9E-37A895335BA5}"/>
              </a:ext>
            </a:extLst>
          </p:cNvPr>
          <p:cNvSpPr txBox="1"/>
          <p:nvPr/>
        </p:nvSpPr>
        <p:spPr>
          <a:xfrm>
            <a:off x="5640894" y="513908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242D1-26EC-4366-9FEA-BBA5B5D0C760}"/>
              </a:ext>
            </a:extLst>
          </p:cNvPr>
          <p:cNvSpPr txBox="1"/>
          <p:nvPr/>
        </p:nvSpPr>
        <p:spPr>
          <a:xfrm>
            <a:off x="5839329" y="2134555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4A5F-0796-4763-9814-982167F8E741}"/>
              </a:ext>
            </a:extLst>
          </p:cNvPr>
          <p:cNvSpPr txBox="1"/>
          <p:nvPr/>
        </p:nvSpPr>
        <p:spPr>
          <a:xfrm>
            <a:off x="7328728" y="2487916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cp6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4F795B9-5DAC-4742-885D-93BE6F5ECDF5}"/>
              </a:ext>
            </a:extLst>
          </p:cNvPr>
          <p:cNvSpPr/>
          <p:nvPr/>
        </p:nvSpPr>
        <p:spPr>
          <a:xfrm>
            <a:off x="977102" y="4362994"/>
            <a:ext cx="3892731" cy="1175657"/>
          </a:xfrm>
          <a:custGeom>
            <a:avLst/>
            <a:gdLst>
              <a:gd name="connsiteX0" fmla="*/ 0 w 3892731"/>
              <a:gd name="connsiteY0" fmla="*/ 57477 h 1175657"/>
              <a:gd name="connsiteX1" fmla="*/ 261257 w 3892731"/>
              <a:gd name="connsiteY1" fmla="*/ 0 h 1175657"/>
              <a:gd name="connsiteX2" fmla="*/ 579991 w 3892731"/>
              <a:gd name="connsiteY2" fmla="*/ 62702 h 1175657"/>
              <a:gd name="connsiteX3" fmla="*/ 919625 w 3892731"/>
              <a:gd name="connsiteY3" fmla="*/ 240357 h 1175657"/>
              <a:gd name="connsiteX4" fmla="*/ 1144306 w 3892731"/>
              <a:gd name="connsiteY4" fmla="*/ 470263 h 1175657"/>
              <a:gd name="connsiteX5" fmla="*/ 1395113 w 3892731"/>
              <a:gd name="connsiteY5" fmla="*/ 674044 h 1175657"/>
              <a:gd name="connsiteX6" fmla="*/ 1750423 w 3892731"/>
              <a:gd name="connsiteY6" fmla="*/ 893500 h 1175657"/>
              <a:gd name="connsiteX7" fmla="*/ 2278162 w 3892731"/>
              <a:gd name="connsiteY7" fmla="*/ 1097280 h 1175657"/>
              <a:gd name="connsiteX8" fmla="*/ 2769325 w 3892731"/>
              <a:gd name="connsiteY8" fmla="*/ 1165207 h 1175657"/>
              <a:gd name="connsiteX9" fmla="*/ 3218688 w 3892731"/>
              <a:gd name="connsiteY9" fmla="*/ 1175657 h 1175657"/>
              <a:gd name="connsiteX10" fmla="*/ 3641924 w 3892731"/>
              <a:gd name="connsiteY10" fmla="*/ 1123406 h 1175657"/>
              <a:gd name="connsiteX11" fmla="*/ 3892731 w 3892731"/>
              <a:gd name="connsiteY11" fmla="*/ 1024128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92731" h="1175657">
                <a:moveTo>
                  <a:pt x="0" y="57477"/>
                </a:moveTo>
                <a:lnTo>
                  <a:pt x="261257" y="0"/>
                </a:lnTo>
                <a:lnTo>
                  <a:pt x="579991" y="62702"/>
                </a:lnTo>
                <a:lnTo>
                  <a:pt x="919625" y="240357"/>
                </a:lnTo>
                <a:lnTo>
                  <a:pt x="1144306" y="470263"/>
                </a:lnTo>
                <a:lnTo>
                  <a:pt x="1395113" y="674044"/>
                </a:lnTo>
                <a:lnTo>
                  <a:pt x="1750423" y="893500"/>
                </a:lnTo>
                <a:lnTo>
                  <a:pt x="2278162" y="1097280"/>
                </a:lnTo>
                <a:lnTo>
                  <a:pt x="2769325" y="1165207"/>
                </a:lnTo>
                <a:lnTo>
                  <a:pt x="3218688" y="1175657"/>
                </a:lnTo>
                <a:lnTo>
                  <a:pt x="3641924" y="1123406"/>
                </a:lnTo>
                <a:lnTo>
                  <a:pt x="3892731" y="102412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BCC07-2711-4787-8186-38182B49A416}"/>
              </a:ext>
            </a:extLst>
          </p:cNvPr>
          <p:cNvSpPr txBox="1"/>
          <p:nvPr/>
        </p:nvSpPr>
        <p:spPr>
          <a:xfrm>
            <a:off x="1287652" y="5409175"/>
            <a:ext cx="155652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app1 to app20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0912BA4-3047-4547-B464-23F165812536}"/>
              </a:ext>
            </a:extLst>
          </p:cNvPr>
          <p:cNvSpPr/>
          <p:nvPr/>
        </p:nvSpPr>
        <p:spPr>
          <a:xfrm>
            <a:off x="4874930" y="2451490"/>
            <a:ext cx="2530027" cy="2928323"/>
          </a:xfrm>
          <a:custGeom>
            <a:avLst/>
            <a:gdLst>
              <a:gd name="connsiteX0" fmla="*/ 0 w 2530027"/>
              <a:gd name="connsiteY0" fmla="*/ 2928323 h 2928323"/>
              <a:gd name="connsiteX1" fmla="*/ 347809 w 2530027"/>
              <a:gd name="connsiteY1" fmla="*/ 2788078 h 2928323"/>
              <a:gd name="connsiteX2" fmla="*/ 718057 w 2530027"/>
              <a:gd name="connsiteY2" fmla="*/ 2574905 h 2928323"/>
              <a:gd name="connsiteX3" fmla="*/ 959279 w 2530027"/>
              <a:gd name="connsiteY3" fmla="*/ 2277585 h 2928323"/>
              <a:gd name="connsiteX4" fmla="*/ 1093914 w 2530027"/>
              <a:gd name="connsiteY4" fmla="*/ 1868068 h 2928323"/>
              <a:gd name="connsiteX5" fmla="*/ 1217330 w 2530027"/>
              <a:gd name="connsiteY5" fmla="*/ 1267818 h 2928323"/>
              <a:gd name="connsiteX6" fmla="*/ 1340746 w 2530027"/>
              <a:gd name="connsiteY6" fmla="*/ 847082 h 2928323"/>
              <a:gd name="connsiteX7" fmla="*/ 1531480 w 2530027"/>
              <a:gd name="connsiteY7" fmla="*/ 409516 h 2928323"/>
              <a:gd name="connsiteX8" fmla="*/ 1722214 w 2530027"/>
              <a:gd name="connsiteY8" fmla="*/ 151465 h 2928323"/>
              <a:gd name="connsiteX9" fmla="*/ 2008314 w 2530027"/>
              <a:gd name="connsiteY9" fmla="*/ 44878 h 2928323"/>
              <a:gd name="connsiteX10" fmla="*/ 2255146 w 2530027"/>
              <a:gd name="connsiteY10" fmla="*/ 0 h 2928323"/>
              <a:gd name="connsiteX11" fmla="*/ 2530027 w 2530027"/>
              <a:gd name="connsiteY11" fmla="*/ 5609 h 292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0027" h="2928323">
                <a:moveTo>
                  <a:pt x="0" y="2928323"/>
                </a:moveTo>
                <a:lnTo>
                  <a:pt x="347809" y="2788078"/>
                </a:lnTo>
                <a:lnTo>
                  <a:pt x="718057" y="2574905"/>
                </a:lnTo>
                <a:lnTo>
                  <a:pt x="959279" y="2277585"/>
                </a:lnTo>
                <a:lnTo>
                  <a:pt x="1093914" y="1868068"/>
                </a:lnTo>
                <a:lnTo>
                  <a:pt x="1217330" y="1267818"/>
                </a:lnTo>
                <a:lnTo>
                  <a:pt x="1340746" y="847082"/>
                </a:lnTo>
                <a:lnTo>
                  <a:pt x="1531480" y="409516"/>
                </a:lnTo>
                <a:lnTo>
                  <a:pt x="1722214" y="151465"/>
                </a:lnTo>
                <a:lnTo>
                  <a:pt x="2008314" y="44878"/>
                </a:lnTo>
                <a:lnTo>
                  <a:pt x="2255146" y="0"/>
                </a:lnTo>
                <a:lnTo>
                  <a:pt x="2530027" y="560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29DA9-F592-4CF7-BDBB-F1076FADD570}"/>
              </a:ext>
            </a:extLst>
          </p:cNvPr>
          <p:cNvSpPr txBox="1"/>
          <p:nvPr/>
        </p:nvSpPr>
        <p:spPr>
          <a:xfrm>
            <a:off x="6062541" y="3933864"/>
            <a:ext cx="176245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app21 to app40</a:t>
            </a:r>
          </a:p>
        </p:txBody>
      </p:sp>
    </p:spTree>
    <p:extLst>
      <p:ext uri="{BB962C8B-B14F-4D97-AF65-F5344CB8AC3E}">
        <p14:creationId xmlns:p14="http://schemas.microsoft.com/office/powerpoint/2010/main" val="60372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63D1-ECCF-48FA-B942-8C1A2394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4870E-56C3-495C-B5E6-5A6AFA1C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94A8B0-E4AA-4B97-9D59-FF6DC1CC0058}"/>
              </a:ext>
            </a:extLst>
          </p:cNvPr>
          <p:cNvSpPr/>
          <p:nvPr/>
        </p:nvSpPr>
        <p:spPr>
          <a:xfrm>
            <a:off x="961053" y="2453830"/>
            <a:ext cx="6456783" cy="2936487"/>
          </a:xfrm>
          <a:custGeom>
            <a:avLst/>
            <a:gdLst>
              <a:gd name="connsiteX0" fmla="*/ 0 w 5626359"/>
              <a:gd name="connsiteY0" fmla="*/ 1318071 h 1318071"/>
              <a:gd name="connsiteX1" fmla="*/ 1940767 w 5626359"/>
              <a:gd name="connsiteY1" fmla="*/ 189067 h 1318071"/>
              <a:gd name="connsiteX2" fmla="*/ 5626359 w 5626359"/>
              <a:gd name="connsiteY2" fmla="*/ 11785 h 1318071"/>
              <a:gd name="connsiteX0" fmla="*/ 0 w 5626359"/>
              <a:gd name="connsiteY0" fmla="*/ 1306559 h 1351222"/>
              <a:gd name="connsiteX1" fmla="*/ 3069771 w 5626359"/>
              <a:gd name="connsiteY1" fmla="*/ 1306559 h 1351222"/>
              <a:gd name="connsiteX2" fmla="*/ 5626359 w 5626359"/>
              <a:gd name="connsiteY2" fmla="*/ 273 h 1351222"/>
              <a:gd name="connsiteX0" fmla="*/ 0 w 6550089"/>
              <a:gd name="connsiteY0" fmla="*/ 2911276 h 3054527"/>
              <a:gd name="connsiteX1" fmla="*/ 3069771 w 6550089"/>
              <a:gd name="connsiteY1" fmla="*/ 2911276 h 3054527"/>
              <a:gd name="connsiteX2" fmla="*/ 6550089 w 6550089"/>
              <a:gd name="connsiteY2" fmla="*/ 124 h 3054527"/>
              <a:gd name="connsiteX0" fmla="*/ 0 w 6550089"/>
              <a:gd name="connsiteY0" fmla="*/ 2911277 h 3038150"/>
              <a:gd name="connsiteX1" fmla="*/ 4133461 w 6550089"/>
              <a:gd name="connsiteY1" fmla="*/ 2892616 h 3038150"/>
              <a:gd name="connsiteX2" fmla="*/ 6550089 w 6550089"/>
              <a:gd name="connsiteY2" fmla="*/ 125 h 3038150"/>
              <a:gd name="connsiteX0" fmla="*/ 0 w 6456783"/>
              <a:gd name="connsiteY0" fmla="*/ 1996871 h 2936487"/>
              <a:gd name="connsiteX1" fmla="*/ 4040155 w 6456783"/>
              <a:gd name="connsiteY1" fmla="*/ 2892610 h 2936487"/>
              <a:gd name="connsiteX2" fmla="*/ 6456783 w 6456783"/>
              <a:gd name="connsiteY2" fmla="*/ 119 h 2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6783" h="2936487">
                <a:moveTo>
                  <a:pt x="0" y="1996871"/>
                </a:moveTo>
                <a:cubicBezTo>
                  <a:pt x="501520" y="1541226"/>
                  <a:pt x="2964024" y="3225402"/>
                  <a:pt x="4040155" y="2892610"/>
                </a:cubicBezTo>
                <a:cubicBezTo>
                  <a:pt x="5116286" y="2559818"/>
                  <a:pt x="5082850" y="-20097"/>
                  <a:pt x="6456783" y="1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91F98D-B270-4368-8EC8-B17560928D7F}"/>
              </a:ext>
            </a:extLst>
          </p:cNvPr>
          <p:cNvSpPr/>
          <p:nvPr/>
        </p:nvSpPr>
        <p:spPr>
          <a:xfrm>
            <a:off x="923730" y="4376057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611056-89AE-4B48-B871-45D01C147FE5}"/>
              </a:ext>
            </a:extLst>
          </p:cNvPr>
          <p:cNvSpPr/>
          <p:nvPr/>
        </p:nvSpPr>
        <p:spPr>
          <a:xfrm>
            <a:off x="4817705" y="5334333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859E2-AA12-46F6-A5C9-42000CB4CE00}"/>
              </a:ext>
            </a:extLst>
          </p:cNvPr>
          <p:cNvSpPr/>
          <p:nvPr/>
        </p:nvSpPr>
        <p:spPr>
          <a:xfrm>
            <a:off x="7366517" y="2397846"/>
            <a:ext cx="102637" cy="1119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7AC59-E3D9-4DDE-899D-4D6A0FA1ECC9}"/>
              </a:ext>
            </a:extLst>
          </p:cNvPr>
          <p:cNvSpPr txBox="1"/>
          <p:nvPr/>
        </p:nvSpPr>
        <p:spPr>
          <a:xfrm>
            <a:off x="657808" y="4006725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437A-BB44-4E4D-8B6B-B5B8A6EFEF42}"/>
              </a:ext>
            </a:extLst>
          </p:cNvPr>
          <p:cNvSpPr txBox="1"/>
          <p:nvPr/>
        </p:nvSpPr>
        <p:spPr>
          <a:xfrm>
            <a:off x="4813039" y="5446300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2A278-1976-4628-B9F5-CA5CEA8B7A64}"/>
              </a:ext>
            </a:extLst>
          </p:cNvPr>
          <p:cNvSpPr txBox="1"/>
          <p:nvPr/>
        </p:nvSpPr>
        <p:spPr>
          <a:xfrm>
            <a:off x="7366517" y="2028514"/>
            <a:ext cx="50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E06A5-32A7-4229-8215-9919CAE614E6}"/>
              </a:ext>
            </a:extLst>
          </p:cNvPr>
          <p:cNvSpPr txBox="1"/>
          <p:nvPr/>
        </p:nvSpPr>
        <p:spPr>
          <a:xfrm>
            <a:off x="774440" y="4642537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0E5F4E3-EB2B-4D81-8370-3BF9FDF1315A}"/>
              </a:ext>
            </a:extLst>
          </p:cNvPr>
          <p:cNvSpPr/>
          <p:nvPr/>
        </p:nvSpPr>
        <p:spPr>
          <a:xfrm>
            <a:off x="952188" y="4407594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E3E0DD-860B-4E51-B2F2-6FDBB350228B}"/>
              </a:ext>
            </a:extLst>
          </p:cNvPr>
          <p:cNvSpPr/>
          <p:nvPr/>
        </p:nvSpPr>
        <p:spPr>
          <a:xfrm>
            <a:off x="1841707" y="4006725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DC8FCC-30DC-404C-9C3B-493632A9E280}"/>
              </a:ext>
            </a:extLst>
          </p:cNvPr>
          <p:cNvSpPr/>
          <p:nvPr/>
        </p:nvSpPr>
        <p:spPr>
          <a:xfrm>
            <a:off x="4143725" y="5585247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A9029C-5550-4C6E-A70F-2A01E64116DD}"/>
              </a:ext>
            </a:extLst>
          </p:cNvPr>
          <p:cNvSpPr/>
          <p:nvPr/>
        </p:nvSpPr>
        <p:spPr>
          <a:xfrm>
            <a:off x="5657927" y="5129161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23486F-DFF3-4547-826C-FF2B68DA522C}"/>
              </a:ext>
            </a:extLst>
          </p:cNvPr>
          <p:cNvSpPr/>
          <p:nvPr/>
        </p:nvSpPr>
        <p:spPr>
          <a:xfrm>
            <a:off x="4846163" y="5367456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E68907-3B35-4FB9-8ADB-368E76314897}"/>
              </a:ext>
            </a:extLst>
          </p:cNvPr>
          <p:cNvSpPr/>
          <p:nvPr/>
        </p:nvSpPr>
        <p:spPr>
          <a:xfrm>
            <a:off x="6169476" y="2545369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9F2D66-2A1C-419B-B070-9F15D34BF738}"/>
              </a:ext>
            </a:extLst>
          </p:cNvPr>
          <p:cNvSpPr/>
          <p:nvPr/>
        </p:nvSpPr>
        <p:spPr>
          <a:xfrm>
            <a:off x="7384555" y="2430970"/>
            <a:ext cx="45719" cy="457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90DFC2-A05A-4E17-9517-10F774587536}"/>
              </a:ext>
            </a:extLst>
          </p:cNvPr>
          <p:cNvSpPr txBox="1"/>
          <p:nvPr/>
        </p:nvSpPr>
        <p:spPr>
          <a:xfrm>
            <a:off x="1736429" y="3679502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00A47-EB14-4C51-8ABF-8A4E9377EFFD}"/>
              </a:ext>
            </a:extLst>
          </p:cNvPr>
          <p:cNvSpPr txBox="1"/>
          <p:nvPr/>
        </p:nvSpPr>
        <p:spPr>
          <a:xfrm>
            <a:off x="3770659" y="564123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F6B1EF-60B7-4EC8-97FC-CCDF71F0A31A}"/>
              </a:ext>
            </a:extLst>
          </p:cNvPr>
          <p:cNvSpPr txBox="1"/>
          <p:nvPr/>
        </p:nvSpPr>
        <p:spPr>
          <a:xfrm>
            <a:off x="4570442" y="4929099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B01A6C-0A2F-45B8-8A9E-37A895335BA5}"/>
              </a:ext>
            </a:extLst>
          </p:cNvPr>
          <p:cNvSpPr txBox="1"/>
          <p:nvPr/>
        </p:nvSpPr>
        <p:spPr>
          <a:xfrm>
            <a:off x="5640894" y="5139080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D242D1-26EC-4366-9FEA-BBA5B5D0C760}"/>
              </a:ext>
            </a:extLst>
          </p:cNvPr>
          <p:cNvSpPr txBox="1"/>
          <p:nvPr/>
        </p:nvSpPr>
        <p:spPr>
          <a:xfrm>
            <a:off x="5839329" y="2134555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4A5F-0796-4763-9814-982167F8E741}"/>
              </a:ext>
            </a:extLst>
          </p:cNvPr>
          <p:cNvSpPr txBox="1"/>
          <p:nvPr/>
        </p:nvSpPr>
        <p:spPr>
          <a:xfrm>
            <a:off x="7328728" y="2487916"/>
            <a:ext cx="55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cp6</a:t>
            </a:r>
          </a:p>
        </p:txBody>
      </p:sp>
    </p:spTree>
    <p:extLst>
      <p:ext uri="{BB962C8B-B14F-4D97-AF65-F5344CB8AC3E}">
        <p14:creationId xmlns:p14="http://schemas.microsoft.com/office/powerpoint/2010/main" val="229785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Press ‘space’ to approximate points passing through a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D5925-CC0A-45CE-BFFA-0F67D1F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D4079D-3157-4CC2-ACE4-2A0229A17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2" t="27227" r="15179" b="6799"/>
          <a:stretch/>
        </p:blipFill>
        <p:spPr>
          <a:xfrm>
            <a:off x="580793" y="1791545"/>
            <a:ext cx="2610276" cy="23954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B17B5-E809-4235-8B27-A67593C405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92" t="23135" r="19382" b="7527"/>
          <a:stretch/>
        </p:blipFill>
        <p:spPr>
          <a:xfrm>
            <a:off x="3275370" y="2849151"/>
            <a:ext cx="2795649" cy="259059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69CA39-1B2F-47B4-A486-32E39FE776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59" t="14350" r="9628" b="4471"/>
          <a:stretch/>
        </p:blipFill>
        <p:spPr>
          <a:xfrm>
            <a:off x="6149985" y="3918857"/>
            <a:ext cx="2371508" cy="22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1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Press ‘&lt;’ or ’&gt;’ to change no. of segments of approximate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F9BCBB-F006-41CB-8CE5-E91E4220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spaceCount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 err="1"/>
              <a:t>Kbd</a:t>
            </a:r>
            <a:r>
              <a:rPr lang="en-US" dirty="0" err="1">
                <a:sym typeface="Wingdings" panose="05000000000000000000" pitchFamily="2" charset="2"/>
              </a:rPr>
              <a:t>case</a:t>
            </a:r>
            <a:r>
              <a:rPr lang="en-US" dirty="0">
                <a:sym typeface="Wingdings" panose="05000000000000000000" pitchFamily="2" charset="2"/>
              </a:rPr>
              <a:t> ‘&gt;’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spaceCount</a:t>
            </a:r>
            <a:r>
              <a:rPr lang="en-US" dirty="0">
                <a:sym typeface="Wingdings" panose="05000000000000000000" pitchFamily="2" charset="2"/>
              </a:rPr>
              <a:t>++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case ‘&lt;‘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spaceCount</a:t>
            </a:r>
            <a:r>
              <a:rPr lang="en-US" dirty="0">
                <a:sym typeface="Wingdings" panose="05000000000000000000" pitchFamily="2" charset="2"/>
              </a:rPr>
              <a:t>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94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Press ‘&lt;’ or ’&gt;’ to change no. of segments of approximate curve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D27BE-D8AE-46E2-92A7-8B9C29197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11" t="26988" r="22912" b="8379"/>
          <a:stretch/>
        </p:blipFill>
        <p:spPr>
          <a:xfrm>
            <a:off x="657874" y="1839855"/>
            <a:ext cx="1885982" cy="1797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E1D018-62E1-47AA-A712-A37684AF47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95" t="27297" r="22799" b="8959"/>
          <a:stretch/>
        </p:blipFill>
        <p:spPr>
          <a:xfrm>
            <a:off x="3614397" y="1825624"/>
            <a:ext cx="1856135" cy="1856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9A6A90-7869-4BC7-AD49-1D09E2B00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73" t="23760" r="15301" b="7106"/>
          <a:stretch/>
        </p:blipFill>
        <p:spPr>
          <a:xfrm>
            <a:off x="6600146" y="1839855"/>
            <a:ext cx="1915206" cy="1818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435756-EA0A-4D66-A8A5-5795227ABE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75" t="26901" r="21632" b="6114"/>
          <a:stretch/>
        </p:blipFill>
        <p:spPr>
          <a:xfrm>
            <a:off x="657874" y="4380565"/>
            <a:ext cx="1939313" cy="1818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4E49A8-2AF1-492C-91B4-1AA1E4D16D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94" t="11854" r="12328" b="9938"/>
          <a:stretch/>
        </p:blipFill>
        <p:spPr>
          <a:xfrm>
            <a:off x="3614397" y="4355378"/>
            <a:ext cx="1915206" cy="18182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F2E99A-0E65-467B-B1C6-B47DCD3EAFE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59" t="14350" r="9628" b="4471"/>
          <a:stretch/>
        </p:blipFill>
        <p:spPr>
          <a:xfrm>
            <a:off x="6643578" y="4380565"/>
            <a:ext cx="1871772" cy="1793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B53B2-E56A-46BD-AADB-8EF73578D6F2}"/>
              </a:ext>
            </a:extLst>
          </p:cNvPr>
          <p:cNvSpPr txBox="1"/>
          <p:nvPr/>
        </p:nvSpPr>
        <p:spPr>
          <a:xfrm flipH="1">
            <a:off x="2960700" y="2564209"/>
            <a:ext cx="2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34268-F553-471F-B12A-0C38EAC8AC34}"/>
              </a:ext>
            </a:extLst>
          </p:cNvPr>
          <p:cNvSpPr txBox="1"/>
          <p:nvPr/>
        </p:nvSpPr>
        <p:spPr>
          <a:xfrm flipH="1">
            <a:off x="5875198" y="4989328"/>
            <a:ext cx="2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D555EB-DAE8-42FB-B8B3-3770602F7EE6}"/>
              </a:ext>
            </a:extLst>
          </p:cNvPr>
          <p:cNvSpPr txBox="1"/>
          <p:nvPr/>
        </p:nvSpPr>
        <p:spPr>
          <a:xfrm flipH="1">
            <a:off x="2960700" y="4989328"/>
            <a:ext cx="2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64A1C5-683A-4D37-9835-4CF11021B038}"/>
              </a:ext>
            </a:extLst>
          </p:cNvPr>
          <p:cNvSpPr txBox="1"/>
          <p:nvPr/>
        </p:nvSpPr>
        <p:spPr>
          <a:xfrm flipH="1">
            <a:off x="5875198" y="2553721"/>
            <a:ext cx="2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6356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A006-47BE-4400-A009-D68E490D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4585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B9703-E494-4BC5-AC7B-D6D23B41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257539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DB2A-2DA7-4345-A294-717A666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5A687-5F2B-4F59-9937-588E99AF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‘r’ – random points</a:t>
            </a:r>
          </a:p>
          <a:p>
            <a:r>
              <a:rPr lang="en-US" dirty="0"/>
              <a:t>‘p’- Bezier curve control points</a:t>
            </a:r>
          </a:p>
          <a:p>
            <a:r>
              <a:rPr lang="en-US" dirty="0"/>
              <a:t>‘b’-Bezier curve points(3 C1 connected)</a:t>
            </a:r>
          </a:p>
          <a:p>
            <a:r>
              <a:rPr lang="en-US" dirty="0"/>
              <a:t>‘c’-Bezier curve segments</a:t>
            </a:r>
          </a:p>
          <a:p>
            <a:r>
              <a:rPr lang="en-US" dirty="0"/>
              <a:t>‘+’-Bezier curve point density increase</a:t>
            </a:r>
          </a:p>
          <a:p>
            <a:r>
              <a:rPr lang="en-US" dirty="0"/>
              <a:t>‘-’- Bezier curve point density decrease</a:t>
            </a:r>
          </a:p>
          <a:p>
            <a:r>
              <a:rPr lang="en-US" dirty="0"/>
              <a:t>‘space’- approximate curve segment</a:t>
            </a:r>
          </a:p>
          <a:p>
            <a:r>
              <a:rPr lang="en-US" dirty="0"/>
              <a:t>‘q’-approximate curve control points</a:t>
            </a:r>
          </a:p>
          <a:p>
            <a:r>
              <a:rPr lang="en-US" dirty="0"/>
              <a:t>‘&gt;’-increase no. of segments in approximate curve</a:t>
            </a:r>
          </a:p>
          <a:p>
            <a:r>
              <a:rPr lang="en-US" dirty="0"/>
              <a:t>‘&lt;‘-decrease no. of segments in approximate curve</a:t>
            </a:r>
          </a:p>
          <a:p>
            <a:r>
              <a:rPr lang="en-US" dirty="0"/>
              <a:t>‘a</a:t>
            </a:r>
            <a:r>
              <a:rPr lang="en-US"/>
              <a:t>’-approximate curve points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0136F-C34A-4A93-9673-2F2AA868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310787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en-US" dirty="0"/>
              <a:t>Press ‘r’ </a:t>
            </a:r>
            <a:r>
              <a:rPr lang="en-US" dirty="0">
                <a:sym typeface="Wingdings" panose="05000000000000000000" pitchFamily="2" charset="2"/>
              </a:rPr>
              <a:t> generate random ordered sequence of 3D points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Pseudo code: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Global vector &lt;Vect3d&gt; r // to store random points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Main  </a:t>
            </a:r>
            <a:r>
              <a:rPr lang="en-US" sz="2000" dirty="0" err="1">
                <a:sym typeface="Wingdings" panose="05000000000000000000" pitchFamily="2" charset="2"/>
              </a:rPr>
              <a:t>InitRandomPoints</a:t>
            </a:r>
            <a:r>
              <a:rPr lang="en-US" sz="2000" dirty="0">
                <a:sym typeface="Wingdings" panose="05000000000000000000" pitchFamily="2" charset="2"/>
              </a:rPr>
              <a:t>(10) initialize array for random points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			        </a:t>
            </a:r>
            <a:r>
              <a:rPr lang="en-US" sz="2000" dirty="0" err="1">
                <a:sym typeface="Wingdings" panose="05000000000000000000" pitchFamily="2" charset="2"/>
              </a:rPr>
              <a:t>RandomizeRandomVectorrand</a:t>
            </a:r>
            <a:r>
              <a:rPr lang="en-US" sz="2000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 err="1">
                <a:sym typeface="Wingdings" panose="05000000000000000000" pitchFamily="2" charset="2"/>
              </a:rPr>
              <a:t>Kbdcase’r</a:t>
            </a:r>
            <a:r>
              <a:rPr lang="en-US" sz="2000" dirty="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r>
              <a:rPr lang="en-US" sz="2000" dirty="0" err="1">
                <a:sym typeface="Wingdings" panose="05000000000000000000" pitchFamily="2" charset="2"/>
              </a:rPr>
              <a:t>RenderRandomPointsFlag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174699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FB65-7FFF-404A-820D-9BDB41E2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6A672C-270B-41DA-9F4E-A3E7965DA1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782" y="1825625"/>
            <a:ext cx="7796435" cy="43513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BE4C3-CF99-41FB-8E94-7EEA2076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188828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eriod"/>
            </a:pPr>
            <a:r>
              <a:rPr lang="en-US" dirty="0"/>
              <a:t>Press ‘r’ </a:t>
            </a:r>
            <a:r>
              <a:rPr lang="en-US" dirty="0">
                <a:sym typeface="Wingdings" panose="05000000000000000000" pitchFamily="2" charset="2"/>
              </a:rPr>
              <a:t> generate random ordered sequence of 3D points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43F08-5D7D-4B32-B3CE-EA5AB203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10" y="2755385"/>
            <a:ext cx="4108579" cy="35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dirty="0">
                <a:sym typeface="Wingdings" panose="05000000000000000000" pitchFamily="2" charset="2"/>
              </a:rPr>
              <a:t>Press ‘</a:t>
            </a:r>
            <a:r>
              <a:rPr lang="en-US" dirty="0" err="1">
                <a:sym typeface="Wingdings" panose="05000000000000000000" pitchFamily="2" charset="2"/>
              </a:rPr>
              <a:t>b’generate</a:t>
            </a:r>
            <a:r>
              <a:rPr lang="en-US" dirty="0">
                <a:sym typeface="Wingdings" panose="05000000000000000000" pitchFamily="2" charset="2"/>
              </a:rPr>
              <a:t> points for 3 </a:t>
            </a:r>
            <a:r>
              <a:rPr lang="en-US" dirty="0" err="1">
                <a:sym typeface="Wingdings" panose="05000000000000000000" pitchFamily="2" charset="2"/>
              </a:rPr>
              <a:t>peicewise</a:t>
            </a:r>
            <a:r>
              <a:rPr lang="en-US" dirty="0">
                <a:sym typeface="Wingdings" panose="05000000000000000000" pitchFamily="2" charset="2"/>
              </a:rPr>
              <a:t> C1 connected Bezier curves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Pseudo code:</a:t>
            </a:r>
          </a:p>
          <a:p>
            <a:pPr marL="0" indent="0">
              <a:buNone/>
            </a:pPr>
            <a:r>
              <a:rPr lang="en-US" sz="1800" dirty="0" err="1">
                <a:sym typeface="Wingdings" panose="05000000000000000000" pitchFamily="2" charset="2"/>
              </a:rPr>
              <a:t>MainInitBezier</a:t>
            </a:r>
            <a:r>
              <a:rPr lang="en-US" sz="1800" dirty="0"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      initializes array </a:t>
            </a:r>
            <a:r>
              <a:rPr lang="en-US" sz="1800" dirty="0" err="1">
                <a:sym typeface="Wingdings" panose="05000000000000000000" pitchFamily="2" charset="2"/>
              </a:rPr>
              <a:t>fpr</a:t>
            </a:r>
            <a:r>
              <a:rPr lang="en-US" sz="1800" dirty="0">
                <a:sym typeface="Wingdings" panose="05000000000000000000" pitchFamily="2" charset="2"/>
              </a:rPr>
              <a:t> control points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 	</a:t>
            </a:r>
            <a:r>
              <a:rPr lang="en-US" sz="1800" dirty="0" err="1">
                <a:sym typeface="Wingdings" panose="05000000000000000000" pitchFamily="2" charset="2"/>
              </a:rPr>
              <a:t>CreateBezierPoints</a:t>
            </a:r>
            <a:r>
              <a:rPr lang="en-US" sz="1800" dirty="0">
                <a:sym typeface="Wingdings" panose="05000000000000000000" pitchFamily="2" charset="2"/>
              </a:rPr>
              <a:t>()Bezier() creates control pts for 3 C1 Bezier cubic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</a:t>
            </a:r>
            <a:r>
              <a:rPr lang="en-US" sz="1800" dirty="0" err="1">
                <a:sym typeface="Wingdings" panose="05000000000000000000" pitchFamily="2" charset="2"/>
              </a:rPr>
              <a:t>InitBezierCurve</a:t>
            </a:r>
            <a:r>
              <a:rPr lang="en-US" sz="1800" dirty="0">
                <a:sym typeface="Wingdings" panose="05000000000000000000" pitchFamily="2" charset="2"/>
              </a:rPr>
              <a:t>()initializes 3 arrays for each segment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     			</a:t>
            </a:r>
            <a:r>
              <a:rPr lang="en-US" sz="1800" dirty="0" err="1">
                <a:sym typeface="Wingdings" panose="05000000000000000000" pitchFamily="2" charset="2"/>
              </a:rPr>
              <a:t>CreateBezierCurve</a:t>
            </a:r>
            <a:r>
              <a:rPr lang="en-US" sz="1800" dirty="0">
                <a:sym typeface="Wingdings" panose="05000000000000000000" pitchFamily="2" charset="2"/>
              </a:rPr>
              <a:t>()	C (1</a:t>
            </a:r>
            <a:r>
              <a:rPr lang="en-US" sz="1800" baseline="30000" dirty="0">
                <a:sym typeface="Wingdings" panose="05000000000000000000" pitchFamily="2" charset="2"/>
              </a:rPr>
              <a:t>st</a:t>
            </a:r>
            <a:r>
              <a:rPr lang="en-US" sz="1800" dirty="0">
                <a:sym typeface="Wingdings" panose="05000000000000000000" pitchFamily="2" charset="2"/>
              </a:rPr>
              <a:t> segment)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				D (2</a:t>
            </a:r>
            <a:r>
              <a:rPr lang="en-US" sz="1800" baseline="30000" dirty="0">
                <a:sym typeface="Wingdings" panose="05000000000000000000" pitchFamily="2" charset="2"/>
              </a:rPr>
              <a:t>nd</a:t>
            </a:r>
            <a:r>
              <a:rPr lang="en-US" sz="1800" dirty="0">
                <a:sym typeface="Wingdings" panose="05000000000000000000" pitchFamily="2" charset="2"/>
              </a:rPr>
              <a:t> segment)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					E (3</a:t>
            </a:r>
            <a:r>
              <a:rPr lang="en-US" sz="1800" baseline="30000" dirty="0">
                <a:sym typeface="Wingdings" panose="05000000000000000000" pitchFamily="2" charset="2"/>
              </a:rPr>
              <a:t>rd</a:t>
            </a:r>
            <a:r>
              <a:rPr lang="en-US" sz="1800" dirty="0">
                <a:sym typeface="Wingdings" panose="05000000000000000000" pitchFamily="2" charset="2"/>
              </a:rPr>
              <a:t> segment)</a:t>
            </a:r>
          </a:p>
          <a:p>
            <a:pPr marL="0" indent="0">
              <a:buNone/>
            </a:pPr>
            <a:r>
              <a:rPr lang="en-US" sz="1800" dirty="0" err="1">
                <a:sym typeface="Wingdings" panose="05000000000000000000" pitchFamily="2" charset="2"/>
              </a:rPr>
              <a:t>Kbdcase</a:t>
            </a:r>
            <a:r>
              <a:rPr lang="en-US" sz="1800" dirty="0">
                <a:sym typeface="Wingdings" panose="05000000000000000000" pitchFamily="2" charset="2"/>
              </a:rPr>
              <a:t> ‘c’ show curve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</a:t>
            </a:r>
            <a:r>
              <a:rPr lang="en-US" sz="1800" dirty="0" err="1">
                <a:sym typeface="Wingdings" panose="05000000000000000000" pitchFamily="2" charset="2"/>
              </a:rPr>
              <a:t>case’b</a:t>
            </a:r>
            <a:r>
              <a:rPr lang="en-US" sz="1800" dirty="0">
                <a:sym typeface="Wingdings" panose="05000000000000000000" pitchFamily="2" charset="2"/>
              </a:rPr>
              <a:t>’ show Bezier segments</a:t>
            </a:r>
          </a:p>
          <a:p>
            <a:pPr marL="0" indent="0">
              <a:buNone/>
            </a:pPr>
            <a:r>
              <a:rPr lang="en-US" sz="1800" dirty="0" err="1">
                <a:sym typeface="Wingdings" panose="05000000000000000000" pitchFamily="2" charset="2"/>
              </a:rPr>
              <a:t>RenderBezierCurveFlag</a:t>
            </a: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            </a:t>
            </a:r>
            <a:r>
              <a:rPr lang="en-US" sz="1800" dirty="0" err="1">
                <a:sym typeface="Wingdings" panose="05000000000000000000" pitchFamily="2" charset="2"/>
              </a:rPr>
              <a:t>BezierPointFlag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</p:spTree>
    <p:extLst>
      <p:ext uri="{BB962C8B-B14F-4D97-AF65-F5344CB8AC3E}">
        <p14:creationId xmlns:p14="http://schemas.microsoft.com/office/powerpoint/2010/main" val="236711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E0F9B9-87E2-45B6-99C8-051AA4E8AD37}"/>
              </a:ext>
            </a:extLst>
          </p:cNvPr>
          <p:cNvSpPr/>
          <p:nvPr/>
        </p:nvSpPr>
        <p:spPr>
          <a:xfrm>
            <a:off x="742949" y="1602434"/>
            <a:ext cx="7818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sz="2400" dirty="0">
                <a:sym typeface="Wingdings" panose="05000000000000000000" pitchFamily="2" charset="2"/>
              </a:rPr>
              <a:t>Press ‘</a:t>
            </a:r>
            <a:r>
              <a:rPr lang="en-US" sz="2400" dirty="0" err="1">
                <a:sym typeface="Wingdings" panose="05000000000000000000" pitchFamily="2" charset="2"/>
              </a:rPr>
              <a:t>b’generate</a:t>
            </a:r>
            <a:r>
              <a:rPr lang="en-US" sz="2400" dirty="0">
                <a:sym typeface="Wingdings" panose="05000000000000000000" pitchFamily="2" charset="2"/>
              </a:rPr>
              <a:t> points for 3 </a:t>
            </a:r>
            <a:r>
              <a:rPr lang="en-US" sz="2400" dirty="0" err="1">
                <a:sym typeface="Wingdings" panose="05000000000000000000" pitchFamily="2" charset="2"/>
              </a:rPr>
              <a:t>peicewise</a:t>
            </a:r>
            <a:r>
              <a:rPr lang="en-US" sz="2400" dirty="0">
                <a:sym typeface="Wingdings" panose="05000000000000000000" pitchFamily="2" charset="2"/>
              </a:rPr>
              <a:t> C1 connected Bezier curves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3854B1A-C0E8-4D83-B5CF-6DCD84D87E66}"/>
              </a:ext>
            </a:extLst>
          </p:cNvPr>
          <p:cNvSpPr/>
          <p:nvPr/>
        </p:nvSpPr>
        <p:spPr>
          <a:xfrm>
            <a:off x="993268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53A975D-8FFF-43EE-ABF9-E034F7CA2720}"/>
              </a:ext>
            </a:extLst>
          </p:cNvPr>
          <p:cNvSpPr/>
          <p:nvPr/>
        </p:nvSpPr>
        <p:spPr>
          <a:xfrm>
            <a:off x="965276" y="410777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D8C929-3C69-4BBA-B27C-C2B95F167850}"/>
              </a:ext>
            </a:extLst>
          </p:cNvPr>
          <p:cNvSpPr/>
          <p:nvPr/>
        </p:nvSpPr>
        <p:spPr>
          <a:xfrm>
            <a:off x="3487650" y="314456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759D203-51AA-4C57-8DD2-46C0E2C32A52}"/>
              </a:ext>
            </a:extLst>
          </p:cNvPr>
          <p:cNvSpPr/>
          <p:nvPr/>
        </p:nvSpPr>
        <p:spPr>
          <a:xfrm>
            <a:off x="3599618" y="407978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6217C2B-8D08-4F06-8D90-36A57AC60F4E}"/>
              </a:ext>
            </a:extLst>
          </p:cNvPr>
          <p:cNvSpPr/>
          <p:nvPr/>
        </p:nvSpPr>
        <p:spPr>
          <a:xfrm>
            <a:off x="3711586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06F54A3-493D-4B49-B9A5-8BEA2D0AFD12}"/>
              </a:ext>
            </a:extLst>
          </p:cNvPr>
          <p:cNvSpPr/>
          <p:nvPr/>
        </p:nvSpPr>
        <p:spPr>
          <a:xfrm>
            <a:off x="5518053" y="544516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13C41D1-CC8A-40B5-B684-0CABFACE5433}"/>
              </a:ext>
            </a:extLst>
          </p:cNvPr>
          <p:cNvSpPr/>
          <p:nvPr/>
        </p:nvSpPr>
        <p:spPr>
          <a:xfrm>
            <a:off x="5758100" y="4641741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E833551-2613-47A7-8DDF-1738E381922F}"/>
              </a:ext>
            </a:extLst>
          </p:cNvPr>
          <p:cNvSpPr/>
          <p:nvPr/>
        </p:nvSpPr>
        <p:spPr>
          <a:xfrm>
            <a:off x="5988644" y="368218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FBD5B47-3027-4246-A00F-C84D560A0BE8}"/>
              </a:ext>
            </a:extLst>
          </p:cNvPr>
          <p:cNvSpPr/>
          <p:nvPr/>
        </p:nvSpPr>
        <p:spPr>
          <a:xfrm>
            <a:off x="7726859" y="360378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94D92BF-1F33-4D98-B8C6-9AD1BF580C8B}"/>
              </a:ext>
            </a:extLst>
          </p:cNvPr>
          <p:cNvSpPr/>
          <p:nvPr/>
        </p:nvSpPr>
        <p:spPr>
          <a:xfrm>
            <a:off x="7916582" y="4585757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C6FA75D-F370-49F6-A1D7-F01925AAEA7D}"/>
              </a:ext>
            </a:extLst>
          </p:cNvPr>
          <p:cNvSpPr txBox="1"/>
          <p:nvPr/>
        </p:nvSpPr>
        <p:spPr>
          <a:xfrm>
            <a:off x="568445" y="4992520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2CD1006-3BB7-42A9-AA76-44A09EC49E97}"/>
              </a:ext>
            </a:extLst>
          </p:cNvPr>
          <p:cNvSpPr txBox="1"/>
          <p:nvPr/>
        </p:nvSpPr>
        <p:spPr>
          <a:xfrm>
            <a:off x="593130" y="380725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D9B751-7691-4CB6-9E9E-7E64A5823874}"/>
              </a:ext>
            </a:extLst>
          </p:cNvPr>
          <p:cNvSpPr txBox="1"/>
          <p:nvPr/>
        </p:nvSpPr>
        <p:spPr>
          <a:xfrm>
            <a:off x="3073043" y="3010119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7CFAE7-7106-4694-8A0D-4B996F0433B7}"/>
              </a:ext>
            </a:extLst>
          </p:cNvPr>
          <p:cNvSpPr txBox="1"/>
          <p:nvPr/>
        </p:nvSpPr>
        <p:spPr>
          <a:xfrm>
            <a:off x="3655602" y="368440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F1F26C-3849-436C-9713-A5B1155B6486}"/>
              </a:ext>
            </a:extLst>
          </p:cNvPr>
          <p:cNvSpPr txBox="1"/>
          <p:nvPr/>
        </p:nvSpPr>
        <p:spPr>
          <a:xfrm>
            <a:off x="3347939" y="5016553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EE587E-3369-463F-8BF6-1AC8CD797CBA}"/>
              </a:ext>
            </a:extLst>
          </p:cNvPr>
          <p:cNvSpPr txBox="1"/>
          <p:nvPr/>
        </p:nvSpPr>
        <p:spPr>
          <a:xfrm>
            <a:off x="5574037" y="554131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4F5B64-DDC1-45BA-B6D3-24038C8BEA13}"/>
              </a:ext>
            </a:extLst>
          </p:cNvPr>
          <p:cNvSpPr txBox="1"/>
          <p:nvPr/>
        </p:nvSpPr>
        <p:spPr>
          <a:xfrm>
            <a:off x="5898945" y="438437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F13C64-F724-432A-8252-2CA330E7B0D8}"/>
              </a:ext>
            </a:extLst>
          </p:cNvPr>
          <p:cNvSpPr txBox="1"/>
          <p:nvPr/>
        </p:nvSpPr>
        <p:spPr>
          <a:xfrm>
            <a:off x="5970672" y="331436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AE838B-1E5B-4A20-A2E2-B6E4090C5E1B}"/>
              </a:ext>
            </a:extLst>
          </p:cNvPr>
          <p:cNvSpPr txBox="1"/>
          <p:nvPr/>
        </p:nvSpPr>
        <p:spPr>
          <a:xfrm>
            <a:off x="7834901" y="324612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P8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7F236D-00D7-4C59-8E90-A7DC782F492E}"/>
              </a:ext>
            </a:extLst>
          </p:cNvPr>
          <p:cNvSpPr txBox="1"/>
          <p:nvPr/>
        </p:nvSpPr>
        <p:spPr>
          <a:xfrm>
            <a:off x="8044759" y="468471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P9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463C51-A1E5-49F2-BA8E-F6031B0411D3}"/>
              </a:ext>
            </a:extLst>
          </p:cNvPr>
          <p:cNvSpPr txBox="1"/>
          <p:nvPr/>
        </p:nvSpPr>
        <p:spPr>
          <a:xfrm>
            <a:off x="568445" y="5882215"/>
            <a:ext cx="185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Choose randomly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0BA4AEE-A8BA-4643-81C9-F96CA14A011B}"/>
              </a:ext>
            </a:extLst>
          </p:cNvPr>
          <p:cNvCxnSpPr>
            <a:cxnSpLocks/>
          </p:cNvCxnSpPr>
          <p:nvPr/>
        </p:nvCxnSpPr>
        <p:spPr>
          <a:xfrm>
            <a:off x="4019037" y="3191782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3BFBBAC-4AAC-49A2-883F-1A2C99CA323E}"/>
              </a:ext>
            </a:extLst>
          </p:cNvPr>
          <p:cNvSpPr txBox="1"/>
          <p:nvPr/>
        </p:nvSpPr>
        <p:spPr>
          <a:xfrm>
            <a:off x="3991839" y="325652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2CAC1C0-88B6-44D3-82A3-C3AD15E16911}"/>
              </a:ext>
            </a:extLst>
          </p:cNvPr>
          <p:cNvCxnSpPr>
            <a:cxnSpLocks/>
          </p:cNvCxnSpPr>
          <p:nvPr/>
        </p:nvCxnSpPr>
        <p:spPr>
          <a:xfrm>
            <a:off x="4125664" y="4215081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23F2CD4-586E-4C30-AA36-83F231F4E7AB}"/>
              </a:ext>
            </a:extLst>
          </p:cNvPr>
          <p:cNvSpPr txBox="1"/>
          <p:nvPr/>
        </p:nvSpPr>
        <p:spPr>
          <a:xfrm>
            <a:off x="4098466" y="4279826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6469CDA-22ED-4F98-8DDD-9D891C2524C7}"/>
              </a:ext>
            </a:extLst>
          </p:cNvPr>
          <p:cNvCxnSpPr>
            <a:cxnSpLocks/>
          </p:cNvCxnSpPr>
          <p:nvPr/>
        </p:nvCxnSpPr>
        <p:spPr>
          <a:xfrm flipV="1">
            <a:off x="6054131" y="4810521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7EC220F-CC22-4788-BB12-966FBE9ECF9A}"/>
              </a:ext>
            </a:extLst>
          </p:cNvPr>
          <p:cNvSpPr txBox="1"/>
          <p:nvPr/>
        </p:nvSpPr>
        <p:spPr>
          <a:xfrm>
            <a:off x="6145807" y="507319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BE5BB3B-B911-44AB-8F1E-F58965335DD5}"/>
              </a:ext>
            </a:extLst>
          </p:cNvPr>
          <p:cNvCxnSpPr>
            <a:cxnSpLocks/>
          </p:cNvCxnSpPr>
          <p:nvPr/>
        </p:nvCxnSpPr>
        <p:spPr>
          <a:xfrm flipV="1">
            <a:off x="6333479" y="3743968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57CB17E-0D76-4EFC-B49F-8C305DF11C05}"/>
              </a:ext>
            </a:extLst>
          </p:cNvPr>
          <p:cNvSpPr txBox="1"/>
          <p:nvPr/>
        </p:nvSpPr>
        <p:spPr>
          <a:xfrm>
            <a:off x="6425155" y="4112151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</p:spTree>
    <p:extLst>
      <p:ext uri="{BB962C8B-B14F-4D97-AF65-F5344CB8AC3E}">
        <p14:creationId xmlns:p14="http://schemas.microsoft.com/office/powerpoint/2010/main" val="62629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8A4E-9D5B-4605-B4C6-685034C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Point sequence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97FB-42D4-48D6-A845-1CBC55F0F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CE014-2918-4B88-8DA6-A139C859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Devashri Vagholkar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DEA714-520E-4E76-853D-2C9ACFB9F89F}"/>
              </a:ext>
            </a:extLst>
          </p:cNvPr>
          <p:cNvSpPr/>
          <p:nvPr/>
        </p:nvSpPr>
        <p:spPr>
          <a:xfrm>
            <a:off x="1049252" y="3749970"/>
            <a:ext cx="2593910" cy="1278990"/>
          </a:xfrm>
          <a:custGeom>
            <a:avLst/>
            <a:gdLst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201899 h 582049"/>
              <a:gd name="connsiteX1" fmla="*/ 2677886 w 7035282"/>
              <a:gd name="connsiteY1" fmla="*/ 15287 h 582049"/>
              <a:gd name="connsiteX2" fmla="*/ 4842588 w 7035282"/>
              <a:gd name="connsiteY2" fmla="*/ 556463 h 582049"/>
              <a:gd name="connsiteX3" fmla="*/ 7035282 w 7035282"/>
              <a:gd name="connsiteY3" fmla="*/ 444495 h 58204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769637 h 1158971"/>
              <a:gd name="connsiteX1" fmla="*/ 2677886 w 7035282"/>
              <a:gd name="connsiteY1" fmla="*/ 583025 h 1158971"/>
              <a:gd name="connsiteX2" fmla="*/ 4842588 w 7035282"/>
              <a:gd name="connsiteY2" fmla="*/ 1124201 h 1158971"/>
              <a:gd name="connsiteX3" fmla="*/ 7035282 w 7035282"/>
              <a:gd name="connsiteY3" fmla="*/ 1012233 h 1158971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474369 h 1306583"/>
              <a:gd name="connsiteX1" fmla="*/ 2677886 w 7035282"/>
              <a:gd name="connsiteY1" fmla="*/ 287757 h 1306583"/>
              <a:gd name="connsiteX2" fmla="*/ 4842588 w 7035282"/>
              <a:gd name="connsiteY2" fmla="*/ 828933 h 1306583"/>
              <a:gd name="connsiteX3" fmla="*/ 7035282 w 7035282"/>
              <a:gd name="connsiteY3" fmla="*/ 716965 h 1306583"/>
              <a:gd name="connsiteX0" fmla="*/ 0 w 7035282"/>
              <a:gd name="connsiteY0" fmla="*/ 474369 h 854519"/>
              <a:gd name="connsiteX1" fmla="*/ 2677886 w 7035282"/>
              <a:gd name="connsiteY1" fmla="*/ 287757 h 854519"/>
              <a:gd name="connsiteX2" fmla="*/ 4842588 w 7035282"/>
              <a:gd name="connsiteY2" fmla="*/ 828933 h 854519"/>
              <a:gd name="connsiteX3" fmla="*/ 7035282 w 7035282"/>
              <a:gd name="connsiteY3" fmla="*/ 716965 h 854519"/>
              <a:gd name="connsiteX0" fmla="*/ 0 w 7035282"/>
              <a:gd name="connsiteY0" fmla="*/ 381189 h 761339"/>
              <a:gd name="connsiteX1" fmla="*/ 2677886 w 7035282"/>
              <a:gd name="connsiteY1" fmla="*/ 194577 h 761339"/>
              <a:gd name="connsiteX2" fmla="*/ 4842588 w 7035282"/>
              <a:gd name="connsiteY2" fmla="*/ 735753 h 761339"/>
              <a:gd name="connsiteX3" fmla="*/ 7035282 w 7035282"/>
              <a:gd name="connsiteY3" fmla="*/ 623785 h 761339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854518"/>
              <a:gd name="connsiteX1" fmla="*/ 2677886 w 7035282"/>
              <a:gd name="connsiteY1" fmla="*/ 287756 h 854518"/>
              <a:gd name="connsiteX2" fmla="*/ 4842588 w 7035282"/>
              <a:gd name="connsiteY2" fmla="*/ 828932 h 854518"/>
              <a:gd name="connsiteX3" fmla="*/ 7035282 w 7035282"/>
              <a:gd name="connsiteY3" fmla="*/ 716964 h 854518"/>
              <a:gd name="connsiteX0" fmla="*/ 0 w 7035282"/>
              <a:gd name="connsiteY0" fmla="*/ 474368 h 1457724"/>
              <a:gd name="connsiteX1" fmla="*/ 2677886 w 7035282"/>
              <a:gd name="connsiteY1" fmla="*/ 287756 h 1457724"/>
              <a:gd name="connsiteX2" fmla="*/ 4842588 w 7035282"/>
              <a:gd name="connsiteY2" fmla="*/ 828932 h 1457724"/>
              <a:gd name="connsiteX3" fmla="*/ 7035282 w 7035282"/>
              <a:gd name="connsiteY3" fmla="*/ 716964 h 1457724"/>
              <a:gd name="connsiteX0" fmla="*/ 0 w 7221894"/>
              <a:gd name="connsiteY0" fmla="*/ 1022521 h 1455371"/>
              <a:gd name="connsiteX1" fmla="*/ 2864498 w 7221894"/>
              <a:gd name="connsiteY1" fmla="*/ 285403 h 1455371"/>
              <a:gd name="connsiteX2" fmla="*/ 5029200 w 7221894"/>
              <a:gd name="connsiteY2" fmla="*/ 826579 h 1455371"/>
              <a:gd name="connsiteX3" fmla="*/ 7221894 w 7221894"/>
              <a:gd name="connsiteY3" fmla="*/ 714611 h 1455371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1061927 h 1457455"/>
              <a:gd name="connsiteX1" fmla="*/ 2565918 w 6923314"/>
              <a:gd name="connsiteY1" fmla="*/ 287487 h 1457455"/>
              <a:gd name="connsiteX2" fmla="*/ 4730620 w 6923314"/>
              <a:gd name="connsiteY2" fmla="*/ 828663 h 1457455"/>
              <a:gd name="connsiteX3" fmla="*/ 6923314 w 6923314"/>
              <a:gd name="connsiteY3" fmla="*/ 716695 h 1457455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909928 h 909928"/>
              <a:gd name="connsiteX1" fmla="*/ 2593910 w 6923314"/>
              <a:gd name="connsiteY1" fmla="*/ 14190 h 909928"/>
              <a:gd name="connsiteX2" fmla="*/ 4730620 w 6923314"/>
              <a:gd name="connsiteY2" fmla="*/ 676664 h 909928"/>
              <a:gd name="connsiteX3" fmla="*/ 6923314 w 6923314"/>
              <a:gd name="connsiteY3" fmla="*/ 564696 h 909928"/>
              <a:gd name="connsiteX0" fmla="*/ 0 w 6923314"/>
              <a:gd name="connsiteY0" fmla="*/ 1320458 h 1320458"/>
              <a:gd name="connsiteX1" fmla="*/ 2593910 w 6923314"/>
              <a:gd name="connsiteY1" fmla="*/ 424720 h 1320458"/>
              <a:gd name="connsiteX2" fmla="*/ 4730620 w 6923314"/>
              <a:gd name="connsiteY2" fmla="*/ 1087194 h 1320458"/>
              <a:gd name="connsiteX3" fmla="*/ 6923314 w 6923314"/>
              <a:gd name="connsiteY3" fmla="*/ 975226 h 1320458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320458 h 1498432"/>
              <a:gd name="connsiteX1" fmla="*/ 2593910 w 6923314"/>
              <a:gd name="connsiteY1" fmla="*/ 424720 h 1498432"/>
              <a:gd name="connsiteX2" fmla="*/ 4730620 w 6923314"/>
              <a:gd name="connsiteY2" fmla="*/ 1087194 h 1498432"/>
              <a:gd name="connsiteX3" fmla="*/ 6923314 w 6923314"/>
              <a:gd name="connsiteY3" fmla="*/ 975226 h 1498432"/>
              <a:gd name="connsiteX0" fmla="*/ 0 w 6923314"/>
              <a:gd name="connsiteY0" fmla="*/ 1278990 h 1436868"/>
              <a:gd name="connsiteX1" fmla="*/ 2593910 w 6923314"/>
              <a:gd name="connsiteY1" fmla="*/ 383252 h 1436868"/>
              <a:gd name="connsiteX2" fmla="*/ 4730620 w 6923314"/>
              <a:gd name="connsiteY2" fmla="*/ 1045726 h 1436868"/>
              <a:gd name="connsiteX3" fmla="*/ 6923314 w 6923314"/>
              <a:gd name="connsiteY3" fmla="*/ 933758 h 1436868"/>
              <a:gd name="connsiteX0" fmla="*/ 0 w 4730620"/>
              <a:gd name="connsiteY0" fmla="*/ 1278990 h 1436868"/>
              <a:gd name="connsiteX1" fmla="*/ 2593910 w 4730620"/>
              <a:gd name="connsiteY1" fmla="*/ 383252 h 1436868"/>
              <a:gd name="connsiteX2" fmla="*/ 4730620 w 4730620"/>
              <a:gd name="connsiteY2" fmla="*/ 1045726 h 1436868"/>
              <a:gd name="connsiteX0" fmla="*/ 0 w 2593910"/>
              <a:gd name="connsiteY0" fmla="*/ 1278990 h 1278990"/>
              <a:gd name="connsiteX1" fmla="*/ 2593910 w 2593910"/>
              <a:gd name="connsiteY1" fmla="*/ 383252 h 127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3910" h="1278990">
                <a:moveTo>
                  <a:pt x="0" y="1278990"/>
                </a:moveTo>
                <a:cubicBezTo>
                  <a:pt x="366225" y="92446"/>
                  <a:pt x="2477277" y="-408295"/>
                  <a:pt x="2593910" y="3832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F41EEA-F673-4E0F-8B51-4A8F3B196DC2}"/>
              </a:ext>
            </a:extLst>
          </p:cNvPr>
          <p:cNvSpPr/>
          <p:nvPr/>
        </p:nvSpPr>
        <p:spPr>
          <a:xfrm>
            <a:off x="993268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ECCDFF-1147-4D91-9A97-044E27CC1488}"/>
              </a:ext>
            </a:extLst>
          </p:cNvPr>
          <p:cNvSpPr/>
          <p:nvPr/>
        </p:nvSpPr>
        <p:spPr>
          <a:xfrm>
            <a:off x="965276" y="410777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1C2DF5-D966-4768-AF17-A058CD524C77}"/>
              </a:ext>
            </a:extLst>
          </p:cNvPr>
          <p:cNvSpPr/>
          <p:nvPr/>
        </p:nvSpPr>
        <p:spPr>
          <a:xfrm>
            <a:off x="3487650" y="314456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5827FD-D65F-47C6-AD92-5A1BD2F1A8EA}"/>
              </a:ext>
            </a:extLst>
          </p:cNvPr>
          <p:cNvSpPr/>
          <p:nvPr/>
        </p:nvSpPr>
        <p:spPr>
          <a:xfrm>
            <a:off x="3599618" y="407978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9E0F6AA-747F-43CF-80F0-C444D87C55E3}"/>
              </a:ext>
            </a:extLst>
          </p:cNvPr>
          <p:cNvSpPr/>
          <p:nvPr/>
        </p:nvSpPr>
        <p:spPr>
          <a:xfrm>
            <a:off x="3711586" y="495431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33B656-9F9E-45C2-BF90-12B0EDD8A7A3}"/>
              </a:ext>
            </a:extLst>
          </p:cNvPr>
          <p:cNvSpPr/>
          <p:nvPr/>
        </p:nvSpPr>
        <p:spPr>
          <a:xfrm>
            <a:off x="5518053" y="5445164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478222-4161-4816-8F29-6A9BDB701152}"/>
              </a:ext>
            </a:extLst>
          </p:cNvPr>
          <p:cNvSpPr/>
          <p:nvPr/>
        </p:nvSpPr>
        <p:spPr>
          <a:xfrm>
            <a:off x="5758100" y="4641741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0F4D9-530C-4728-A146-C7DDA75CD64E}"/>
              </a:ext>
            </a:extLst>
          </p:cNvPr>
          <p:cNvSpPr/>
          <p:nvPr/>
        </p:nvSpPr>
        <p:spPr>
          <a:xfrm>
            <a:off x="5988644" y="3682180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BDBC9D-15E8-424D-82FC-C12CB5E60AC7}"/>
              </a:ext>
            </a:extLst>
          </p:cNvPr>
          <p:cNvSpPr/>
          <p:nvPr/>
        </p:nvSpPr>
        <p:spPr>
          <a:xfrm>
            <a:off x="7726859" y="3603786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1F1980-60EB-4A27-8519-9EFC7EEF198F}"/>
              </a:ext>
            </a:extLst>
          </p:cNvPr>
          <p:cNvSpPr/>
          <p:nvPr/>
        </p:nvSpPr>
        <p:spPr>
          <a:xfrm>
            <a:off x="7916582" y="4585757"/>
            <a:ext cx="111968" cy="11196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CB3C9E-008F-4776-A5F7-0DB9B8E1ABD5}"/>
              </a:ext>
            </a:extLst>
          </p:cNvPr>
          <p:cNvCxnSpPr>
            <a:cxnSpLocks/>
            <a:stCxn id="18" idx="4"/>
            <a:endCxn id="19" idx="4"/>
          </p:cNvCxnSpPr>
          <p:nvPr/>
        </p:nvCxnSpPr>
        <p:spPr>
          <a:xfrm flipH="1" flipV="1">
            <a:off x="1021260" y="4219743"/>
            <a:ext cx="27992" cy="846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FB95F4-BCB0-4A9B-8F8C-1D8D4ADF5F41}"/>
              </a:ext>
            </a:extLst>
          </p:cNvPr>
          <p:cNvCxnSpPr>
            <a:cxnSpLocks/>
            <a:stCxn id="22" idx="4"/>
            <a:endCxn id="20" idx="4"/>
          </p:cNvCxnSpPr>
          <p:nvPr/>
        </p:nvCxnSpPr>
        <p:spPr>
          <a:xfrm flipH="1" flipV="1">
            <a:off x="3543634" y="3256527"/>
            <a:ext cx="223936" cy="18097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37BA7E-8CAD-4BD2-A544-0265EA053D91}"/>
              </a:ext>
            </a:extLst>
          </p:cNvPr>
          <p:cNvCxnSpPr>
            <a:cxnSpLocks/>
            <a:stCxn id="27" idx="1"/>
            <a:endCxn id="26" idx="4"/>
          </p:cNvCxnSpPr>
          <p:nvPr/>
        </p:nvCxnSpPr>
        <p:spPr>
          <a:xfrm flipH="1" flipV="1">
            <a:off x="7782843" y="3715753"/>
            <a:ext cx="150136" cy="886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7F3BA8-0C80-49C7-A7E5-DCA9FA9B1591}"/>
              </a:ext>
            </a:extLst>
          </p:cNvPr>
          <p:cNvSpPr txBox="1"/>
          <p:nvPr/>
        </p:nvSpPr>
        <p:spPr>
          <a:xfrm>
            <a:off x="568445" y="4992520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4CE47F-0052-43C1-865E-C4F25D0541E4}"/>
              </a:ext>
            </a:extLst>
          </p:cNvPr>
          <p:cNvSpPr txBox="1"/>
          <p:nvPr/>
        </p:nvSpPr>
        <p:spPr>
          <a:xfrm>
            <a:off x="593130" y="380725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94E15-EB9D-47C8-BC5B-FA83C797E080}"/>
              </a:ext>
            </a:extLst>
          </p:cNvPr>
          <p:cNvSpPr txBox="1"/>
          <p:nvPr/>
        </p:nvSpPr>
        <p:spPr>
          <a:xfrm>
            <a:off x="3073043" y="3010119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D347A-ABEB-4C57-BB78-C7DC3A130F18}"/>
              </a:ext>
            </a:extLst>
          </p:cNvPr>
          <p:cNvSpPr txBox="1"/>
          <p:nvPr/>
        </p:nvSpPr>
        <p:spPr>
          <a:xfrm>
            <a:off x="3655602" y="368440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80E18-F211-4280-9D7E-BDED32269392}"/>
              </a:ext>
            </a:extLst>
          </p:cNvPr>
          <p:cNvSpPr txBox="1"/>
          <p:nvPr/>
        </p:nvSpPr>
        <p:spPr>
          <a:xfrm>
            <a:off x="3347939" y="5016553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1E91CF-807A-42BE-AC1E-4201C7593180}"/>
              </a:ext>
            </a:extLst>
          </p:cNvPr>
          <p:cNvSpPr txBox="1"/>
          <p:nvPr/>
        </p:nvSpPr>
        <p:spPr>
          <a:xfrm>
            <a:off x="5574037" y="554131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6D181B-E677-4138-9F04-777B5BCBFDEB}"/>
              </a:ext>
            </a:extLst>
          </p:cNvPr>
          <p:cNvSpPr txBox="1"/>
          <p:nvPr/>
        </p:nvSpPr>
        <p:spPr>
          <a:xfrm>
            <a:off x="5898945" y="4384376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895BE-6911-4070-A89A-2A5644283602}"/>
              </a:ext>
            </a:extLst>
          </p:cNvPr>
          <p:cNvSpPr txBox="1"/>
          <p:nvPr/>
        </p:nvSpPr>
        <p:spPr>
          <a:xfrm>
            <a:off x="5970672" y="331436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B6FABC-5CFC-42BF-9411-4447D00D7708}"/>
              </a:ext>
            </a:extLst>
          </p:cNvPr>
          <p:cNvSpPr txBox="1"/>
          <p:nvPr/>
        </p:nvSpPr>
        <p:spPr>
          <a:xfrm>
            <a:off x="7834901" y="324612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ED950D-0FDC-42B2-944F-AE4BFD3493B4}"/>
              </a:ext>
            </a:extLst>
          </p:cNvPr>
          <p:cNvSpPr txBox="1"/>
          <p:nvPr/>
        </p:nvSpPr>
        <p:spPr>
          <a:xfrm>
            <a:off x="8044759" y="4684717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P9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C08F4F-BC7F-41ED-AF37-623203D0C056}"/>
              </a:ext>
            </a:extLst>
          </p:cNvPr>
          <p:cNvSpPr txBox="1"/>
          <p:nvPr/>
        </p:nvSpPr>
        <p:spPr>
          <a:xfrm>
            <a:off x="3460182" y="3458318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688ED2-B15B-4358-8EC9-460631F2EC18}"/>
              </a:ext>
            </a:extLst>
          </p:cNvPr>
          <p:cNvSpPr txBox="1"/>
          <p:nvPr/>
        </p:nvSpPr>
        <p:spPr>
          <a:xfrm>
            <a:off x="3556400" y="4335682"/>
            <a:ext cx="470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3B86-EA21-4553-BB79-54431FD70EEE}"/>
              </a:ext>
            </a:extLst>
          </p:cNvPr>
          <p:cNvSpPr txBox="1"/>
          <p:nvPr/>
        </p:nvSpPr>
        <p:spPr>
          <a:xfrm>
            <a:off x="353240" y="5800202"/>
            <a:ext cx="185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Choose randomly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F158D0-EF99-4F28-97AE-4AD6FB4B7C63}"/>
              </a:ext>
            </a:extLst>
          </p:cNvPr>
          <p:cNvCxnSpPr>
            <a:cxnSpLocks/>
          </p:cNvCxnSpPr>
          <p:nvPr/>
        </p:nvCxnSpPr>
        <p:spPr>
          <a:xfrm>
            <a:off x="4019037" y="3191782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BDD886-0886-48C3-91A0-0FA50F6526BA}"/>
              </a:ext>
            </a:extLst>
          </p:cNvPr>
          <p:cNvSpPr txBox="1"/>
          <p:nvPr/>
        </p:nvSpPr>
        <p:spPr>
          <a:xfrm>
            <a:off x="3991839" y="325652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29DEEB-26AE-4CC5-8D21-91F9CA97ED03}"/>
              </a:ext>
            </a:extLst>
          </p:cNvPr>
          <p:cNvCxnSpPr>
            <a:cxnSpLocks/>
          </p:cNvCxnSpPr>
          <p:nvPr/>
        </p:nvCxnSpPr>
        <p:spPr>
          <a:xfrm>
            <a:off x="4125664" y="4215081"/>
            <a:ext cx="92876" cy="780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FDC2B54-3D68-41B3-8BDB-89F9B9507DE1}"/>
              </a:ext>
            </a:extLst>
          </p:cNvPr>
          <p:cNvSpPr txBox="1"/>
          <p:nvPr/>
        </p:nvSpPr>
        <p:spPr>
          <a:xfrm>
            <a:off x="4098466" y="4279826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B5AC9E-8884-4817-B85C-2AE447CBB7E6}"/>
              </a:ext>
            </a:extLst>
          </p:cNvPr>
          <p:cNvCxnSpPr>
            <a:cxnSpLocks/>
          </p:cNvCxnSpPr>
          <p:nvPr/>
        </p:nvCxnSpPr>
        <p:spPr>
          <a:xfrm flipV="1">
            <a:off x="6054131" y="4810521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714ED-50AD-4F0F-B711-AEB23359B414}"/>
              </a:ext>
            </a:extLst>
          </p:cNvPr>
          <p:cNvSpPr txBox="1"/>
          <p:nvPr/>
        </p:nvSpPr>
        <p:spPr>
          <a:xfrm>
            <a:off x="6145807" y="5073197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506748-8855-49A0-8586-F573BC80DA2A}"/>
              </a:ext>
            </a:extLst>
          </p:cNvPr>
          <p:cNvCxnSpPr>
            <a:cxnSpLocks/>
          </p:cNvCxnSpPr>
          <p:nvPr/>
        </p:nvCxnSpPr>
        <p:spPr>
          <a:xfrm flipV="1">
            <a:off x="6333479" y="3743968"/>
            <a:ext cx="241628" cy="980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BF2528-E95B-4F1C-AAEC-BCFFE5FC226B}"/>
              </a:ext>
            </a:extLst>
          </p:cNvPr>
          <p:cNvSpPr txBox="1"/>
          <p:nvPr/>
        </p:nvSpPr>
        <p:spPr>
          <a:xfrm>
            <a:off x="6425155" y="4112151"/>
            <a:ext cx="9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808080"/>
                </a:highlight>
              </a:rPr>
              <a:t>addC12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60953C-A3DF-4504-B1C3-151BC44838E2}"/>
              </a:ext>
            </a:extLst>
          </p:cNvPr>
          <p:cNvSpPr/>
          <p:nvPr/>
        </p:nvSpPr>
        <p:spPr>
          <a:xfrm>
            <a:off x="697183" y="1602434"/>
            <a:ext cx="78181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lphaLcPeriod" startAt="2"/>
            </a:pPr>
            <a:r>
              <a:rPr lang="en-US" sz="2400" dirty="0">
                <a:sym typeface="Wingdings" panose="05000000000000000000" pitchFamily="2" charset="2"/>
              </a:rPr>
              <a:t>Press ‘</a:t>
            </a:r>
            <a:r>
              <a:rPr lang="en-US" sz="2400" dirty="0" err="1">
                <a:sym typeface="Wingdings" panose="05000000000000000000" pitchFamily="2" charset="2"/>
              </a:rPr>
              <a:t>b’generate</a:t>
            </a:r>
            <a:r>
              <a:rPr lang="en-US" sz="2400" dirty="0">
                <a:sym typeface="Wingdings" panose="05000000000000000000" pitchFamily="2" charset="2"/>
              </a:rPr>
              <a:t> points for 3 </a:t>
            </a:r>
            <a:r>
              <a:rPr lang="en-US" sz="2400" dirty="0" err="1">
                <a:sym typeface="Wingdings" panose="05000000000000000000" pitchFamily="2" charset="2"/>
              </a:rPr>
              <a:t>peicewise</a:t>
            </a:r>
            <a:r>
              <a:rPr lang="en-US" sz="2400" dirty="0">
                <a:sym typeface="Wingdings" panose="05000000000000000000" pitchFamily="2" charset="2"/>
              </a:rPr>
              <a:t> C1 connected Bezier curves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AEE5A1-A13C-4A24-B7F1-3DBA968F7DCB}"/>
              </a:ext>
            </a:extLst>
          </p:cNvPr>
          <p:cNvSpPr txBox="1"/>
          <p:nvPr/>
        </p:nvSpPr>
        <p:spPr>
          <a:xfrm>
            <a:off x="2100603" y="3497836"/>
            <a:ext cx="29218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09075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340E81DA3DD24D8D7A9E222AF216D7" ma:contentTypeVersion="10" ma:contentTypeDescription="Create a new document." ma:contentTypeScope="" ma:versionID="7d86b3e54e7ce890c287d7a20fdf5281">
  <xsd:schema xmlns:xsd="http://www.w3.org/2001/XMLSchema" xmlns:xs="http://www.w3.org/2001/XMLSchema" xmlns:p="http://schemas.microsoft.com/office/2006/metadata/properties" xmlns:ns3="80163ac4-3838-4f59-ae50-71c733645f5f" targetNamespace="http://schemas.microsoft.com/office/2006/metadata/properties" ma:root="true" ma:fieldsID="cdbca31b315aa208385f6b9227e2c277" ns3:_="">
    <xsd:import namespace="80163ac4-3838-4f59-ae50-71c733645f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63ac4-3838-4f59-ae50-71c733645f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D22533-395E-416C-A663-AF812C5898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163ac4-3838-4f59-ae50-71c733645f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D3CED7-6B81-42BA-9E2C-2646AF5154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5B47EF-FA05-4B86-81C3-46F34F1411F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1135</Words>
  <Application>Microsoft Office PowerPoint</Application>
  <PresentationFormat>On-screen Show (4:3)</PresentationFormat>
  <Paragraphs>354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CS590</vt:lpstr>
      <vt:lpstr>The Problem</vt:lpstr>
      <vt:lpstr>Navigate the program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1. Point sequence generation</vt:lpstr>
      <vt:lpstr>2. Visualize the sequence as  piecewise linear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3. Press ‘space’ to approximate points passing through a curve</vt:lpstr>
      <vt:lpstr>4. Press ‘&lt;’ or ’&gt;’ to change no. of segments of approximate curve</vt:lpstr>
      <vt:lpstr>4. Press ‘&lt;’ or ’&gt;’ to change no. of segments of approximate curve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CS590</dc:title>
  <dc:creator>Devashri Utpal Vagholkar</dc:creator>
  <cp:lastModifiedBy>Devashri Utpal Vagholkar</cp:lastModifiedBy>
  <cp:revision>1</cp:revision>
  <dcterms:created xsi:type="dcterms:W3CDTF">2020-02-08T22:02:54Z</dcterms:created>
  <dcterms:modified xsi:type="dcterms:W3CDTF">2020-02-09T20:59:45Z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0x0101009C340E81DA3DD24D8D7A9E222AF216D7</vt:lpwstr>
  </property>
</Properties>
</file>