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737359"/>
            <a:ext cx="8825658" cy="1433290"/>
          </a:xfrm>
        </p:spPr>
        <p:txBody>
          <a:bodyPr/>
          <a:lstStyle/>
          <a:p>
            <a:r>
              <a:rPr lang="es-MX" dirty="0" smtClean="0"/>
              <a:t>CALACA PROJECT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396343"/>
            <a:ext cx="8825658" cy="2242457"/>
          </a:xfrm>
        </p:spPr>
        <p:txBody>
          <a:bodyPr/>
          <a:lstStyle/>
          <a:p>
            <a:r>
              <a:rPr lang="es-MX" dirty="0" smtClean="0"/>
              <a:t>CALACA A.C.</a:t>
            </a:r>
          </a:p>
          <a:p>
            <a:r>
              <a:rPr lang="es-MX" dirty="0" smtClean="0"/>
              <a:t>Integrantes:</a:t>
            </a:r>
          </a:p>
          <a:p>
            <a:r>
              <a:rPr lang="es-MX" dirty="0" smtClean="0"/>
              <a:t>Leonardo Andrade López.</a:t>
            </a:r>
          </a:p>
          <a:p>
            <a:r>
              <a:rPr lang="es-MX" dirty="0" smtClean="0"/>
              <a:t>Luis Eduardo Pimentel JAIMES.</a:t>
            </a:r>
          </a:p>
          <a:p>
            <a:r>
              <a:rPr lang="es-MX" dirty="0" smtClean="0"/>
              <a:t>Luis moreno RENTERÍA.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43" y="682533"/>
            <a:ext cx="2812870" cy="21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CALACA A.C.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518025" y="3051584"/>
            <a:ext cx="8825659" cy="334921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 smtClean="0"/>
              <a:t>LA </a:t>
            </a:r>
            <a:r>
              <a:rPr lang="es-MX" b="1" dirty="0"/>
              <a:t>CALACA</a:t>
            </a:r>
            <a:r>
              <a:rPr lang="es-MX" dirty="0"/>
              <a:t>, es un colectivo </a:t>
            </a:r>
            <a:r>
              <a:rPr lang="es-MX" dirty="0" smtClean="0"/>
              <a:t>auto gestionable </a:t>
            </a:r>
            <a:r>
              <a:rPr lang="es-MX" dirty="0"/>
              <a:t>que busca promover la obra artística de la cultura alternativa en sus diferentes vertientes, a través de eventos realizados en distintos </a:t>
            </a:r>
            <a:r>
              <a:rPr lang="es-MX" dirty="0" smtClean="0"/>
              <a:t>espacios.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b="1" dirty="0"/>
              <a:t>LA CALACA</a:t>
            </a:r>
            <a:r>
              <a:rPr lang="es-MX" dirty="0"/>
              <a:t>,  nace con la finalidad de acercar la cultura, la educación y el arte a la comunidad de una manera directa y </a:t>
            </a:r>
            <a:r>
              <a:rPr lang="es-MX" dirty="0" smtClean="0"/>
              <a:t>flexible. </a:t>
            </a:r>
            <a:r>
              <a:rPr lang="es-MX" dirty="0"/>
              <a:t>B</a:t>
            </a:r>
            <a:r>
              <a:rPr lang="es-MX" dirty="0" smtClean="0"/>
              <a:t>usca </a:t>
            </a:r>
            <a:r>
              <a:rPr lang="es-MX" dirty="0"/>
              <a:t>ser un lugar de encuentro donde la comunidad y los artistas puedan comunicarse libremente a través de las expresiones artísticas, culturales, educativas y sociales.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31" y="515471"/>
            <a:ext cx="2971879" cy="22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46394" y="2603499"/>
            <a:ext cx="8825659" cy="3836489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¿Sabías qué?</a:t>
            </a:r>
            <a:r>
              <a:rPr lang="es-MX" dirty="0" smtClean="0"/>
              <a:t> </a:t>
            </a:r>
            <a:endParaRPr lang="es-MX" sz="1700" dirty="0"/>
          </a:p>
          <a:p>
            <a:pPr algn="just"/>
            <a:r>
              <a:rPr lang="es-MX" sz="2000" dirty="0"/>
              <a:t>5 de cada 10 mexicanos declaró haber comprado en línea, y mientras que un 53% de ellos adquirió productos como ropa, calzado, electrónicos y muebles, un 47% aseguró haber adquirido contenido digital y suscripciones, y un 44% servicios en general</a:t>
            </a:r>
            <a:r>
              <a:rPr lang="es-MX" sz="2000" dirty="0" smtClean="0"/>
              <a:t>.</a:t>
            </a:r>
          </a:p>
          <a:p>
            <a:pPr algn="just"/>
            <a:r>
              <a:rPr lang="es-MX" sz="2000" dirty="0" smtClean="0"/>
              <a:t>Los sitios </a:t>
            </a:r>
            <a:r>
              <a:rPr lang="es-MX" sz="2000" dirty="0"/>
              <a:t>con mayores detalles sobre los productos, fotografías adecuadas, diseño centrado en el usuario y con alta usabilidad generan un mejor rendimiento en ventas online, de hecho, un 40% de los compradores regresan al sitio debido a su primera experiencia.</a:t>
            </a:r>
            <a:endParaRPr lang="es-MX" sz="2000" u="sng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50" y="489346"/>
            <a:ext cx="2061236" cy="154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PROBLEMA: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 smtClean="0"/>
              <a:t>Con el constante avance en la tecnología nuestro mundo está cambiando y nosotros con él. Nuestras interacciones y necesidades ya no son las de antes por lo cual los negocios, asociaciones, etc. deben reinventarse para poder seguir vigentes y  no quedar rezagados para después desaparecer.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31" y="515471"/>
            <a:ext cx="2971879" cy="22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SOLUCIÓN: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3543299"/>
            <a:ext cx="8825659" cy="277912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000" dirty="0" smtClean="0"/>
              <a:t>Nos dimos a la tarea de desarrollar una tienda virtual la cual ayudará a ‘La Calaca’ a difundir los cursos, talleres en sus diferentes vertientes que imparte, hará mas sencillo el proceso de adquisición para los usuarios ya que la compra será segura, rápida y fácil de hacer.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MX" sz="2000" dirty="0" smtClean="0"/>
              <a:t>Se buscó hacer la aplicación de una manera atractiva, intuitiva y accesible para que cualquier persona puede hacer uso de ella además que la puede administrar cualquier persona.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31" y="515471"/>
            <a:ext cx="2971879" cy="22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PRÓXIMOS PASOS: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4" y="3213463"/>
            <a:ext cx="8825659" cy="33310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Desarrollo de sitio web para la asociación al cuál se integrará la tienda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Incluir una plataforma de pagos la cual soportará las transacciones realizadas, con esto se podrá ofrecer seguridad y confianza al usuario para hacer su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Mejora en el diseño de las imágenes (avatar) para dar una mejor aspecto al sitio.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31" y="515471"/>
            <a:ext cx="2971879" cy="22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84</TotalTime>
  <Words>414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Sala de reuniones Ion</vt:lpstr>
      <vt:lpstr>CALACA PROJECT</vt:lpstr>
      <vt:lpstr>CALACA A.C.</vt:lpstr>
      <vt:lpstr>INTRODUCCIÓN:</vt:lpstr>
      <vt:lpstr>PROBLEMA:</vt:lpstr>
      <vt:lpstr>SOLUCIÓN:</vt:lpstr>
      <vt:lpstr>PRÓXIMOS PASOS: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CALACA PROJECT</dc:title>
  <dc:creator>Usuario de Windows</dc:creator>
  <cp:lastModifiedBy>Usuario de Windows</cp:lastModifiedBy>
  <cp:revision>19</cp:revision>
  <dcterms:created xsi:type="dcterms:W3CDTF">2019-08-28T23:38:58Z</dcterms:created>
  <dcterms:modified xsi:type="dcterms:W3CDTF">2019-08-29T01:03:36Z</dcterms:modified>
</cp:coreProperties>
</file>