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8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5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8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4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1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7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2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3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2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065D99-8637-4FB4-B3DF-85F1A84C10EF}" type="datetimeFigureOut">
              <a:rPr lang="en-IN" smtClean="0"/>
              <a:t>23-02-2019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81F8BA-F910-4CE0-B1C6-36A815718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1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62F2-58A4-4D8C-872A-E0690E8F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5410"/>
            <a:ext cx="12109142" cy="1970843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VALLIAMMAI ENGINEERING COLLEGE</a:t>
            </a:r>
            <a:br>
              <a:rPr lang="en-IN" sz="3100" dirty="0"/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member of SRM Group of Institutions)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Nagar,Kattankulathur-603203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AICTE,Accredited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NBA &amp; NAAC ‘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A’Grade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9001:2015 Certified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Affliated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Anna University Chennai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12E76-50F3-4E47-9F9A-724AC405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5002" y="1449943"/>
            <a:ext cx="12192000" cy="405490"/>
          </a:xfrm>
        </p:spPr>
        <p:txBody>
          <a:bodyPr/>
          <a:lstStyle/>
          <a:p>
            <a:r>
              <a:rPr lang="en-IN" b="1" dirty="0"/>
              <a:t>DEPARTMENT OF INFORMATION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6B635-3E59-409A-8FA0-BBEC9CD0AF5B}"/>
              </a:ext>
            </a:extLst>
          </p:cNvPr>
          <p:cNvSpPr txBox="1"/>
          <p:nvPr/>
        </p:nvSpPr>
        <p:spPr>
          <a:xfrm>
            <a:off x="0" y="1855433"/>
            <a:ext cx="1210914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reestyle Script" panose="030804020302050B0404" pitchFamily="66" charset="0"/>
              </a:rPr>
              <a:t>								</a:t>
            </a:r>
            <a:r>
              <a:rPr lang="en-IN" sz="2800" b="1" dirty="0">
                <a:latin typeface="Freestyle Script" panose="030804020302050B0404" pitchFamily="66" charset="0"/>
              </a:rPr>
              <a:t>          CERTIFICATE OF MERIT</a:t>
            </a:r>
          </a:p>
          <a:p>
            <a:r>
              <a:rPr lang="en-IN" sz="2000" b="1" dirty="0">
                <a:latin typeface="Bradley Hand ITC" panose="03070402050302030203" pitchFamily="66" charset="0"/>
              </a:rPr>
              <a:t>	</a:t>
            </a:r>
          </a:p>
          <a:p>
            <a:r>
              <a:rPr lang="en-IN" sz="2000" b="1" dirty="0">
                <a:latin typeface="Bradley Hand ITC" panose="03070402050302030203" pitchFamily="66" charset="0"/>
              </a:rPr>
              <a:t>			This is to certify that ………………………………………………………………………………………………………of</a:t>
            </a:r>
          </a:p>
          <a:p>
            <a:endParaRPr lang="en-IN" sz="2000" b="1" dirty="0">
              <a:latin typeface="Bradley Hand ITC" panose="03070402050302030203" pitchFamily="66" charset="0"/>
            </a:endParaRPr>
          </a:p>
          <a:p>
            <a:r>
              <a:rPr lang="en-IN" sz="2000" b="1" dirty="0">
                <a:latin typeface="Bradley Hand ITC" panose="03070402050302030203" pitchFamily="66" charset="0"/>
              </a:rPr>
              <a:t> ……………………………………………………………………… has presented  paper entitled………………………………………….</a:t>
            </a:r>
          </a:p>
          <a:p>
            <a:endParaRPr lang="en-IN" sz="2000" b="1" dirty="0">
              <a:latin typeface="Bradley Hand ITC" panose="03070402050302030203" pitchFamily="66" charset="0"/>
            </a:endParaRPr>
          </a:p>
          <a:p>
            <a:r>
              <a:rPr lang="en-IN" sz="2000" b="1" dirty="0">
                <a:latin typeface="Bradley Hand ITC" panose="03070402050302030203" pitchFamily="66" charset="0"/>
              </a:rPr>
              <a:t>………………………………………………………………………………………………………………………..and won the………...........</a:t>
            </a:r>
          </a:p>
          <a:p>
            <a:endParaRPr lang="en-IN" sz="2000" b="1" dirty="0">
              <a:latin typeface="Bradley Hand ITC" panose="03070402050302030203" pitchFamily="66" charset="0"/>
            </a:endParaRPr>
          </a:p>
          <a:p>
            <a:r>
              <a:rPr lang="en-IN" sz="2000" b="1" dirty="0">
                <a:latin typeface="Bradley Hand ITC" panose="03070402050302030203" pitchFamily="66" charset="0"/>
              </a:rPr>
              <a:t>Place   at   the   National   Level    Technical   symposium   ‘ </a:t>
            </a:r>
            <a:r>
              <a:rPr lang="en-IN" sz="2000" b="1" dirty="0" err="1">
                <a:latin typeface="Bradley Hand ITC" panose="03070402050302030203" pitchFamily="66" charset="0"/>
              </a:rPr>
              <a:t>EXPLOITs’</a:t>
            </a:r>
            <a:r>
              <a:rPr lang="en-IN" sz="2000" b="1" dirty="0">
                <a:latin typeface="Bradley Hand ITC" panose="03070402050302030203" pitchFamily="66" charset="0"/>
              </a:rPr>
              <a:t>   organised   by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VALLIAMMAI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 COLLEGE  on ……………………………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Freestyle Script" panose="030804020302050B0404" pitchFamily="66" charset="0"/>
            </a:endParaRPr>
          </a:p>
          <a:p>
            <a:r>
              <a:rPr lang="en-IN" dirty="0">
                <a:latin typeface="Freestyle Script" panose="030804020302050B0404" pitchFamily="66" charset="0"/>
              </a:rPr>
              <a:t>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Co-Ordinator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endParaRPr lang="en-IN" b="1" dirty="0">
              <a:latin typeface="Freestyle Script" panose="030804020302050B04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5AE1E-8E79-4C61-934F-170EDD62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" y="62227"/>
            <a:ext cx="980240" cy="80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082D9-4676-4F88-B4F5-93ADA67239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699" y="104197"/>
            <a:ext cx="891592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BCC0-892C-48C4-965B-EB35E6D15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273"/>
            <a:ext cx="12191999" cy="1533878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VALLIAMMAI ENGINEERING COLLEGE</a:t>
            </a:r>
            <a:br>
              <a:rPr lang="en-IN" sz="3100" dirty="0"/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member of SRM  Group of Institutions)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Nagar,Kattankulathur-603203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AICTE,Accredited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NBA &amp; NAAC 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A’Grade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9001:2015 Certified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Affliated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Anna University Chennai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96870-AE95-46C0-9F9A-F421E6F82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609667"/>
            <a:ext cx="12191998" cy="92398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DEPARTMENT OF COMPUTER SCIENCE AND ENGINEERING</a:t>
            </a:r>
          </a:p>
          <a:p>
            <a:r>
              <a:rPr lang="en-IN" sz="2800" b="1" dirty="0">
                <a:latin typeface="Freestyle Script" panose="030804020302050B0404" pitchFamily="66" charset="0"/>
              </a:rPr>
              <a:t>CERTIFICATE OF MERIT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A68E-6F0F-499B-B12D-33A110C1ACA8}"/>
              </a:ext>
            </a:extLst>
          </p:cNvPr>
          <p:cNvSpPr txBox="1"/>
          <p:nvPr/>
        </p:nvSpPr>
        <p:spPr>
          <a:xfrm>
            <a:off x="0" y="2533650"/>
            <a:ext cx="1219199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radley Hand ITC" panose="03070402050302030203" pitchFamily="66" charset="0"/>
              </a:rPr>
              <a:t>					This is to certify that ………………………………………………………………………………………………………….of</a:t>
            </a:r>
          </a:p>
          <a:p>
            <a:endParaRPr lang="en-IN" b="1" dirty="0">
              <a:latin typeface="Bradley Hand ITC" panose="03070402050302030203" pitchFamily="66" charset="0"/>
            </a:endParaRPr>
          </a:p>
          <a:p>
            <a:r>
              <a:rPr lang="en-IN" b="1" dirty="0">
                <a:latin typeface="Bradley Hand ITC" panose="03070402050302030203" pitchFamily="66" charset="0"/>
              </a:rPr>
              <a:t>………………………………………………………………………………………… has presented paper  entitled………………………………………….</a:t>
            </a:r>
          </a:p>
          <a:p>
            <a:endParaRPr lang="en-IN" b="1" dirty="0">
              <a:latin typeface="Bradley Hand ITC" panose="03070402050302030203" pitchFamily="66" charset="0"/>
            </a:endParaRPr>
          </a:p>
          <a:p>
            <a:r>
              <a:rPr lang="en-IN" b="1" dirty="0">
                <a:latin typeface="Bradley Hand ITC" panose="03070402050302030203" pitchFamily="66" charset="0"/>
              </a:rPr>
              <a:t>………….………………………………………………………………………………………………………………………..and won the………...................</a:t>
            </a:r>
          </a:p>
          <a:p>
            <a:endParaRPr lang="en-IN" b="1" dirty="0">
              <a:latin typeface="Bradley Hand ITC" panose="03070402050302030203" pitchFamily="66" charset="0"/>
            </a:endParaRPr>
          </a:p>
          <a:p>
            <a:r>
              <a:rPr lang="en-IN" b="1" dirty="0">
                <a:latin typeface="Bradley Hand ITC" panose="03070402050302030203" pitchFamily="66" charset="0"/>
              </a:rPr>
              <a:t>Place   at   the   National   Level    Technical   symposium   ‘ CYBORGS ’   organised   by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VALLIAMMAI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 COLLEGE  on ………………..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Freestyle Script" panose="030804020302050B0404" pitchFamily="66" charset="0"/>
            </a:endParaRPr>
          </a:p>
          <a:p>
            <a:r>
              <a:rPr lang="en-IN" dirty="0">
                <a:latin typeface="Freestyle Script" panose="030804020302050B0404" pitchFamily="66" charset="0"/>
              </a:rPr>
              <a:t>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Co-Ordinator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endParaRPr lang="en-IN" b="1" dirty="0">
              <a:latin typeface="Freestyle Script" panose="030804020302050B0404" pitchFamily="66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A128-53C8-4118-B1FD-24A1409F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" y="62227"/>
            <a:ext cx="980240" cy="80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86004-F003-4B31-B57F-321453A2C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550" y="83521"/>
            <a:ext cx="891592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</TotalTime>
  <Words>19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Bradley Hand ITC</vt:lpstr>
      <vt:lpstr>Calisto MT</vt:lpstr>
      <vt:lpstr>Freestyle Script</vt:lpstr>
      <vt:lpstr>Times New Roman</vt:lpstr>
      <vt:lpstr>Wingdings 2</vt:lpstr>
      <vt:lpstr>Slate</vt:lpstr>
      <vt:lpstr>VALLIAMMAI ENGINEERING COLLEGE (A member of SRM Group of Institutions) SRM Nagar,Kattankulathur-603203 Approved by AICTE,Accredited by NBA &amp; NAAC ‘A’Grade ISO 9001:2015 Certified and Affliated to Anna University Chennai </vt:lpstr>
      <vt:lpstr>VALLIAMMAI ENGINEERING COLLEGE (A member of SRM  Group of Institutions) SRM Nagar,Kattankulathur-603203 Approved by AICTE,Accredited by NBA &amp; NAAC ‘A’Grade ISO 9001:2015 Certified and Affliated to Anna University Chennai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Valliammai engineering college</dc:title>
  <dc:creator>Vivek G</dc:creator>
  <cp:lastModifiedBy>Vivek G</cp:lastModifiedBy>
  <cp:revision>13</cp:revision>
  <dcterms:created xsi:type="dcterms:W3CDTF">2019-02-22T15:57:39Z</dcterms:created>
  <dcterms:modified xsi:type="dcterms:W3CDTF">2019-02-23T03:03:15Z</dcterms:modified>
</cp:coreProperties>
</file>