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842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1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66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43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8095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469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0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94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2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2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764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64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9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9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60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8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HouseHunt: Finding Your Perfect Rental Home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MongoDB | Node.js | IBM SkillBuild | VS Code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Glossary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CRUD – Create, Read, Update, Delete</a:t>
            </a:r>
          </a:p>
          <a:p>
            <a:r>
              <a:t>• REST API – Web standard</a:t>
            </a:r>
          </a:p>
          <a:p>
            <a:r>
              <a:t>• JWT – Authentication token</a:t>
            </a:r>
          </a:p>
          <a:p>
            <a:r>
              <a:t>• CI/CD – Continuous Deployment</a:t>
            </a:r>
          </a:p>
          <a:p>
            <a:r>
              <a:t>• IP Whitelisting – DB Security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Custom Backend</a:t>
            </a:r>
          </a:p>
          <a:p>
            <a:r>
              <a:t>✅ Free to Deploy</a:t>
            </a:r>
          </a:p>
          <a:p>
            <a:r>
              <a:t>✅ Scalable with MongoDB Atlas</a:t>
            </a:r>
          </a:p>
          <a:p>
            <a:r>
              <a:t>✅ Full Developer Control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MongoDB in 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Horizontal scaling</a:t>
            </a:r>
          </a:p>
          <a:p>
            <a:r>
              <a:t>• Flexible schema model</a:t>
            </a:r>
          </a:p>
          <a:p>
            <a:r>
              <a:t>• Aggregation pipelines</a:t>
            </a:r>
          </a:p>
          <a:p>
            <a:r>
              <a:t>• IP Whitelisting, TLS</a:t>
            </a:r>
          </a:p>
          <a:p>
            <a:r>
              <a:t>• Collections: Users, Listings, Favorites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Mongoose Listing Schema</a:t>
            </a:r>
          </a:p>
          <a:p>
            <a:r>
              <a:t>• Secure login with JWT &amp; bcrypt</a:t>
            </a:r>
          </a:p>
          <a:p>
            <a:r>
              <a:t>(Add code block screenshots if available)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IBM SkillBuild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Node.js &amp; MongoDB</a:t>
            </a:r>
          </a:p>
          <a:p>
            <a:r>
              <a:t>• REST API development</a:t>
            </a:r>
          </a:p>
          <a:p>
            <a:r>
              <a:t>• GitHub collaboration</a:t>
            </a:r>
          </a:p>
          <a:p>
            <a:r>
              <a:t>• Time &amp; project management skills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Platforms: Render, Railway, IBM Cloud</a:t>
            </a:r>
          </a:p>
          <a:p>
            <a:r>
              <a:t>• Steps:</a:t>
            </a:r>
          </a:p>
          <a:p>
            <a:r>
              <a:t>  1. Create .env</a:t>
            </a:r>
          </a:p>
          <a:p>
            <a:r>
              <a:t>  2. Push to GitHub</a:t>
            </a:r>
          </a:p>
          <a:p>
            <a:r>
              <a:t>  3. Link platform</a:t>
            </a:r>
          </a:p>
          <a:p>
            <a:r>
              <a:t>  4. Configure MongoDB Atlas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Query indexing</a:t>
            </a:r>
          </a:p>
          <a:p>
            <a:r>
              <a:t>• Lazy loading of listings</a:t>
            </a:r>
          </a:p>
          <a:p>
            <a:r>
              <a:t>• Redis caching (optional)</a:t>
            </a:r>
          </a:p>
          <a:p>
            <a:r>
              <a:t>• React-ready frontend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Feedback &amp;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5 Users (3 renters, 2 landlords)</a:t>
            </a:r>
          </a:p>
          <a:p>
            <a:r>
              <a:t>• Positive: Clean UI, working filters</a:t>
            </a:r>
          </a:p>
          <a:p>
            <a:r>
              <a:t>• Suggestions: More images, clearer CTAs</a:t>
            </a:r>
          </a:p>
          <a:p>
            <a:r>
              <a:t>• Mobile Rating: 8.5/10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SMS/Email notifications</a:t>
            </a:r>
          </a:p>
          <a:p>
            <a:r>
              <a:t>• PWA mobile support</a:t>
            </a:r>
          </a:p>
          <a:p>
            <a:r>
              <a:t>• Admin dashboard</a:t>
            </a:r>
          </a:p>
          <a:p>
            <a:r>
              <a:t>• ID verification (India)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251</Words>
  <Application>Microsoft Office PowerPoint</Application>
  <PresentationFormat>On-screen Show (4:3)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HouseHunt: Finding Your Perfect Rental Home</vt:lpstr>
      <vt:lpstr>Comparative Analysis</vt:lpstr>
      <vt:lpstr>MongoDB in Depth</vt:lpstr>
      <vt:lpstr>Code Samples</vt:lpstr>
      <vt:lpstr>IBM SkillBuild Learnings</vt:lpstr>
      <vt:lpstr>Deployment Notes</vt:lpstr>
      <vt:lpstr>Performance Optimization</vt:lpstr>
      <vt:lpstr>User Feedback &amp; Testing</vt:lpstr>
      <vt:lpstr>Future Extensions</vt:lpstr>
      <vt:lpstr>Glossary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deva vaka</dc:creator>
  <cp:keywords/>
  <dc:description>generated using python-pptx</dc:description>
  <cp:lastModifiedBy>deva vaka</cp:lastModifiedBy>
  <cp:revision>2</cp:revision>
  <dcterms:created xsi:type="dcterms:W3CDTF">2013-01-27T09:14:16Z</dcterms:created>
  <dcterms:modified xsi:type="dcterms:W3CDTF">2025-06-26T17:11:15Z</dcterms:modified>
  <cp:category/>
</cp:coreProperties>
</file>