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70" r:id="rId2"/>
    <p:sldMasterId id="2147483704" r:id="rId3"/>
    <p:sldMasterId id="2147483720" r:id="rId4"/>
  </p:sldMasterIdLst>
  <p:sldIdLst>
    <p:sldId id="256" r:id="rId5"/>
    <p:sldId id="284" r:id="rId6"/>
    <p:sldId id="257" r:id="rId7"/>
    <p:sldId id="258" r:id="rId8"/>
    <p:sldId id="259" r:id="rId9"/>
    <p:sldId id="260" r:id="rId10"/>
    <p:sldId id="261" r:id="rId11"/>
    <p:sldId id="262" r:id="rId12"/>
    <p:sldId id="263" r:id="rId13"/>
    <p:sldId id="264" r:id="rId14"/>
    <p:sldId id="266" r:id="rId15"/>
    <p:sldId id="267" r:id="rId16"/>
    <p:sldId id="270" r:id="rId17"/>
    <p:sldId id="271" r:id="rId18"/>
    <p:sldId id="272" r:id="rId19"/>
    <p:sldId id="274" r:id="rId20"/>
    <p:sldId id="276" r:id="rId21"/>
    <p:sldId id="278" r:id="rId22"/>
    <p:sldId id="280" r:id="rId23"/>
    <p:sldId id="282" r:id="rId24"/>
    <p:sldId id="285"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5/12/2025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974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0580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02671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483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231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8463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16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0773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5285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3483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9660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
        <p:cNvGrpSpPr/>
        <p:nvPr/>
      </p:nvGrpSpPr>
      <p:grpSpPr>
        <a:xfrm>
          <a:off x="0" y="0"/>
          <a:ext cx="0" cy="0"/>
          <a:chOff x="0" y="0"/>
          <a:chExt cx="0" cy="0"/>
        </a:xfrm>
      </p:grpSpPr>
      <p:sp>
        <p:nvSpPr>
          <p:cNvPr id="86" name="PlaceHolder 1"/>
          <p:cNvSpPr>
            <a:spLocks noGrp="1"/>
          </p:cNvSpPr>
          <p:nvPr>
            <p:ph type="title"/>
          </p:nvPr>
        </p:nvSpPr>
        <p:spPr>
          <a:xfrm>
            <a:off x="1157400" y="494640"/>
            <a:ext cx="5126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extLst>
      <p:ext uri="{BB962C8B-B14F-4D97-AF65-F5344CB8AC3E}">
        <p14:creationId xmlns:p14="http://schemas.microsoft.com/office/powerpoint/2010/main" val="147944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5/12/2025</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373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9141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668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7010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093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7695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4.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403" name="Google Shape;763;p19"/>
          <p:cNvGrpSpPr/>
          <p:nvPr/>
        </p:nvGrpSpPr>
        <p:grpSpPr>
          <a:xfrm>
            <a:off x="-96120" y="4888440"/>
            <a:ext cx="1590120" cy="87840"/>
            <a:chOff x="-96120" y="4888440"/>
            <a:chExt cx="1590120" cy="87840"/>
          </a:xfrm>
        </p:grpSpPr>
        <p:sp>
          <p:nvSpPr>
            <p:cNvPr id="404" name="Google Shape;764;p19"/>
            <p:cNvSpPr/>
            <p:nvPr/>
          </p:nvSpPr>
          <p:spPr>
            <a:xfrm rot="5400000">
              <a:off x="692640" y="4099320"/>
              <a:ext cx="12240" cy="1590120"/>
            </a:xfrm>
            <a:custGeom>
              <a:avLst/>
              <a:gdLst>
                <a:gd name="textAreaLeft" fmla="*/ 0 w 12240"/>
                <a:gd name="textAreaRight" fmla="*/ 12600 w 12240"/>
                <a:gd name="textAreaTop" fmla="*/ 0 h 1590120"/>
                <a:gd name="textAreaBottom" fmla="*/ 1590480 h 159012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765;p19"/>
            <p:cNvSpPr/>
            <p:nvPr/>
          </p:nvSpPr>
          <p:spPr>
            <a:xfrm rot="5400000">
              <a:off x="692640" y="4174920"/>
              <a:ext cx="12240" cy="1590120"/>
            </a:xfrm>
            <a:custGeom>
              <a:avLst/>
              <a:gdLst>
                <a:gd name="textAreaLeft" fmla="*/ 0 w 12240"/>
                <a:gd name="textAreaRight" fmla="*/ 12600 w 12240"/>
                <a:gd name="textAreaTop" fmla="*/ 0 h 1590120"/>
                <a:gd name="textAreaBottom" fmla="*/ 1590480 h 159012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6" name="Google Shape;766;p19"/>
          <p:cNvGrpSpPr/>
          <p:nvPr/>
        </p:nvGrpSpPr>
        <p:grpSpPr>
          <a:xfrm>
            <a:off x="6883560" y="1385640"/>
            <a:ext cx="4028040" cy="5283360"/>
            <a:chOff x="6883560" y="1385640"/>
            <a:chExt cx="4028040" cy="5283360"/>
          </a:xfrm>
        </p:grpSpPr>
        <p:sp>
          <p:nvSpPr>
            <p:cNvPr id="407" name="Google Shape;767;p19"/>
            <p:cNvSpPr/>
            <p:nvPr/>
          </p:nvSpPr>
          <p:spPr>
            <a:xfrm>
              <a:off x="6883560" y="1407600"/>
              <a:ext cx="4006080" cy="4748760"/>
            </a:xfrm>
            <a:custGeom>
              <a:avLst/>
              <a:gdLst>
                <a:gd name="textAreaLeft" fmla="*/ 0 w 4006080"/>
                <a:gd name="textAreaRight" fmla="*/ 4006440 w 4006080"/>
                <a:gd name="textAreaTop" fmla="*/ 0 h 4748760"/>
                <a:gd name="textAreaBottom" fmla="*/ 4749120 h 474876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768;p19"/>
            <p:cNvSpPr/>
            <p:nvPr/>
          </p:nvSpPr>
          <p:spPr>
            <a:xfrm>
              <a:off x="7842240" y="1385640"/>
              <a:ext cx="2925000" cy="3057480"/>
            </a:xfrm>
            <a:custGeom>
              <a:avLst/>
              <a:gdLst>
                <a:gd name="textAreaLeft" fmla="*/ 0 w 2925000"/>
                <a:gd name="textAreaRight" fmla="*/ 292536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769;p19"/>
            <p:cNvSpPr/>
            <p:nvPr/>
          </p:nvSpPr>
          <p:spPr>
            <a:xfrm>
              <a:off x="7734240" y="257184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770;p19"/>
            <p:cNvSpPr/>
            <p:nvPr/>
          </p:nvSpPr>
          <p:spPr>
            <a:xfrm>
              <a:off x="7758720" y="155016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1" name="Google Shape;771;p19"/>
          <p:cNvGrpSpPr/>
          <p:nvPr/>
        </p:nvGrpSpPr>
        <p:grpSpPr>
          <a:xfrm>
            <a:off x="4597920" y="-1699200"/>
            <a:ext cx="5579640" cy="3202920"/>
            <a:chOff x="4597920" y="-1699200"/>
            <a:chExt cx="5579640" cy="3202920"/>
          </a:xfrm>
        </p:grpSpPr>
        <p:grpSp>
          <p:nvGrpSpPr>
            <p:cNvPr id="412" name="Google Shape;772;p19"/>
            <p:cNvGrpSpPr/>
            <p:nvPr/>
          </p:nvGrpSpPr>
          <p:grpSpPr>
            <a:xfrm>
              <a:off x="4696200" y="-306720"/>
              <a:ext cx="916200" cy="699840"/>
              <a:chOff x="4696200" y="-306720"/>
              <a:chExt cx="916200" cy="699840"/>
            </a:xfrm>
          </p:grpSpPr>
          <p:sp>
            <p:nvSpPr>
              <p:cNvPr id="413" name="Google Shape;773;p19"/>
              <p:cNvSpPr/>
              <p:nvPr/>
            </p:nvSpPr>
            <p:spPr>
              <a:xfrm>
                <a:off x="4899600" y="-2556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774;p19"/>
              <p:cNvSpPr/>
              <p:nvPr/>
            </p:nvSpPr>
            <p:spPr>
              <a:xfrm>
                <a:off x="4696200" y="-26712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775;p19"/>
              <p:cNvSpPr/>
              <p:nvPr/>
            </p:nvSpPr>
            <p:spPr>
              <a:xfrm>
                <a:off x="5128920" y="-30672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416" name="Google Shape;776;p19"/>
            <p:cNvPicPr/>
            <p:nvPr/>
          </p:nvPicPr>
          <p:blipFill>
            <a:blip r:embed="rId3"/>
            <a:srcRect l="16959" t="24713" r="7122" b="26173"/>
            <a:stretch/>
          </p:blipFill>
          <p:spPr>
            <a:xfrm>
              <a:off x="5980680" y="-1699200"/>
              <a:ext cx="4196880" cy="3202920"/>
            </a:xfrm>
            <a:prstGeom prst="rect">
              <a:avLst/>
            </a:prstGeom>
            <a:ln w="0">
              <a:noFill/>
            </a:ln>
          </p:spPr>
        </p:pic>
        <p:sp>
          <p:nvSpPr>
            <p:cNvPr id="417" name="Google Shape;777;p19"/>
            <p:cNvSpPr/>
            <p:nvPr/>
          </p:nvSpPr>
          <p:spPr>
            <a:xfrm rot="16200000">
              <a:off x="5359320" y="-12110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778;p19"/>
            <p:cNvSpPr/>
            <p:nvPr/>
          </p:nvSpPr>
          <p:spPr>
            <a:xfrm rot="16200000">
              <a:off x="5358600" y="-105156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19" name="Google Shape;779;p19"/>
            <p:cNvGrpSpPr/>
            <p:nvPr/>
          </p:nvGrpSpPr>
          <p:grpSpPr>
            <a:xfrm>
              <a:off x="8399520" y="57960"/>
              <a:ext cx="1493280" cy="87840"/>
              <a:chOff x="8399520" y="57960"/>
              <a:chExt cx="1493280" cy="87840"/>
            </a:xfrm>
          </p:grpSpPr>
          <p:sp>
            <p:nvSpPr>
              <p:cNvPr id="420" name="Google Shape;780;p19"/>
              <p:cNvSpPr/>
              <p:nvPr/>
            </p:nvSpPr>
            <p:spPr>
              <a:xfrm rot="16200000">
                <a:off x="9140040" y="-606600"/>
                <a:ext cx="12240" cy="1493280"/>
              </a:xfrm>
              <a:custGeom>
                <a:avLst/>
                <a:gdLst>
                  <a:gd name="textAreaLeft" fmla="*/ 0 w 12240"/>
                  <a:gd name="textAreaRight" fmla="*/ 12600 w 12240"/>
                  <a:gd name="textAreaTop" fmla="*/ 0 h 1493280"/>
                  <a:gd name="textAreaBottom" fmla="*/ 1493640 h 14932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781;p19"/>
              <p:cNvSpPr/>
              <p:nvPr/>
            </p:nvSpPr>
            <p:spPr>
              <a:xfrm rot="16200000">
                <a:off x="9140040" y="-682200"/>
                <a:ext cx="12240" cy="1493280"/>
              </a:xfrm>
              <a:custGeom>
                <a:avLst/>
                <a:gdLst>
                  <a:gd name="textAreaLeft" fmla="*/ 0 w 12240"/>
                  <a:gd name="textAreaRight" fmla="*/ 12600 w 12240"/>
                  <a:gd name="textAreaTop" fmla="*/ 0 h 1493280"/>
                  <a:gd name="textAreaBottom" fmla="*/ 1493640 h 14932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782;p19"/>
            <p:cNvGrpSpPr/>
            <p:nvPr/>
          </p:nvGrpSpPr>
          <p:grpSpPr>
            <a:xfrm>
              <a:off x="4695480" y="-185040"/>
              <a:ext cx="254520" cy="254880"/>
              <a:chOff x="4695480" y="-185040"/>
              <a:chExt cx="254520" cy="254880"/>
            </a:xfrm>
          </p:grpSpPr>
          <p:sp>
            <p:nvSpPr>
              <p:cNvPr id="423" name="Google Shape;783;p19"/>
              <p:cNvSpPr/>
              <p:nvPr/>
            </p:nvSpPr>
            <p:spPr>
              <a:xfrm>
                <a:off x="4695480" y="-18504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784;p19"/>
              <p:cNvSpPr/>
              <p:nvPr/>
            </p:nvSpPr>
            <p:spPr>
              <a:xfrm>
                <a:off x="4722840" y="-1576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785;p19"/>
              <p:cNvSpPr/>
              <p:nvPr/>
            </p:nvSpPr>
            <p:spPr>
              <a:xfrm>
                <a:off x="4750560" y="-1299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786;p19"/>
              <p:cNvSpPr/>
              <p:nvPr/>
            </p:nvSpPr>
            <p:spPr>
              <a:xfrm>
                <a:off x="4777920" y="-1026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87;p19"/>
              <p:cNvSpPr/>
              <p:nvPr/>
            </p:nvSpPr>
            <p:spPr>
              <a:xfrm>
                <a:off x="4805280" y="-748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88;p19"/>
              <p:cNvSpPr/>
              <p:nvPr/>
            </p:nvSpPr>
            <p:spPr>
              <a:xfrm>
                <a:off x="4833000" y="-471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9" name="Google Shape;789;p19"/>
              <p:cNvSpPr/>
              <p:nvPr/>
            </p:nvSpPr>
            <p:spPr>
              <a:xfrm>
                <a:off x="4860360" y="-198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0" name="Google Shape;790;p19"/>
            <p:cNvGrpSpPr/>
            <p:nvPr/>
          </p:nvGrpSpPr>
          <p:grpSpPr>
            <a:xfrm>
              <a:off x="4597920" y="-25560"/>
              <a:ext cx="254880" cy="254520"/>
              <a:chOff x="4597920" y="-25560"/>
              <a:chExt cx="254880" cy="254520"/>
            </a:xfrm>
          </p:grpSpPr>
          <p:sp>
            <p:nvSpPr>
              <p:cNvPr id="431" name="Google Shape;791;p19"/>
              <p:cNvSpPr/>
              <p:nvPr/>
            </p:nvSpPr>
            <p:spPr>
              <a:xfrm>
                <a:off x="4597920" y="-255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92;p19"/>
              <p:cNvSpPr/>
              <p:nvPr/>
            </p:nvSpPr>
            <p:spPr>
              <a:xfrm>
                <a:off x="4625280" y="18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93;p19"/>
              <p:cNvSpPr/>
              <p:nvPr/>
            </p:nvSpPr>
            <p:spPr>
              <a:xfrm>
                <a:off x="4653000" y="291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794;p19"/>
              <p:cNvSpPr/>
              <p:nvPr/>
            </p:nvSpPr>
            <p:spPr>
              <a:xfrm>
                <a:off x="4680360" y="568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795;p19"/>
              <p:cNvSpPr/>
              <p:nvPr/>
            </p:nvSpPr>
            <p:spPr>
              <a:xfrm>
                <a:off x="4708080" y="846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796;p19"/>
              <p:cNvSpPr/>
              <p:nvPr/>
            </p:nvSpPr>
            <p:spPr>
              <a:xfrm>
                <a:off x="4735800" y="1119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797;p19"/>
              <p:cNvSpPr/>
              <p:nvPr/>
            </p:nvSpPr>
            <p:spPr>
              <a:xfrm>
                <a:off x="4763160" y="13932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3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1" name="PlaceHolder 1"/>
          <p:cNvSpPr>
            <a:spLocks noGrp="1"/>
          </p:cNvSpPr>
          <p:nvPr>
            <p:ph type="title"/>
          </p:nvPr>
        </p:nvSpPr>
        <p:spPr>
          <a:xfrm>
            <a:off x="720000" y="2079360"/>
            <a:ext cx="5597640" cy="8413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482" name="PlaceHolder 2"/>
          <p:cNvSpPr>
            <a:spLocks noGrp="1"/>
          </p:cNvSpPr>
          <p:nvPr>
            <p:ph type="title"/>
          </p:nvPr>
        </p:nvSpPr>
        <p:spPr>
          <a:xfrm>
            <a:off x="720000" y="1025640"/>
            <a:ext cx="1702080" cy="993240"/>
          </a:xfrm>
          <a:prstGeom prst="rect">
            <a:avLst/>
          </a:prstGeom>
          <a:noFill/>
          <a:ln w="0">
            <a:noFill/>
          </a:ln>
        </p:spPr>
        <p:txBody>
          <a:bodyPr lIns="91440" tIns="91440" rIns="91440" bIns="91440" anchor="ctr">
            <a:noAutofit/>
          </a:bodyPr>
          <a:lstStyle/>
          <a:p>
            <a:pPr indent="0">
              <a:lnSpc>
                <a:spcPct val="100000"/>
              </a:lnSpc>
              <a:buNone/>
            </a:pPr>
            <a:r>
              <a:rPr lang="fr-FR" sz="6200" b="1" strike="noStrike" spc="-1">
                <a:solidFill>
                  <a:schemeClr val="dk2"/>
                </a:solidFill>
                <a:latin typeface="Poppins"/>
                <a:ea typeface="Poppins"/>
              </a:rPr>
              <a:t>xx%</a:t>
            </a:r>
            <a:endParaRPr lang="fr-FR" sz="6200" b="0" strike="noStrike" spc="-1">
              <a:solidFill>
                <a:schemeClr val="dk1"/>
              </a:solidFill>
              <a:latin typeface="Arial"/>
            </a:endParaRPr>
          </a:p>
        </p:txBody>
      </p:sp>
      <p:grpSp>
        <p:nvGrpSpPr>
          <p:cNvPr id="483" name="Google Shape;99;p3"/>
          <p:cNvGrpSpPr/>
          <p:nvPr/>
        </p:nvGrpSpPr>
        <p:grpSpPr>
          <a:xfrm>
            <a:off x="-538920" y="-1717200"/>
            <a:ext cx="4167000" cy="4161240"/>
            <a:chOff x="-538920" y="-1717200"/>
            <a:chExt cx="4167000" cy="4161240"/>
          </a:xfrm>
        </p:grpSpPr>
        <p:grpSp>
          <p:nvGrpSpPr>
            <p:cNvPr id="484" name="Google Shape;100;p3"/>
            <p:cNvGrpSpPr/>
            <p:nvPr/>
          </p:nvGrpSpPr>
          <p:grpSpPr>
            <a:xfrm>
              <a:off x="-538920" y="-385560"/>
              <a:ext cx="1740960" cy="1288080"/>
              <a:chOff x="-538920" y="-385560"/>
              <a:chExt cx="1740960" cy="1288080"/>
            </a:xfrm>
          </p:grpSpPr>
          <p:sp>
            <p:nvSpPr>
              <p:cNvPr id="485" name="Google Shape;101;p3"/>
              <p:cNvSpPr/>
              <p:nvPr/>
            </p:nvSpPr>
            <p:spPr>
              <a:xfrm rot="2700000">
                <a:off x="-360000" y="-186840"/>
                <a:ext cx="930600" cy="891000"/>
              </a:xfrm>
              <a:custGeom>
                <a:avLst/>
                <a:gdLst>
                  <a:gd name="textAreaLeft" fmla="*/ 0 w 930600"/>
                  <a:gd name="textAreaRight" fmla="*/ 930960 w 930600"/>
                  <a:gd name="textAreaTop" fmla="*/ 0 h 891000"/>
                  <a:gd name="textAreaBottom" fmla="*/ 891360 h 89100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6" name="Google Shape;102;p3"/>
              <p:cNvSpPr/>
              <p:nvPr/>
            </p:nvSpPr>
            <p:spPr>
              <a:xfrm rot="2700000">
                <a:off x="92520" y="-186840"/>
                <a:ext cx="930600" cy="891000"/>
              </a:xfrm>
              <a:custGeom>
                <a:avLst/>
                <a:gdLst>
                  <a:gd name="textAreaLeft" fmla="*/ 0 w 930600"/>
                  <a:gd name="textAreaRight" fmla="*/ 930960 w 930600"/>
                  <a:gd name="textAreaTop" fmla="*/ 0 h 891000"/>
                  <a:gd name="textAreaBottom" fmla="*/ 891360 h 89100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7" name="Google Shape;103;p3"/>
            <p:cNvGrpSpPr/>
            <p:nvPr/>
          </p:nvGrpSpPr>
          <p:grpSpPr>
            <a:xfrm>
              <a:off x="201240" y="-185040"/>
              <a:ext cx="207720" cy="1824480"/>
              <a:chOff x="201240" y="-185040"/>
              <a:chExt cx="207720" cy="1824480"/>
            </a:xfrm>
          </p:grpSpPr>
          <p:sp>
            <p:nvSpPr>
              <p:cNvPr id="488" name="Google Shape;104;p3"/>
              <p:cNvSpPr/>
              <p:nvPr/>
            </p:nvSpPr>
            <p:spPr>
              <a:xfrm>
                <a:off x="201240" y="-185040"/>
                <a:ext cx="12240" cy="1824480"/>
              </a:xfrm>
              <a:custGeom>
                <a:avLst/>
                <a:gdLst>
                  <a:gd name="textAreaLeft" fmla="*/ 0 w 12240"/>
                  <a:gd name="textAreaRight" fmla="*/ 12600 w 12240"/>
                  <a:gd name="textAreaTop" fmla="*/ 0 h 1824480"/>
                  <a:gd name="textAreaBottom" fmla="*/ 1824840 h 18244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105;p3"/>
              <p:cNvSpPr/>
              <p:nvPr/>
            </p:nvSpPr>
            <p:spPr>
              <a:xfrm>
                <a:off x="396720" y="-185040"/>
                <a:ext cx="12240" cy="1824480"/>
              </a:xfrm>
              <a:custGeom>
                <a:avLst/>
                <a:gdLst>
                  <a:gd name="textAreaLeft" fmla="*/ 0 w 12240"/>
                  <a:gd name="textAreaRight" fmla="*/ 12600 w 12240"/>
                  <a:gd name="textAreaTop" fmla="*/ 0 h 1824480"/>
                  <a:gd name="textAreaBottom" fmla="*/ 1824840 h 18244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0" name="Google Shape;106;p3"/>
            <p:cNvGrpSpPr/>
            <p:nvPr/>
          </p:nvGrpSpPr>
          <p:grpSpPr>
            <a:xfrm>
              <a:off x="396720" y="-169920"/>
              <a:ext cx="699120" cy="478080"/>
              <a:chOff x="396720" y="-169920"/>
              <a:chExt cx="699120" cy="478080"/>
            </a:xfrm>
          </p:grpSpPr>
          <p:grpSp>
            <p:nvGrpSpPr>
              <p:cNvPr id="491" name="Google Shape;107;p3"/>
              <p:cNvGrpSpPr/>
              <p:nvPr/>
            </p:nvGrpSpPr>
            <p:grpSpPr>
              <a:xfrm>
                <a:off x="396720" y="-169920"/>
                <a:ext cx="478080" cy="478080"/>
                <a:chOff x="396720" y="-169920"/>
                <a:chExt cx="478080" cy="478080"/>
              </a:xfrm>
            </p:grpSpPr>
            <p:sp>
              <p:nvSpPr>
                <p:cNvPr id="492" name="Google Shape;108;p3"/>
                <p:cNvSpPr/>
                <p:nvPr/>
              </p:nvSpPr>
              <p:spPr>
                <a:xfrm rot="2700000">
                  <a:off x="462960" y="-9612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93" name="Google Shape;109;p3"/>
                <p:cNvGrpSpPr/>
                <p:nvPr/>
              </p:nvGrpSpPr>
              <p:grpSpPr>
                <a:xfrm>
                  <a:off x="441720" y="-68760"/>
                  <a:ext cx="387360" cy="222840"/>
                  <a:chOff x="441720" y="-68760"/>
                  <a:chExt cx="387360" cy="222840"/>
                </a:xfrm>
              </p:grpSpPr>
              <p:sp>
                <p:nvSpPr>
                  <p:cNvPr id="494" name="Google Shape;110;p3"/>
                  <p:cNvSpPr/>
                  <p:nvPr/>
                </p:nvSpPr>
                <p:spPr>
                  <a:xfrm rot="2700000">
                    <a:off x="47448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5" name="Google Shape;111;p3"/>
                  <p:cNvSpPr/>
                  <p:nvPr/>
                </p:nvSpPr>
                <p:spPr>
                  <a:xfrm rot="2700000">
                    <a:off x="55656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112;p3"/>
                  <p:cNvSpPr/>
                  <p:nvPr/>
                </p:nvSpPr>
                <p:spPr>
                  <a:xfrm rot="2700000">
                    <a:off x="59760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113;p3"/>
                  <p:cNvSpPr/>
                  <p:nvPr/>
                </p:nvSpPr>
                <p:spPr>
                  <a:xfrm rot="2700000">
                    <a:off x="51552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114;p3"/>
                  <p:cNvSpPr/>
                  <p:nvPr/>
                </p:nvSpPr>
                <p:spPr>
                  <a:xfrm rot="2700000">
                    <a:off x="63864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99" name="Google Shape;115;p3"/>
              <p:cNvSpPr/>
              <p:nvPr/>
            </p:nvSpPr>
            <p:spPr>
              <a:xfrm rot="18900000">
                <a:off x="727920" y="-9000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00" name="Google Shape;116;p3"/>
            <p:cNvGrpSpPr/>
            <p:nvPr/>
          </p:nvGrpSpPr>
          <p:grpSpPr>
            <a:xfrm>
              <a:off x="911160" y="-133200"/>
              <a:ext cx="591840" cy="404640"/>
              <a:chOff x="911160" y="-133200"/>
              <a:chExt cx="591840" cy="404640"/>
            </a:xfrm>
          </p:grpSpPr>
          <p:grpSp>
            <p:nvGrpSpPr>
              <p:cNvPr id="501" name="Google Shape;117;p3"/>
              <p:cNvGrpSpPr/>
              <p:nvPr/>
            </p:nvGrpSpPr>
            <p:grpSpPr>
              <a:xfrm>
                <a:off x="911160" y="-133200"/>
                <a:ext cx="404640" cy="404640"/>
                <a:chOff x="911160" y="-133200"/>
                <a:chExt cx="404640" cy="404640"/>
              </a:xfrm>
            </p:grpSpPr>
            <p:sp>
              <p:nvSpPr>
                <p:cNvPr id="502" name="Google Shape;118;p3"/>
                <p:cNvSpPr/>
                <p:nvPr/>
              </p:nvSpPr>
              <p:spPr>
                <a:xfrm rot="2700000">
                  <a:off x="967320" y="-70560"/>
                  <a:ext cx="292320" cy="280080"/>
                </a:xfrm>
                <a:custGeom>
                  <a:avLst/>
                  <a:gdLst>
                    <a:gd name="textAreaLeft" fmla="*/ 0 w 292320"/>
                    <a:gd name="textAreaRight" fmla="*/ 292680 w 292320"/>
                    <a:gd name="textAreaTop" fmla="*/ 0 h 280080"/>
                    <a:gd name="textAreaBottom" fmla="*/ 280440 h 2800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03" name="Google Shape;119;p3"/>
                <p:cNvGrpSpPr/>
                <p:nvPr/>
              </p:nvGrpSpPr>
              <p:grpSpPr>
                <a:xfrm>
                  <a:off x="948960" y="-47880"/>
                  <a:ext cx="327600" cy="189360"/>
                  <a:chOff x="948960" y="-47880"/>
                  <a:chExt cx="327600" cy="189360"/>
                </a:xfrm>
              </p:grpSpPr>
              <p:sp>
                <p:nvSpPr>
                  <p:cNvPr id="504" name="Google Shape;120;p3"/>
                  <p:cNvSpPr/>
                  <p:nvPr/>
                </p:nvSpPr>
                <p:spPr>
                  <a:xfrm rot="2700000">
                    <a:off x="976320" y="-2016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5" name="Google Shape;121;p3"/>
                  <p:cNvSpPr/>
                  <p:nvPr/>
                </p:nvSpPr>
                <p:spPr>
                  <a:xfrm rot="2700000">
                    <a:off x="1046160" y="-2016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6" name="Google Shape;122;p3"/>
                  <p:cNvSpPr/>
                  <p:nvPr/>
                </p:nvSpPr>
                <p:spPr>
                  <a:xfrm rot="2700000">
                    <a:off x="1080720" y="-2016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123;p3"/>
                  <p:cNvSpPr/>
                  <p:nvPr/>
                </p:nvSpPr>
                <p:spPr>
                  <a:xfrm rot="2700000">
                    <a:off x="1011240" y="-1980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124;p3"/>
                  <p:cNvSpPr/>
                  <p:nvPr/>
                </p:nvSpPr>
                <p:spPr>
                  <a:xfrm rot="2700000">
                    <a:off x="1115280" y="-1980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09" name="Google Shape;125;p3"/>
              <p:cNvSpPr/>
              <p:nvPr/>
            </p:nvSpPr>
            <p:spPr>
              <a:xfrm rot="18900000">
                <a:off x="1191240" y="-65520"/>
                <a:ext cx="274680" cy="218160"/>
              </a:xfrm>
              <a:custGeom>
                <a:avLst/>
                <a:gdLst>
                  <a:gd name="textAreaLeft" fmla="*/ 0 w 274680"/>
                  <a:gd name="textAreaRight" fmla="*/ 275040 w 274680"/>
                  <a:gd name="textAreaTop" fmla="*/ 0 h 218160"/>
                  <a:gd name="textAreaBottom" fmla="*/ 218520 h 2181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0" name="Google Shape;126;p3"/>
            <p:cNvGrpSpPr/>
            <p:nvPr/>
          </p:nvGrpSpPr>
          <p:grpSpPr>
            <a:xfrm>
              <a:off x="-44640" y="488160"/>
              <a:ext cx="699120" cy="478080"/>
              <a:chOff x="-44640" y="488160"/>
              <a:chExt cx="699120" cy="478080"/>
            </a:xfrm>
          </p:grpSpPr>
          <p:grpSp>
            <p:nvGrpSpPr>
              <p:cNvPr id="511" name="Google Shape;127;p3"/>
              <p:cNvGrpSpPr/>
              <p:nvPr/>
            </p:nvGrpSpPr>
            <p:grpSpPr>
              <a:xfrm>
                <a:off x="-44640" y="488160"/>
                <a:ext cx="478080" cy="478080"/>
                <a:chOff x="-44640" y="488160"/>
                <a:chExt cx="478080" cy="478080"/>
              </a:xfrm>
            </p:grpSpPr>
            <p:sp>
              <p:nvSpPr>
                <p:cNvPr id="512" name="Google Shape;128;p3"/>
                <p:cNvSpPr/>
                <p:nvPr/>
              </p:nvSpPr>
              <p:spPr>
                <a:xfrm rot="2700000">
                  <a:off x="21600" y="56160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13" name="Google Shape;129;p3"/>
                <p:cNvGrpSpPr/>
                <p:nvPr/>
              </p:nvGrpSpPr>
              <p:grpSpPr>
                <a:xfrm>
                  <a:off x="0" y="588960"/>
                  <a:ext cx="387360" cy="222840"/>
                  <a:chOff x="0" y="588960"/>
                  <a:chExt cx="387360" cy="222840"/>
                </a:xfrm>
              </p:grpSpPr>
              <p:sp>
                <p:nvSpPr>
                  <p:cNvPr id="514" name="Google Shape;130;p3"/>
                  <p:cNvSpPr/>
                  <p:nvPr/>
                </p:nvSpPr>
                <p:spPr>
                  <a:xfrm rot="2700000">
                    <a:off x="3240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131;p3"/>
                  <p:cNvSpPr/>
                  <p:nvPr/>
                </p:nvSpPr>
                <p:spPr>
                  <a:xfrm rot="2700000">
                    <a:off x="11484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132;p3"/>
                  <p:cNvSpPr/>
                  <p:nvPr/>
                </p:nvSpPr>
                <p:spPr>
                  <a:xfrm rot="2700000">
                    <a:off x="15552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133;p3"/>
                  <p:cNvSpPr/>
                  <p:nvPr/>
                </p:nvSpPr>
                <p:spPr>
                  <a:xfrm rot="2700000">
                    <a:off x="7344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134;p3"/>
                  <p:cNvSpPr/>
                  <p:nvPr/>
                </p:nvSpPr>
                <p:spPr>
                  <a:xfrm rot="2700000">
                    <a:off x="19692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19" name="Google Shape;135;p3"/>
              <p:cNvSpPr/>
              <p:nvPr/>
            </p:nvSpPr>
            <p:spPr>
              <a:xfrm rot="18900000">
                <a:off x="286560" y="56736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0" name="Google Shape;136;p3"/>
            <p:cNvGrpSpPr/>
            <p:nvPr/>
          </p:nvGrpSpPr>
          <p:grpSpPr>
            <a:xfrm>
              <a:off x="-293760" y="-1717200"/>
              <a:ext cx="3921840" cy="4161240"/>
              <a:chOff x="-293760" y="-1717200"/>
              <a:chExt cx="3921840" cy="4161240"/>
            </a:xfrm>
          </p:grpSpPr>
          <p:sp>
            <p:nvSpPr>
              <p:cNvPr id="521" name="Google Shape;137;p3"/>
              <p:cNvSpPr/>
              <p:nvPr/>
            </p:nvSpPr>
            <p:spPr>
              <a:xfrm rot="13500000">
                <a:off x="613800" y="-1485720"/>
                <a:ext cx="1997640" cy="3242880"/>
              </a:xfrm>
              <a:custGeom>
                <a:avLst/>
                <a:gdLst>
                  <a:gd name="textAreaLeft" fmla="*/ 0 w 1997640"/>
                  <a:gd name="textAreaRight" fmla="*/ 1998000 w 1997640"/>
                  <a:gd name="textAreaTop" fmla="*/ 0 h 3242880"/>
                  <a:gd name="textAreaBottom" fmla="*/ 3243240 h 324288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138;p3"/>
              <p:cNvSpPr/>
              <p:nvPr/>
            </p:nvSpPr>
            <p:spPr>
              <a:xfrm rot="13500000">
                <a:off x="164520" y="-283680"/>
                <a:ext cx="1852920" cy="1936800"/>
              </a:xfrm>
              <a:custGeom>
                <a:avLst/>
                <a:gdLst>
                  <a:gd name="textAreaLeft" fmla="*/ 0 w 1852920"/>
                  <a:gd name="textAreaRight" fmla="*/ 1853280 w 1852920"/>
                  <a:gd name="textAreaTop" fmla="*/ 0 h 1936800"/>
                  <a:gd name="textAreaBottom" fmla="*/ 1937160 h 193680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139;p3"/>
              <p:cNvSpPr/>
              <p:nvPr/>
            </p:nvSpPr>
            <p:spPr>
              <a:xfrm rot="13500000">
                <a:off x="398160" y="-1020960"/>
                <a:ext cx="2538000" cy="3008520"/>
              </a:xfrm>
              <a:custGeom>
                <a:avLst/>
                <a:gdLst>
                  <a:gd name="textAreaLeft" fmla="*/ 0 w 2538000"/>
                  <a:gd name="textAreaRight" fmla="*/ 2538360 w 2538000"/>
                  <a:gd name="textAreaTop" fmla="*/ 0 h 3008520"/>
                  <a:gd name="textAreaBottom" fmla="*/ 3008880 h 30085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2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84" name="PlaceHolder 1"/>
          <p:cNvSpPr>
            <a:spLocks noGrp="1"/>
          </p:cNvSpPr>
          <p:nvPr>
            <p:ph type="title"/>
          </p:nvPr>
        </p:nvSpPr>
        <p:spPr>
          <a:xfrm>
            <a:off x="720000" y="479880"/>
            <a:ext cx="3144960" cy="18432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285" name="PlaceHolder 2"/>
          <p:cNvSpPr>
            <a:spLocks noGrp="1"/>
          </p:cNvSpPr>
          <p:nvPr>
            <p:ph type="body"/>
          </p:nvPr>
        </p:nvSpPr>
        <p:spPr>
          <a:xfrm>
            <a:off x="4135680" y="539640"/>
            <a:ext cx="4294800" cy="40687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286" name="Google Shape;379;p9"/>
          <p:cNvGrpSpPr/>
          <p:nvPr/>
        </p:nvGrpSpPr>
        <p:grpSpPr>
          <a:xfrm>
            <a:off x="-2393640" y="-1635480"/>
            <a:ext cx="4710600" cy="5344200"/>
            <a:chOff x="-2393640" y="-1635480"/>
            <a:chExt cx="4710600" cy="5344200"/>
          </a:xfrm>
        </p:grpSpPr>
        <p:pic>
          <p:nvPicPr>
            <p:cNvPr id="1287" name="Google Shape;380;p9"/>
            <p:cNvPicPr/>
            <p:nvPr/>
          </p:nvPicPr>
          <p:blipFill>
            <a:blip r:embed="rId3"/>
            <a:srcRect l="16959" t="24713" r="7122" b="26173"/>
            <a:stretch/>
          </p:blipFill>
          <p:spPr>
            <a:xfrm>
              <a:off x="-2393640" y="-1635480"/>
              <a:ext cx="3920040" cy="2991960"/>
            </a:xfrm>
            <a:prstGeom prst="rect">
              <a:avLst/>
            </a:prstGeom>
            <a:ln w="0">
              <a:noFill/>
            </a:ln>
          </p:spPr>
        </p:pic>
        <p:grpSp>
          <p:nvGrpSpPr>
            <p:cNvPr id="1288" name="Google Shape;381;p9"/>
            <p:cNvGrpSpPr/>
            <p:nvPr/>
          </p:nvGrpSpPr>
          <p:grpSpPr>
            <a:xfrm>
              <a:off x="-1398960" y="-1410120"/>
              <a:ext cx="3152880" cy="5118840"/>
              <a:chOff x="-1398960" y="-1410120"/>
              <a:chExt cx="3152880" cy="5118840"/>
            </a:xfrm>
          </p:grpSpPr>
          <p:sp>
            <p:nvSpPr>
              <p:cNvPr id="1289" name="Google Shape;382;p9"/>
              <p:cNvSpPr/>
              <p:nvPr/>
            </p:nvSpPr>
            <p:spPr>
              <a:xfrm>
                <a:off x="-1398960" y="-141012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90" name="Google Shape;383;p9"/>
              <p:cNvGrpSpPr/>
              <p:nvPr/>
            </p:nvGrpSpPr>
            <p:grpSpPr>
              <a:xfrm>
                <a:off x="629280" y="217080"/>
                <a:ext cx="133560" cy="133560"/>
                <a:chOff x="629280" y="217080"/>
                <a:chExt cx="133560" cy="133560"/>
              </a:xfrm>
            </p:grpSpPr>
            <p:sp>
              <p:nvSpPr>
                <p:cNvPr id="1291" name="Google Shape;384;p9"/>
                <p:cNvSpPr/>
                <p:nvPr/>
              </p:nvSpPr>
              <p:spPr>
                <a:xfrm>
                  <a:off x="629280" y="21708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385;p9"/>
                <p:cNvSpPr/>
                <p:nvPr/>
              </p:nvSpPr>
              <p:spPr>
                <a:xfrm>
                  <a:off x="648360" y="23580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93" name="Google Shape;386;p9"/>
              <p:cNvGrpSpPr/>
              <p:nvPr/>
            </p:nvGrpSpPr>
            <p:grpSpPr>
              <a:xfrm>
                <a:off x="-363960" y="903240"/>
                <a:ext cx="133560" cy="133560"/>
                <a:chOff x="-363960" y="903240"/>
                <a:chExt cx="133560" cy="133560"/>
              </a:xfrm>
            </p:grpSpPr>
            <p:sp>
              <p:nvSpPr>
                <p:cNvPr id="1294" name="Google Shape;387;p9"/>
                <p:cNvSpPr/>
                <p:nvPr/>
              </p:nvSpPr>
              <p:spPr>
                <a:xfrm>
                  <a:off x="-363960" y="9032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388;p9"/>
                <p:cNvSpPr/>
                <p:nvPr/>
              </p:nvSpPr>
              <p:spPr>
                <a:xfrm>
                  <a:off x="-345240" y="9223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96" name="Google Shape;389;p9"/>
              <p:cNvGrpSpPr/>
              <p:nvPr/>
            </p:nvGrpSpPr>
            <p:grpSpPr>
              <a:xfrm>
                <a:off x="20160" y="1276920"/>
                <a:ext cx="133560" cy="133560"/>
                <a:chOff x="20160" y="1276920"/>
                <a:chExt cx="133560" cy="133560"/>
              </a:xfrm>
            </p:grpSpPr>
            <p:sp>
              <p:nvSpPr>
                <p:cNvPr id="1297" name="Google Shape;390;p9"/>
                <p:cNvSpPr/>
                <p:nvPr/>
              </p:nvSpPr>
              <p:spPr>
                <a:xfrm>
                  <a:off x="20160" y="127692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391;p9"/>
                <p:cNvSpPr/>
                <p:nvPr/>
              </p:nvSpPr>
              <p:spPr>
                <a:xfrm>
                  <a:off x="38880" y="129600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99" name="Google Shape;392;p9"/>
            <p:cNvGrpSpPr/>
            <p:nvPr/>
          </p:nvGrpSpPr>
          <p:grpSpPr>
            <a:xfrm>
              <a:off x="45360" y="-923040"/>
              <a:ext cx="87840" cy="2151360"/>
              <a:chOff x="45360" y="-923040"/>
              <a:chExt cx="87840" cy="2151360"/>
            </a:xfrm>
          </p:grpSpPr>
          <p:sp>
            <p:nvSpPr>
              <p:cNvPr id="1300" name="Google Shape;393;p9"/>
              <p:cNvSpPr/>
              <p:nvPr/>
            </p:nvSpPr>
            <p:spPr>
              <a:xfrm>
                <a:off x="45360" y="-92304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394;p9"/>
              <p:cNvSpPr/>
              <p:nvPr/>
            </p:nvSpPr>
            <p:spPr>
              <a:xfrm>
                <a:off x="120960" y="-92304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02" name="Google Shape;395;p9"/>
            <p:cNvGrpSpPr/>
            <p:nvPr/>
          </p:nvGrpSpPr>
          <p:grpSpPr>
            <a:xfrm>
              <a:off x="285120" y="-794880"/>
              <a:ext cx="87840" cy="2151360"/>
              <a:chOff x="285120" y="-794880"/>
              <a:chExt cx="87840" cy="2151360"/>
            </a:xfrm>
          </p:grpSpPr>
          <p:sp>
            <p:nvSpPr>
              <p:cNvPr id="1303" name="Google Shape;396;p9"/>
              <p:cNvSpPr/>
              <p:nvPr/>
            </p:nvSpPr>
            <p:spPr>
              <a:xfrm>
                <a:off x="285120" y="-79488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397;p9"/>
              <p:cNvSpPr/>
              <p:nvPr/>
            </p:nvSpPr>
            <p:spPr>
              <a:xfrm>
                <a:off x="360720" y="-79488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05" name="Google Shape;398;p9"/>
            <p:cNvSpPr/>
            <p:nvPr/>
          </p:nvSpPr>
          <p:spPr>
            <a:xfrm rot="5400000">
              <a:off x="425520" y="-1353240"/>
              <a:ext cx="1030680" cy="2751840"/>
            </a:xfrm>
            <a:custGeom>
              <a:avLst/>
              <a:gdLst>
                <a:gd name="textAreaLeft" fmla="*/ 0 w 1030680"/>
                <a:gd name="textAreaRight" fmla="*/ 1031040 w 1030680"/>
                <a:gd name="textAreaTop" fmla="*/ 0 h 2751840"/>
                <a:gd name="textAreaBottom" fmla="*/ 2752200 h 2751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06" name="Google Shape;399;p9"/>
            <p:cNvGrpSpPr/>
            <p:nvPr/>
          </p:nvGrpSpPr>
          <p:grpSpPr>
            <a:xfrm>
              <a:off x="-252000" y="261000"/>
              <a:ext cx="480240" cy="480960"/>
              <a:chOff x="-252000" y="261000"/>
              <a:chExt cx="480240" cy="480960"/>
            </a:xfrm>
          </p:grpSpPr>
          <p:sp>
            <p:nvSpPr>
              <p:cNvPr id="1307" name="Google Shape;400;p9"/>
              <p:cNvSpPr/>
              <p:nvPr/>
            </p:nvSpPr>
            <p:spPr>
              <a:xfrm>
                <a:off x="126720" y="26100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401;p9"/>
              <p:cNvSpPr/>
              <p:nvPr/>
            </p:nvSpPr>
            <p:spPr>
              <a:xfrm>
                <a:off x="63360" y="32472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402;p9"/>
              <p:cNvSpPr/>
              <p:nvPr/>
            </p:nvSpPr>
            <p:spPr>
              <a:xfrm>
                <a:off x="720" y="3880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403;p9"/>
              <p:cNvSpPr/>
              <p:nvPr/>
            </p:nvSpPr>
            <p:spPr>
              <a:xfrm>
                <a:off x="-63000" y="45072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404;p9"/>
              <p:cNvSpPr/>
              <p:nvPr/>
            </p:nvSpPr>
            <p:spPr>
              <a:xfrm>
                <a:off x="-126000" y="51408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405;p9"/>
              <p:cNvSpPr/>
              <p:nvPr/>
            </p:nvSpPr>
            <p:spPr>
              <a:xfrm>
                <a:off x="-189360" y="57708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406;p9"/>
              <p:cNvSpPr/>
              <p:nvPr/>
            </p:nvSpPr>
            <p:spPr>
              <a:xfrm>
                <a:off x="-252000" y="64044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14" name="Google Shape;407;p9"/>
          <p:cNvGrpSpPr/>
          <p:nvPr/>
        </p:nvGrpSpPr>
        <p:grpSpPr>
          <a:xfrm>
            <a:off x="6719760" y="2898360"/>
            <a:ext cx="3920040" cy="3213720"/>
            <a:chOff x="6719760" y="2898360"/>
            <a:chExt cx="3920040" cy="3213720"/>
          </a:xfrm>
        </p:grpSpPr>
        <p:sp>
          <p:nvSpPr>
            <p:cNvPr id="1315" name="Google Shape;408;p9"/>
            <p:cNvSpPr/>
            <p:nvPr/>
          </p:nvSpPr>
          <p:spPr>
            <a:xfrm>
              <a:off x="8841240" y="2898360"/>
              <a:ext cx="480600" cy="475560"/>
            </a:xfrm>
            <a:custGeom>
              <a:avLst/>
              <a:gdLst>
                <a:gd name="textAreaLeft" fmla="*/ 0 w 480600"/>
                <a:gd name="textAreaRight" fmla="*/ 480960 w 480600"/>
                <a:gd name="textAreaTop" fmla="*/ 0 h 475560"/>
                <a:gd name="textAreaBottom" fmla="*/ 475920 h 47556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1316" name="Google Shape;409;p9"/>
            <p:cNvPicPr/>
            <p:nvPr/>
          </p:nvPicPr>
          <p:blipFill>
            <a:blip r:embed="rId3"/>
            <a:srcRect l="16959" t="24713" r="7122" b="26173"/>
            <a:stretch/>
          </p:blipFill>
          <p:spPr>
            <a:xfrm>
              <a:off x="6719760" y="3120120"/>
              <a:ext cx="3920040" cy="2991960"/>
            </a:xfrm>
            <a:prstGeom prst="rect">
              <a:avLst/>
            </a:prstGeom>
            <a:ln w="0">
              <a:noFill/>
            </a:ln>
          </p:spPr>
        </p:pic>
        <p:grpSp>
          <p:nvGrpSpPr>
            <p:cNvPr id="1317" name="Google Shape;410;p9"/>
            <p:cNvGrpSpPr/>
            <p:nvPr/>
          </p:nvGrpSpPr>
          <p:grpSpPr>
            <a:xfrm>
              <a:off x="8748360" y="3547800"/>
              <a:ext cx="699480" cy="1650960"/>
              <a:chOff x="8748360" y="3547800"/>
              <a:chExt cx="699480" cy="1650960"/>
            </a:xfrm>
          </p:grpSpPr>
          <p:sp>
            <p:nvSpPr>
              <p:cNvPr id="1318" name="Google Shape;411;p9"/>
              <p:cNvSpPr/>
              <p:nvPr/>
            </p:nvSpPr>
            <p:spPr>
              <a:xfrm>
                <a:off x="8748360" y="3547800"/>
                <a:ext cx="482760" cy="1013400"/>
              </a:xfrm>
              <a:custGeom>
                <a:avLst/>
                <a:gdLst>
                  <a:gd name="textAreaLeft" fmla="*/ 0 w 482760"/>
                  <a:gd name="textAreaRight" fmla="*/ 483120 w 482760"/>
                  <a:gd name="textAreaTop" fmla="*/ 0 h 1013400"/>
                  <a:gd name="textAreaBottom" fmla="*/ 1013760 h 1013400"/>
                </a:gdLst>
                <a:ahLst/>
                <a:cxn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412;p9"/>
              <p:cNvSpPr/>
              <p:nvPr/>
            </p:nvSpPr>
            <p:spPr>
              <a:xfrm>
                <a:off x="9201240" y="387900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0" name="Google Shape;413;p9"/>
              <p:cNvSpPr/>
              <p:nvPr/>
            </p:nvSpPr>
            <p:spPr>
              <a:xfrm>
                <a:off x="9108720" y="397224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1" name="Google Shape;414;p9"/>
            <p:cNvGrpSpPr/>
            <p:nvPr/>
          </p:nvGrpSpPr>
          <p:grpSpPr>
            <a:xfrm>
              <a:off x="8355600" y="4357440"/>
              <a:ext cx="904320" cy="725400"/>
              <a:chOff x="8355600" y="4357440"/>
              <a:chExt cx="904320" cy="725400"/>
            </a:xfrm>
          </p:grpSpPr>
          <p:sp>
            <p:nvSpPr>
              <p:cNvPr id="1322" name="Google Shape;415;p9"/>
              <p:cNvSpPr/>
              <p:nvPr/>
            </p:nvSpPr>
            <p:spPr>
              <a:xfrm>
                <a:off x="8574840" y="435744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416;p9"/>
              <p:cNvSpPr/>
              <p:nvPr/>
            </p:nvSpPr>
            <p:spPr>
              <a:xfrm>
                <a:off x="8355600" y="450036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417;p9"/>
              <p:cNvSpPr/>
              <p:nvPr/>
            </p:nvSpPr>
            <p:spPr>
              <a:xfrm>
                <a:off x="8587080" y="450036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25" name="Google Shape;418;p9"/>
            <p:cNvSpPr/>
            <p:nvPr/>
          </p:nvSpPr>
          <p:spPr>
            <a:xfrm rot="10800000">
              <a:off x="7946280" y="29966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419;p9"/>
            <p:cNvSpPr/>
            <p:nvPr/>
          </p:nvSpPr>
          <p:spPr>
            <a:xfrm rot="10800000">
              <a:off x="8105760" y="299736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7" name="Google Shape;420;p9"/>
          <p:cNvGrpSpPr/>
          <p:nvPr/>
        </p:nvGrpSpPr>
        <p:grpSpPr>
          <a:xfrm>
            <a:off x="-1953000" y="4816440"/>
            <a:ext cx="4558680" cy="133920"/>
            <a:chOff x="-1953000" y="4816440"/>
            <a:chExt cx="4558680" cy="133920"/>
          </a:xfrm>
        </p:grpSpPr>
        <p:sp>
          <p:nvSpPr>
            <p:cNvPr id="1328" name="Google Shape;421;p9"/>
            <p:cNvSpPr/>
            <p:nvPr/>
          </p:nvSpPr>
          <p:spPr>
            <a:xfrm>
              <a:off x="2471760" y="48164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29" name="Google Shape;422;p9"/>
            <p:cNvCxnSpPr/>
            <p:nvPr/>
          </p:nvCxnSpPr>
          <p:spPr>
            <a:xfrm>
              <a:off x="-1953000" y="4883400"/>
              <a:ext cx="4462920" cy="360"/>
            </a:xfrm>
            <a:prstGeom prst="straightConnector1">
              <a:avLst/>
            </a:prstGeom>
            <a:ln w="9525">
              <a:solidFill>
                <a:srgbClr val="0C0A9E"/>
              </a:solidFill>
              <a:round/>
            </a:ln>
          </p:spPr>
        </p:cxnSp>
        <p:sp>
          <p:nvSpPr>
            <p:cNvPr id="1330" name="Google Shape;423;p9"/>
            <p:cNvSpPr/>
            <p:nvPr/>
          </p:nvSpPr>
          <p:spPr>
            <a:xfrm>
              <a:off x="2501640" y="48466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5/12/2025</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86681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5" name="PlaceHolder 2"/>
          <p:cNvSpPr>
            <a:spLocks noGrp="1"/>
          </p:cNvSpPr>
          <p:nvPr>
            <p:ph type="title"/>
          </p:nvPr>
        </p:nvSpPr>
        <p:spPr>
          <a:xfrm>
            <a:off x="1095480" y="819000"/>
            <a:ext cx="6972120" cy="2323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1" strike="noStrike" spc="-1">
                <a:solidFill>
                  <a:schemeClr val="dk2"/>
                </a:solidFill>
                <a:latin typeface="IBM Plex Mono"/>
                <a:ea typeface="IBM Plex Mono"/>
              </a:rPr>
              <a:t>Women Security System</a:t>
            </a:r>
            <a:endParaRPr lang="fr-FR" sz="4500" b="0" strike="noStrike" spc="-1">
              <a:solidFill>
                <a:schemeClr val="dk1"/>
              </a:solidFill>
              <a:latin typeface="Arial"/>
            </a:endParaRPr>
          </a:p>
        </p:txBody>
      </p:sp>
      <p:sp>
        <p:nvSpPr>
          <p:cNvPr id="1334" name="PlaceHolder 1"/>
          <p:cNvSpPr>
            <a:spLocks noGrp="1"/>
          </p:cNvSpPr>
          <p:nvPr>
            <p:ph type="subTitle"/>
          </p:nvPr>
        </p:nvSpPr>
        <p:spPr>
          <a:xfrm>
            <a:off x="1095480" y="3457440"/>
            <a:ext cx="4885920" cy="475920"/>
          </a:xfrm>
          <a:prstGeom prst="rect">
            <a:avLst/>
          </a:prstGeom>
          <a:noFill/>
          <a:ln w="0">
            <a:noFill/>
          </a:ln>
        </p:spPr>
        <p:txBody>
          <a:bodyPr lIns="91440" tIns="91440" rIns="91440" bIns="91440" anchor="t">
            <a:normAutofit fontScale="77500" lnSpcReduction="20000"/>
          </a:bodyPr>
          <a:lstStyle/>
          <a:p>
            <a:pPr>
              <a:lnSpc>
                <a:spcPct val="100000"/>
              </a:lnSpc>
              <a:tabLst>
                <a:tab pos="0" algn="l"/>
              </a:tabLst>
            </a:pPr>
            <a:r>
              <a:rPr lang="en" sz="1600" b="0" strike="noStrike" spc="-1">
                <a:solidFill>
                  <a:schemeClr val="dk1"/>
                </a:solidFill>
                <a:latin typeface="Poppins"/>
                <a:ea typeface="Poppins"/>
              </a:rPr>
              <a:t>A project to enhance safety for women using technology.</a:t>
            </a:r>
            <a:endParaRPr lang="en-US" sz="1600" b="0" strike="noStrike" spc="-1">
              <a:solidFill>
                <a:srgbClr val="000000"/>
              </a:solidFill>
              <a:latin typeface="OpenSymbol"/>
            </a:endParaRPr>
          </a:p>
        </p:txBody>
      </p:sp>
      <p:grpSp>
        <p:nvGrpSpPr>
          <p:cNvPr id="1336" name="Google Shape;1432;p35"/>
          <p:cNvGrpSpPr/>
          <p:nvPr/>
        </p:nvGrpSpPr>
        <p:grpSpPr>
          <a:xfrm>
            <a:off x="1096560" y="3242880"/>
            <a:ext cx="3936600" cy="133560"/>
            <a:chOff x="1096560" y="3242880"/>
            <a:chExt cx="3936600" cy="133560"/>
          </a:xfrm>
        </p:grpSpPr>
        <p:cxnSp>
          <p:nvCxnSpPr>
            <p:cNvPr id="1337" name="Google Shape;1433;p35"/>
            <p:cNvCxnSpPr/>
            <p:nvPr/>
          </p:nvCxnSpPr>
          <p:spPr>
            <a:xfrm>
              <a:off x="1096560" y="3309840"/>
              <a:ext cx="3841200" cy="360"/>
            </a:xfrm>
            <a:prstGeom prst="straightConnector1">
              <a:avLst/>
            </a:prstGeom>
            <a:ln w="9525">
              <a:solidFill>
                <a:srgbClr val="0C0A9E"/>
              </a:solidFill>
              <a:round/>
            </a:ln>
          </p:spPr>
        </p:cxnSp>
        <p:grpSp>
          <p:nvGrpSpPr>
            <p:cNvPr id="1338" name="Google Shape;1434;p35"/>
            <p:cNvGrpSpPr/>
            <p:nvPr/>
          </p:nvGrpSpPr>
          <p:grpSpPr>
            <a:xfrm>
              <a:off x="4899600" y="3242880"/>
              <a:ext cx="133560" cy="133560"/>
              <a:chOff x="4899600" y="3242880"/>
              <a:chExt cx="133560" cy="133560"/>
            </a:xfrm>
          </p:grpSpPr>
          <p:sp>
            <p:nvSpPr>
              <p:cNvPr id="1339" name="Google Shape;1435;p35"/>
              <p:cNvSpPr/>
              <p:nvPr/>
            </p:nvSpPr>
            <p:spPr>
              <a:xfrm>
                <a:off x="4929480" y="32731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0" name="Google Shape;1436;p35"/>
              <p:cNvSpPr/>
              <p:nvPr/>
            </p:nvSpPr>
            <p:spPr>
              <a:xfrm>
                <a:off x="4899600" y="3242880"/>
                <a:ext cx="133560" cy="13356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41" name="Google Shape;1437;p35"/>
          <p:cNvGrpSpPr/>
          <p:nvPr/>
        </p:nvGrpSpPr>
        <p:grpSpPr>
          <a:xfrm>
            <a:off x="8075520" y="174088"/>
            <a:ext cx="133560" cy="1890360"/>
            <a:chOff x="8017920" y="-313560"/>
            <a:chExt cx="133560" cy="1890360"/>
          </a:xfrm>
        </p:grpSpPr>
        <p:sp>
          <p:nvSpPr>
            <p:cNvPr id="1342" name="Google Shape;1438;p35"/>
            <p:cNvSpPr/>
            <p:nvPr/>
          </p:nvSpPr>
          <p:spPr>
            <a:xfrm rot="5400000">
              <a:off x="8017920" y="1443240"/>
              <a:ext cx="133560" cy="13356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43" name="Google Shape;1439;p35"/>
            <p:cNvCxnSpPr/>
            <p:nvPr/>
          </p:nvCxnSpPr>
          <p:spPr>
            <a:xfrm>
              <a:off x="8084160" y="-313560"/>
              <a:ext cx="360" cy="1794960"/>
            </a:xfrm>
            <a:prstGeom prst="straightConnector1">
              <a:avLst/>
            </a:prstGeom>
            <a:ln w="9525">
              <a:solidFill>
                <a:srgbClr val="0C0A9E"/>
              </a:solidFill>
              <a:round/>
            </a:ln>
          </p:spPr>
        </p:cxnSp>
        <p:sp>
          <p:nvSpPr>
            <p:cNvPr id="1344" name="Google Shape;1440;p35"/>
            <p:cNvSpPr/>
            <p:nvPr/>
          </p:nvSpPr>
          <p:spPr>
            <a:xfrm rot="5400000">
              <a:off x="8047800" y="1473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45" name="Google Shape;1441;p35"/>
          <p:cNvGrpSpPr/>
          <p:nvPr/>
        </p:nvGrpSpPr>
        <p:grpSpPr>
          <a:xfrm>
            <a:off x="5331240" y="370828"/>
            <a:ext cx="3504960" cy="5118840"/>
            <a:chOff x="6309360" y="957600"/>
            <a:chExt cx="3504960" cy="5118840"/>
          </a:xfrm>
        </p:grpSpPr>
        <p:sp>
          <p:nvSpPr>
            <p:cNvPr id="1346" name="Google Shape;1442;p35"/>
            <p:cNvSpPr/>
            <p:nvPr/>
          </p:nvSpPr>
          <p:spPr>
            <a:xfrm>
              <a:off x="6309360" y="95760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47" name="Google Shape;1443;p35"/>
            <p:cNvGrpSpPr/>
            <p:nvPr/>
          </p:nvGrpSpPr>
          <p:grpSpPr>
            <a:xfrm>
              <a:off x="7728480" y="3644640"/>
              <a:ext cx="133560" cy="133560"/>
              <a:chOff x="7728480" y="3644640"/>
              <a:chExt cx="133560" cy="133560"/>
            </a:xfrm>
          </p:grpSpPr>
          <p:sp>
            <p:nvSpPr>
              <p:cNvPr id="1348" name="Google Shape;1444;p35"/>
              <p:cNvSpPr/>
              <p:nvPr/>
            </p:nvSpPr>
            <p:spPr>
              <a:xfrm>
                <a:off x="7728480" y="36446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1445;p35"/>
              <p:cNvSpPr/>
              <p:nvPr/>
            </p:nvSpPr>
            <p:spPr>
              <a:xfrm>
                <a:off x="7747200" y="366336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0" name="Google Shape;1446;p35"/>
            <p:cNvGrpSpPr/>
            <p:nvPr/>
          </p:nvGrpSpPr>
          <p:grpSpPr>
            <a:xfrm>
              <a:off x="7344360" y="3270960"/>
              <a:ext cx="133560" cy="133560"/>
              <a:chOff x="7344360" y="3270960"/>
              <a:chExt cx="133560" cy="133560"/>
            </a:xfrm>
          </p:grpSpPr>
          <p:sp>
            <p:nvSpPr>
              <p:cNvPr id="1351" name="Google Shape;1447;p35"/>
              <p:cNvSpPr/>
              <p:nvPr/>
            </p:nvSpPr>
            <p:spPr>
              <a:xfrm>
                <a:off x="7344360" y="327096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2" name="Google Shape;1448;p35"/>
              <p:cNvSpPr/>
              <p:nvPr/>
            </p:nvSpPr>
            <p:spPr>
              <a:xfrm>
                <a:off x="7363440" y="328968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3" name="Google Shape;1449;p35"/>
            <p:cNvGrpSpPr/>
            <p:nvPr/>
          </p:nvGrpSpPr>
          <p:grpSpPr>
            <a:xfrm>
              <a:off x="8337960" y="2584440"/>
              <a:ext cx="133560" cy="133560"/>
              <a:chOff x="8337960" y="2584440"/>
              <a:chExt cx="133560" cy="133560"/>
            </a:xfrm>
          </p:grpSpPr>
          <p:sp>
            <p:nvSpPr>
              <p:cNvPr id="1354" name="Google Shape;1450;p35"/>
              <p:cNvSpPr/>
              <p:nvPr/>
            </p:nvSpPr>
            <p:spPr>
              <a:xfrm>
                <a:off x="8337960" y="25844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5" name="Google Shape;1451;p35"/>
              <p:cNvSpPr/>
              <p:nvPr/>
            </p:nvSpPr>
            <p:spPr>
              <a:xfrm>
                <a:off x="8356680" y="26035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56" name="Google Shape;1452;p35"/>
            <p:cNvSpPr/>
            <p:nvPr/>
          </p:nvSpPr>
          <p:spPr>
            <a:xfrm rot="5400000">
              <a:off x="7687440" y="114336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4" name="PlaceHolder 1"/>
          <p:cNvSpPr>
            <a:spLocks noGrp="1"/>
          </p:cNvSpPr>
          <p:nvPr>
            <p:ph type="title"/>
          </p:nvPr>
        </p:nvSpPr>
        <p:spPr>
          <a:xfrm>
            <a:off x="315082" y="342341"/>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Privacy settings</a:t>
            </a:r>
            <a:endParaRPr lang="fr-FR" sz="3000" b="0" strike="noStrike" spc="-1" dirty="0">
              <a:solidFill>
                <a:schemeClr val="dk1"/>
              </a:solidFill>
              <a:latin typeface="Arial"/>
            </a:endParaRPr>
          </a:p>
        </p:txBody>
      </p:sp>
      <p:sp>
        <p:nvSpPr>
          <p:cNvPr id="1496" name="PlaceHolder 3"/>
          <p:cNvSpPr>
            <a:spLocks noGrp="1"/>
          </p:cNvSpPr>
          <p:nvPr>
            <p:ph type="subTitle"/>
          </p:nvPr>
        </p:nvSpPr>
        <p:spPr>
          <a:xfrm>
            <a:off x="315082" y="1432099"/>
            <a:ext cx="8197016" cy="1828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400" b="0" strike="noStrike" spc="-1" dirty="0">
                <a:solidFill>
                  <a:schemeClr val="dk1"/>
                </a:solidFill>
                <a:latin typeface="Poppins"/>
                <a:ea typeface="Poppins"/>
              </a:rPr>
              <a:t>Users have control over their privacy settings, allowing them to choose who can see their location and when. This ensures safety without compromising personal privacy.</a:t>
            </a:r>
            <a:endParaRPr lang="en-US" sz="2400" b="0" strike="noStrike" spc="-1" dirty="0">
              <a:solidFill>
                <a:srgbClr val="000000"/>
              </a:solidFill>
              <a:latin typeface="OpenSymbol"/>
            </a:endParaRPr>
          </a:p>
        </p:txBody>
      </p:sp>
      <p:grpSp>
        <p:nvGrpSpPr>
          <p:cNvPr id="1497" name="Google Shape;1533;p39"/>
          <p:cNvGrpSpPr/>
          <p:nvPr/>
        </p:nvGrpSpPr>
        <p:grpSpPr>
          <a:xfrm>
            <a:off x="114053" y="3872359"/>
            <a:ext cx="4558680" cy="1140480"/>
            <a:chOff x="-123840" y="4132440"/>
            <a:chExt cx="4558680" cy="1140480"/>
          </a:xfrm>
        </p:grpSpPr>
        <p:grpSp>
          <p:nvGrpSpPr>
            <p:cNvPr id="1498" name="Google Shape;1534;p39"/>
            <p:cNvGrpSpPr/>
            <p:nvPr/>
          </p:nvGrpSpPr>
          <p:grpSpPr>
            <a:xfrm>
              <a:off x="360" y="4132440"/>
              <a:ext cx="2307960" cy="1140480"/>
              <a:chOff x="360" y="4132440"/>
              <a:chExt cx="2307960" cy="1140480"/>
            </a:xfrm>
          </p:grpSpPr>
          <p:sp>
            <p:nvSpPr>
              <p:cNvPr id="1499"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01" name="Google Shape;1537;p39"/>
            <p:cNvGrpSpPr/>
            <p:nvPr/>
          </p:nvGrpSpPr>
          <p:grpSpPr>
            <a:xfrm>
              <a:off x="-123840" y="4386240"/>
              <a:ext cx="4558680" cy="133920"/>
              <a:chOff x="-123840" y="4386240"/>
              <a:chExt cx="4558680" cy="133920"/>
            </a:xfrm>
          </p:grpSpPr>
          <p:sp>
            <p:nvSpPr>
              <p:cNvPr id="1502"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03" name="Google Shape;1539;p39"/>
              <p:cNvCxnSpPr/>
              <p:nvPr/>
            </p:nvCxnSpPr>
            <p:spPr>
              <a:xfrm>
                <a:off x="-123840" y="4453200"/>
                <a:ext cx="4462920" cy="360"/>
              </a:xfrm>
              <a:prstGeom prst="straightConnector1">
                <a:avLst/>
              </a:prstGeom>
              <a:ln w="9525">
                <a:solidFill>
                  <a:srgbClr val="0C0A9E"/>
                </a:solidFill>
                <a:round/>
              </a:ln>
            </p:spPr>
          </p:cxnSp>
          <p:sp>
            <p:nvSpPr>
              <p:cNvPr id="1504"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6" name="PlaceHolder 1"/>
          <p:cNvSpPr>
            <a:spLocks noGrp="1"/>
          </p:cNvSpPr>
          <p:nvPr>
            <p:ph type="title"/>
          </p:nvPr>
        </p:nvSpPr>
        <p:spPr>
          <a:xfrm>
            <a:off x="723960" y="1028880"/>
            <a:ext cx="1704600" cy="990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200" b="1" strike="noStrike" spc="-1">
                <a:solidFill>
                  <a:schemeClr val="dk2"/>
                </a:solidFill>
                <a:latin typeface="Poppins"/>
                <a:ea typeface="Poppins"/>
              </a:rPr>
              <a:t>03</a:t>
            </a:r>
            <a:endParaRPr lang="fr-FR" sz="6200" b="0" strike="noStrike" spc="-1">
              <a:solidFill>
                <a:schemeClr val="dk1"/>
              </a:solidFill>
              <a:latin typeface="Arial"/>
            </a:endParaRPr>
          </a:p>
        </p:txBody>
      </p:sp>
      <p:grpSp>
        <p:nvGrpSpPr>
          <p:cNvPr id="1518" name="Google Shape;1485;p38"/>
          <p:cNvGrpSpPr/>
          <p:nvPr/>
        </p:nvGrpSpPr>
        <p:grpSpPr>
          <a:xfrm>
            <a:off x="-181112" y="2629800"/>
            <a:ext cx="3922200" cy="2969640"/>
            <a:chOff x="-374400" y="3354480"/>
            <a:chExt cx="3922200" cy="2969640"/>
          </a:xfrm>
        </p:grpSpPr>
        <p:grpSp>
          <p:nvGrpSpPr>
            <p:cNvPr id="1519" name="Google Shape;1487;p38"/>
            <p:cNvGrpSpPr/>
            <p:nvPr/>
          </p:nvGrpSpPr>
          <p:grpSpPr>
            <a:xfrm>
              <a:off x="1853640" y="4445640"/>
              <a:ext cx="1694160" cy="1359720"/>
              <a:chOff x="1853640" y="4445640"/>
              <a:chExt cx="1694160" cy="1359720"/>
            </a:xfrm>
          </p:grpSpPr>
          <p:sp>
            <p:nvSpPr>
              <p:cNvPr id="1520" name="Google Shape;1488;p38"/>
              <p:cNvSpPr/>
              <p:nvPr/>
            </p:nvSpPr>
            <p:spPr>
              <a:xfrm>
                <a:off x="2287440" y="4713840"/>
                <a:ext cx="1260360" cy="1091520"/>
              </a:xfrm>
              <a:custGeom>
                <a:avLst/>
                <a:gdLst>
                  <a:gd name="textAreaLeft" fmla="*/ 0 w 1260360"/>
                  <a:gd name="textAreaRight" fmla="*/ 1260720 w 1260360"/>
                  <a:gd name="textAreaTop" fmla="*/ 0 h 1091520"/>
                  <a:gd name="textAreaBottom" fmla="*/ 1091880 h 1091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1" name="Google Shape;1489;p38"/>
              <p:cNvSpPr/>
              <p:nvPr/>
            </p:nvSpPr>
            <p:spPr>
              <a:xfrm>
                <a:off x="2264040" y="44456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2" name="Google Shape;1490;p38"/>
              <p:cNvSpPr/>
              <p:nvPr/>
            </p:nvSpPr>
            <p:spPr>
              <a:xfrm>
                <a:off x="1853640" y="47138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523" name="PlaceHolder 3"/>
          <p:cNvSpPr>
            <a:spLocks noGrp="1"/>
          </p:cNvSpPr>
          <p:nvPr>
            <p:ph type="title"/>
          </p:nvPr>
        </p:nvSpPr>
        <p:spPr>
          <a:xfrm>
            <a:off x="723960" y="2076480"/>
            <a:ext cx="56005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a:solidFill>
                  <a:schemeClr val="dk2"/>
                </a:solidFill>
                <a:latin typeface="IBM Plex Mono"/>
                <a:ea typeface="IBM Plex Mono"/>
              </a:rPr>
              <a:t>Police Emergency</a:t>
            </a:r>
            <a:endParaRPr lang="fr-FR" sz="5000" b="0" strike="noStrike" spc="-1">
              <a:solidFill>
                <a:schemeClr val="dk1"/>
              </a:solidFill>
              <a:latin typeface="Arial"/>
            </a:endParaRPr>
          </a:p>
        </p:txBody>
      </p:sp>
      <p:grpSp>
        <p:nvGrpSpPr>
          <p:cNvPr id="1553" name="Google Shape;1522;p38"/>
          <p:cNvGrpSpPr/>
          <p:nvPr/>
        </p:nvGrpSpPr>
        <p:grpSpPr>
          <a:xfrm>
            <a:off x="795960" y="3019680"/>
            <a:ext cx="4559040" cy="133920"/>
            <a:chOff x="795960" y="3019680"/>
            <a:chExt cx="4559040" cy="133920"/>
          </a:xfrm>
        </p:grpSpPr>
        <p:sp>
          <p:nvSpPr>
            <p:cNvPr id="1554" name="Google Shape;1523;p38"/>
            <p:cNvSpPr/>
            <p:nvPr/>
          </p:nvSpPr>
          <p:spPr>
            <a:xfrm>
              <a:off x="5221080" y="30196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55" name="Google Shape;1524;p38"/>
            <p:cNvCxnSpPr/>
            <p:nvPr/>
          </p:nvCxnSpPr>
          <p:spPr>
            <a:xfrm>
              <a:off x="795960" y="3086640"/>
              <a:ext cx="4463280" cy="360"/>
            </a:xfrm>
            <a:prstGeom prst="straightConnector1">
              <a:avLst/>
            </a:prstGeom>
            <a:ln w="9525">
              <a:solidFill>
                <a:srgbClr val="0C0A9E"/>
              </a:solidFill>
              <a:round/>
            </a:ln>
          </p:spPr>
        </p:cxnSp>
        <p:sp>
          <p:nvSpPr>
            <p:cNvPr id="1556" name="Google Shape;1525;p38"/>
            <p:cNvSpPr/>
            <p:nvPr/>
          </p:nvSpPr>
          <p:spPr>
            <a:xfrm>
              <a:off x="5250960" y="30499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7" name="PlaceHolder 1"/>
          <p:cNvSpPr>
            <a:spLocks noGrp="1"/>
          </p:cNvSpPr>
          <p:nvPr>
            <p:ph type="title"/>
          </p:nvPr>
        </p:nvSpPr>
        <p:spPr>
          <a:xfrm>
            <a:off x="137520" y="39996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Integration with police systems</a:t>
            </a:r>
            <a:endParaRPr lang="fr-FR" sz="3000" b="0" strike="noStrike" spc="-1" dirty="0">
              <a:solidFill>
                <a:schemeClr val="dk1"/>
              </a:solidFill>
              <a:latin typeface="Arial"/>
            </a:endParaRPr>
          </a:p>
        </p:txBody>
      </p:sp>
      <p:sp>
        <p:nvSpPr>
          <p:cNvPr id="1559" name="PlaceHolder 3"/>
          <p:cNvSpPr>
            <a:spLocks noGrp="1"/>
          </p:cNvSpPr>
          <p:nvPr>
            <p:ph type="subTitle"/>
          </p:nvPr>
        </p:nvSpPr>
        <p:spPr>
          <a:xfrm>
            <a:off x="179512" y="1493370"/>
            <a:ext cx="6552430" cy="235017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400" b="0" strike="noStrike" spc="-1" dirty="0">
                <a:solidFill>
                  <a:schemeClr val="dk1"/>
                </a:solidFill>
                <a:latin typeface="Poppins"/>
                <a:ea typeface="Poppins"/>
              </a:rPr>
              <a:t>The system is designed to interface directly with local police departments, providing them with instant information during emergencies to facilitate a swift response</a:t>
            </a:r>
            <a:r>
              <a:rPr lang="en" sz="2000" b="0" strike="noStrike" spc="-1" dirty="0">
                <a:solidFill>
                  <a:schemeClr val="dk1"/>
                </a:solidFill>
                <a:latin typeface="Poppins"/>
                <a:ea typeface="Poppins"/>
              </a:rPr>
              <a:t>.</a:t>
            </a:r>
            <a:endParaRPr lang="en-US" sz="2000" b="0" strike="noStrike" spc="-1" dirty="0">
              <a:solidFill>
                <a:srgbClr val="000000"/>
              </a:solidFill>
              <a:latin typeface="OpenSymbol"/>
            </a:endParaRPr>
          </a:p>
        </p:txBody>
      </p:sp>
      <p:grpSp>
        <p:nvGrpSpPr>
          <p:cNvPr id="1560" name="Google Shape;1533;p39"/>
          <p:cNvGrpSpPr/>
          <p:nvPr/>
        </p:nvGrpSpPr>
        <p:grpSpPr>
          <a:xfrm>
            <a:off x="13320" y="4003020"/>
            <a:ext cx="4558680" cy="1140480"/>
            <a:chOff x="-123840" y="4132440"/>
            <a:chExt cx="4558680" cy="1140480"/>
          </a:xfrm>
        </p:grpSpPr>
        <p:grpSp>
          <p:nvGrpSpPr>
            <p:cNvPr id="1561" name="Google Shape;1534;p39"/>
            <p:cNvGrpSpPr/>
            <p:nvPr/>
          </p:nvGrpSpPr>
          <p:grpSpPr>
            <a:xfrm>
              <a:off x="360" y="4132440"/>
              <a:ext cx="2307960" cy="1140480"/>
              <a:chOff x="360" y="4132440"/>
              <a:chExt cx="2307960" cy="1140480"/>
            </a:xfrm>
          </p:grpSpPr>
          <p:sp>
            <p:nvSpPr>
              <p:cNvPr id="1562"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4" name="Google Shape;1537;p39"/>
            <p:cNvGrpSpPr/>
            <p:nvPr/>
          </p:nvGrpSpPr>
          <p:grpSpPr>
            <a:xfrm>
              <a:off x="-123840" y="4386240"/>
              <a:ext cx="4558680" cy="133920"/>
              <a:chOff x="-123840" y="4386240"/>
              <a:chExt cx="4558680" cy="133920"/>
            </a:xfrm>
          </p:grpSpPr>
          <p:sp>
            <p:nvSpPr>
              <p:cNvPr id="1565"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66" name="Google Shape;1539;p39"/>
              <p:cNvCxnSpPr/>
              <p:nvPr/>
            </p:nvCxnSpPr>
            <p:spPr>
              <a:xfrm>
                <a:off x="-123840" y="4453200"/>
                <a:ext cx="4462920" cy="360"/>
              </a:xfrm>
              <a:prstGeom prst="straightConnector1">
                <a:avLst/>
              </a:prstGeom>
              <a:ln w="9525">
                <a:solidFill>
                  <a:srgbClr val="0C0A9E"/>
                </a:solidFill>
                <a:round/>
              </a:ln>
            </p:spPr>
          </p:cxnSp>
          <p:sp>
            <p:nvSpPr>
              <p:cNvPr id="1567"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3" name="Picture 2">
            <a:extLst>
              <a:ext uri="{FF2B5EF4-FFF2-40B4-BE49-F238E27FC236}">
                <a16:creationId xmlns:a16="http://schemas.microsoft.com/office/drawing/2014/main" id="{50D54BF4-282E-DCE8-788B-C9057A1F7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942" y="0"/>
            <a:ext cx="2383805" cy="51435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0" name="PlaceHolder 1"/>
          <p:cNvSpPr>
            <a:spLocks noGrp="1"/>
          </p:cNvSpPr>
          <p:nvPr>
            <p:ph type="title"/>
          </p:nvPr>
        </p:nvSpPr>
        <p:spPr>
          <a:xfrm>
            <a:off x="723960" y="1028880"/>
            <a:ext cx="1704600" cy="990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200" b="1" strike="noStrike" spc="-1">
                <a:solidFill>
                  <a:schemeClr val="dk2"/>
                </a:solidFill>
                <a:latin typeface="Poppins"/>
                <a:ea typeface="Poppins"/>
              </a:rPr>
              <a:t>04</a:t>
            </a:r>
            <a:endParaRPr lang="fr-FR" sz="6200" b="0" strike="noStrike" spc="-1">
              <a:solidFill>
                <a:schemeClr val="dk1"/>
              </a:solidFill>
              <a:latin typeface="Arial"/>
            </a:endParaRPr>
          </a:p>
        </p:txBody>
      </p:sp>
      <p:grpSp>
        <p:nvGrpSpPr>
          <p:cNvPr id="1592" name="Google Shape;1485;p38"/>
          <p:cNvGrpSpPr/>
          <p:nvPr/>
        </p:nvGrpSpPr>
        <p:grpSpPr>
          <a:xfrm>
            <a:off x="-285191" y="2707709"/>
            <a:ext cx="3922200" cy="2969640"/>
            <a:chOff x="-374400" y="3354480"/>
            <a:chExt cx="3922200" cy="2969640"/>
          </a:xfrm>
        </p:grpSpPr>
        <p:grpSp>
          <p:nvGrpSpPr>
            <p:cNvPr id="1593" name="Google Shape;1487;p38"/>
            <p:cNvGrpSpPr/>
            <p:nvPr/>
          </p:nvGrpSpPr>
          <p:grpSpPr>
            <a:xfrm>
              <a:off x="1853640" y="4445640"/>
              <a:ext cx="1694160" cy="1359720"/>
              <a:chOff x="1853640" y="4445640"/>
              <a:chExt cx="1694160" cy="1359720"/>
            </a:xfrm>
          </p:grpSpPr>
          <p:sp>
            <p:nvSpPr>
              <p:cNvPr id="1594" name="Google Shape;1488;p38"/>
              <p:cNvSpPr/>
              <p:nvPr/>
            </p:nvSpPr>
            <p:spPr>
              <a:xfrm>
                <a:off x="2287440" y="4713840"/>
                <a:ext cx="1260360" cy="1091520"/>
              </a:xfrm>
              <a:custGeom>
                <a:avLst/>
                <a:gdLst>
                  <a:gd name="textAreaLeft" fmla="*/ 0 w 1260360"/>
                  <a:gd name="textAreaRight" fmla="*/ 1260720 w 1260360"/>
                  <a:gd name="textAreaTop" fmla="*/ 0 h 1091520"/>
                  <a:gd name="textAreaBottom" fmla="*/ 1091880 h 1091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1489;p38"/>
              <p:cNvSpPr/>
              <p:nvPr/>
            </p:nvSpPr>
            <p:spPr>
              <a:xfrm>
                <a:off x="2264040" y="44456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1490;p38"/>
              <p:cNvSpPr/>
              <p:nvPr/>
            </p:nvSpPr>
            <p:spPr>
              <a:xfrm>
                <a:off x="1853640" y="47138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597" name="PlaceHolder 3"/>
          <p:cNvSpPr>
            <a:spLocks noGrp="1"/>
          </p:cNvSpPr>
          <p:nvPr>
            <p:ph type="title"/>
          </p:nvPr>
        </p:nvSpPr>
        <p:spPr>
          <a:xfrm>
            <a:off x="723960" y="2076480"/>
            <a:ext cx="56005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a:solidFill>
                  <a:schemeClr val="dk2"/>
                </a:solidFill>
                <a:latin typeface="IBM Plex Mono"/>
                <a:ea typeface="IBM Plex Mono"/>
              </a:rPr>
              <a:t>SOS Alert</a:t>
            </a:r>
            <a:endParaRPr lang="fr-FR" sz="5000" b="0" strike="noStrike" spc="-1">
              <a:solidFill>
                <a:schemeClr val="dk1"/>
              </a:solidFill>
              <a:latin typeface="Arial"/>
            </a:endParaRPr>
          </a:p>
        </p:txBody>
      </p:sp>
      <p:grpSp>
        <p:nvGrpSpPr>
          <p:cNvPr id="1627" name="Google Shape;1522;p38"/>
          <p:cNvGrpSpPr/>
          <p:nvPr/>
        </p:nvGrpSpPr>
        <p:grpSpPr>
          <a:xfrm>
            <a:off x="795960" y="3019680"/>
            <a:ext cx="4559040" cy="133920"/>
            <a:chOff x="795960" y="3019680"/>
            <a:chExt cx="4559040" cy="133920"/>
          </a:xfrm>
        </p:grpSpPr>
        <p:sp>
          <p:nvSpPr>
            <p:cNvPr id="1628" name="Google Shape;1523;p38"/>
            <p:cNvSpPr/>
            <p:nvPr/>
          </p:nvSpPr>
          <p:spPr>
            <a:xfrm>
              <a:off x="5221080" y="30196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629" name="Google Shape;1524;p38"/>
            <p:cNvCxnSpPr/>
            <p:nvPr/>
          </p:nvCxnSpPr>
          <p:spPr>
            <a:xfrm>
              <a:off x="795960" y="3086640"/>
              <a:ext cx="4463280" cy="360"/>
            </a:xfrm>
            <a:prstGeom prst="straightConnector1">
              <a:avLst/>
            </a:prstGeom>
            <a:ln w="9525">
              <a:solidFill>
                <a:srgbClr val="0C0A9E"/>
              </a:solidFill>
              <a:round/>
            </a:ln>
          </p:spPr>
        </p:cxnSp>
        <p:sp>
          <p:nvSpPr>
            <p:cNvPr id="1630" name="Google Shape;1525;p38"/>
            <p:cNvSpPr/>
            <p:nvPr/>
          </p:nvSpPr>
          <p:spPr>
            <a:xfrm>
              <a:off x="5250960" y="30499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1" name="PlaceHolder 1"/>
          <p:cNvSpPr>
            <a:spLocks noGrp="1"/>
          </p:cNvSpPr>
          <p:nvPr>
            <p:ph type="title" idx="4294967295"/>
          </p:nvPr>
        </p:nvSpPr>
        <p:spPr>
          <a:xfrm>
            <a:off x="226730" y="428624"/>
            <a:ext cx="5126038" cy="105727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1" strike="noStrike" spc="-1" dirty="0">
                <a:solidFill>
                  <a:schemeClr val="dk2"/>
                </a:solidFill>
                <a:latin typeface="IBM Plex Mono"/>
                <a:ea typeface="IBM Plex Mono"/>
              </a:rPr>
              <a:t>Activation methods</a:t>
            </a:r>
            <a:endParaRPr lang="fr-FR" sz="3000" b="0" strike="noStrike" spc="-1" dirty="0">
              <a:solidFill>
                <a:schemeClr val="dk1"/>
              </a:solidFill>
              <a:latin typeface="Arial"/>
            </a:endParaRPr>
          </a:p>
        </p:txBody>
      </p:sp>
      <p:sp>
        <p:nvSpPr>
          <p:cNvPr id="1633" name="PlaceHolder 3"/>
          <p:cNvSpPr>
            <a:spLocks noGrp="1"/>
          </p:cNvSpPr>
          <p:nvPr>
            <p:ph type="subTitle" idx="4294967295"/>
          </p:nvPr>
        </p:nvSpPr>
        <p:spPr>
          <a:xfrm>
            <a:off x="137520" y="1485899"/>
            <a:ext cx="6372612" cy="2982913"/>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400" b="0" strike="noStrike" spc="-1" dirty="0">
                <a:solidFill>
                  <a:schemeClr val="dk1"/>
                </a:solidFill>
                <a:latin typeface="Poppins"/>
                <a:ea typeface="Poppins"/>
              </a:rPr>
              <a:t>SOS alerts can be activated through various methods such as shaking the device, pressing a dedicated button, or tapping the screen multiple times, ensuring quick access in emergencies.</a:t>
            </a:r>
            <a:endParaRPr lang="en-US" sz="2400" b="0" strike="noStrike" spc="-1" dirty="0">
              <a:solidFill>
                <a:srgbClr val="000000"/>
              </a:solidFill>
              <a:latin typeface="OpenSymbol"/>
            </a:endParaRPr>
          </a:p>
        </p:txBody>
      </p:sp>
      <p:grpSp>
        <p:nvGrpSpPr>
          <p:cNvPr id="1634" name="Google Shape;1533;p39"/>
          <p:cNvGrpSpPr/>
          <p:nvPr/>
        </p:nvGrpSpPr>
        <p:grpSpPr>
          <a:xfrm>
            <a:off x="13320" y="3753783"/>
            <a:ext cx="4558680" cy="1140480"/>
            <a:chOff x="-123840" y="4132440"/>
            <a:chExt cx="4558680" cy="1140480"/>
          </a:xfrm>
        </p:grpSpPr>
        <p:grpSp>
          <p:nvGrpSpPr>
            <p:cNvPr id="1635" name="Google Shape;1534;p39"/>
            <p:cNvGrpSpPr/>
            <p:nvPr/>
          </p:nvGrpSpPr>
          <p:grpSpPr>
            <a:xfrm>
              <a:off x="360" y="4132440"/>
              <a:ext cx="2307960" cy="1140480"/>
              <a:chOff x="360" y="4132440"/>
              <a:chExt cx="2307960" cy="1140480"/>
            </a:xfrm>
          </p:grpSpPr>
          <p:sp>
            <p:nvSpPr>
              <p:cNvPr id="1636"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7"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grpSp>
        <p:grpSp>
          <p:nvGrpSpPr>
            <p:cNvPr id="1638" name="Google Shape;1537;p39"/>
            <p:cNvGrpSpPr/>
            <p:nvPr/>
          </p:nvGrpSpPr>
          <p:grpSpPr>
            <a:xfrm>
              <a:off x="-123840" y="4386240"/>
              <a:ext cx="4558680" cy="133920"/>
              <a:chOff x="-123840" y="4386240"/>
              <a:chExt cx="4558680" cy="133920"/>
            </a:xfrm>
          </p:grpSpPr>
          <p:sp>
            <p:nvSpPr>
              <p:cNvPr id="1639"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640" name="Google Shape;1539;p39"/>
              <p:cNvCxnSpPr/>
              <p:nvPr/>
            </p:nvCxnSpPr>
            <p:spPr>
              <a:xfrm>
                <a:off x="-123840" y="4453200"/>
                <a:ext cx="4462920" cy="360"/>
              </a:xfrm>
              <a:prstGeom prst="straightConnector1">
                <a:avLst/>
              </a:prstGeom>
              <a:ln w="9525">
                <a:solidFill>
                  <a:srgbClr val="0C0A9E"/>
                </a:solidFill>
                <a:round/>
              </a:ln>
            </p:spPr>
          </p:cxnSp>
          <p:sp>
            <p:nvSpPr>
              <p:cNvPr id="1641"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3" name="Picture 2">
            <a:extLst>
              <a:ext uri="{FF2B5EF4-FFF2-40B4-BE49-F238E27FC236}">
                <a16:creationId xmlns:a16="http://schemas.microsoft.com/office/drawing/2014/main" id="{AAC2A9F4-CDF8-9DCA-C530-CD6101962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522" y="0"/>
            <a:ext cx="2373923" cy="5143500"/>
          </a:xfrm>
          <a:prstGeom prst="rect">
            <a:avLst/>
          </a:prstGeom>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2" name="PlaceHolder 1"/>
          <p:cNvSpPr>
            <a:spLocks noGrp="1"/>
          </p:cNvSpPr>
          <p:nvPr>
            <p:ph type="title"/>
          </p:nvPr>
        </p:nvSpPr>
        <p:spPr>
          <a:xfrm>
            <a:off x="263043" y="275547"/>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Alert notifications</a:t>
            </a:r>
            <a:endParaRPr lang="fr-FR" sz="3000" b="0" strike="noStrike" spc="-1" dirty="0">
              <a:solidFill>
                <a:schemeClr val="dk1"/>
              </a:solidFill>
              <a:latin typeface="Arial"/>
            </a:endParaRPr>
          </a:p>
        </p:txBody>
      </p:sp>
      <p:sp>
        <p:nvSpPr>
          <p:cNvPr id="1644" name="PlaceHolder 3"/>
          <p:cNvSpPr>
            <a:spLocks noGrp="1"/>
          </p:cNvSpPr>
          <p:nvPr>
            <p:ph type="subTitle"/>
          </p:nvPr>
        </p:nvSpPr>
        <p:spPr>
          <a:xfrm>
            <a:off x="-68457" y="1334432"/>
            <a:ext cx="7108593" cy="1828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400" b="0" strike="noStrike" spc="-1" dirty="0">
                <a:solidFill>
                  <a:schemeClr val="dk1"/>
                </a:solidFill>
                <a:latin typeface="Poppins"/>
                <a:ea typeface="Poppins"/>
              </a:rPr>
              <a:t>Once an SOS alert is activated, immediate notifications are sent to pre-selected contacts and local authorities, providing them with the user's location and nature of the emergency</a:t>
            </a:r>
            <a:r>
              <a:rPr lang="en" sz="2000" b="0" strike="noStrike" spc="-1" dirty="0">
                <a:solidFill>
                  <a:schemeClr val="dk1"/>
                </a:solidFill>
                <a:latin typeface="Poppins"/>
                <a:ea typeface="Poppins"/>
              </a:rPr>
              <a:t>.</a:t>
            </a:r>
            <a:endParaRPr lang="en-US" sz="2000" b="0" strike="noStrike" spc="-1" dirty="0">
              <a:solidFill>
                <a:srgbClr val="000000"/>
              </a:solidFill>
              <a:latin typeface="OpenSymbol"/>
            </a:endParaRPr>
          </a:p>
        </p:txBody>
      </p:sp>
      <p:grpSp>
        <p:nvGrpSpPr>
          <p:cNvPr id="1645" name="Google Shape;1533;p39"/>
          <p:cNvGrpSpPr/>
          <p:nvPr/>
        </p:nvGrpSpPr>
        <p:grpSpPr>
          <a:xfrm>
            <a:off x="13320" y="3939153"/>
            <a:ext cx="4558680" cy="1140480"/>
            <a:chOff x="-123840" y="4132440"/>
            <a:chExt cx="4558680" cy="1140480"/>
          </a:xfrm>
        </p:grpSpPr>
        <p:grpSp>
          <p:nvGrpSpPr>
            <p:cNvPr id="1646" name="Google Shape;1534;p39"/>
            <p:cNvGrpSpPr/>
            <p:nvPr/>
          </p:nvGrpSpPr>
          <p:grpSpPr>
            <a:xfrm>
              <a:off x="360" y="4132440"/>
              <a:ext cx="2307960" cy="1140480"/>
              <a:chOff x="360" y="4132440"/>
              <a:chExt cx="2307960" cy="1140480"/>
            </a:xfrm>
          </p:grpSpPr>
          <p:sp>
            <p:nvSpPr>
              <p:cNvPr id="1647"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8"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49" name="Google Shape;1537;p39"/>
            <p:cNvGrpSpPr/>
            <p:nvPr/>
          </p:nvGrpSpPr>
          <p:grpSpPr>
            <a:xfrm>
              <a:off x="-123840" y="4386240"/>
              <a:ext cx="4558680" cy="133920"/>
              <a:chOff x="-123840" y="4386240"/>
              <a:chExt cx="4558680" cy="133920"/>
            </a:xfrm>
          </p:grpSpPr>
          <p:sp>
            <p:nvSpPr>
              <p:cNvPr id="1650"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651" name="Google Shape;1539;p39"/>
              <p:cNvCxnSpPr/>
              <p:nvPr/>
            </p:nvCxnSpPr>
            <p:spPr>
              <a:xfrm>
                <a:off x="-123840" y="4453200"/>
                <a:ext cx="4462920" cy="360"/>
              </a:xfrm>
              <a:prstGeom prst="straightConnector1">
                <a:avLst/>
              </a:prstGeom>
              <a:ln w="9525">
                <a:solidFill>
                  <a:srgbClr val="0C0A9E"/>
                </a:solidFill>
                <a:round/>
              </a:ln>
            </p:spPr>
          </p:cxnSp>
          <p:sp>
            <p:nvSpPr>
              <p:cNvPr id="1652"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3" name="Picture 2">
            <a:extLst>
              <a:ext uri="{FF2B5EF4-FFF2-40B4-BE49-F238E27FC236}">
                <a16:creationId xmlns:a16="http://schemas.microsoft.com/office/drawing/2014/main" id="{F71426F2-1E5F-39AE-8700-DFEDAED18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545" y="0"/>
            <a:ext cx="231457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4" name="PlaceHolder 1"/>
          <p:cNvSpPr>
            <a:spLocks noGrp="1"/>
          </p:cNvSpPr>
          <p:nvPr>
            <p:ph type="title"/>
          </p:nvPr>
        </p:nvSpPr>
        <p:spPr>
          <a:xfrm>
            <a:off x="723960" y="1028880"/>
            <a:ext cx="1704600" cy="990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200" b="1" strike="noStrike" spc="-1">
                <a:solidFill>
                  <a:schemeClr val="dk2"/>
                </a:solidFill>
                <a:latin typeface="Poppins"/>
                <a:ea typeface="Poppins"/>
              </a:rPr>
              <a:t>05</a:t>
            </a:r>
            <a:endParaRPr lang="fr-FR" sz="6200" b="0" strike="noStrike" spc="-1">
              <a:solidFill>
                <a:schemeClr val="dk1"/>
              </a:solidFill>
              <a:latin typeface="Arial"/>
            </a:endParaRPr>
          </a:p>
        </p:txBody>
      </p:sp>
      <p:grpSp>
        <p:nvGrpSpPr>
          <p:cNvPr id="1666" name="Google Shape;1485;p38"/>
          <p:cNvGrpSpPr/>
          <p:nvPr/>
        </p:nvGrpSpPr>
        <p:grpSpPr>
          <a:xfrm>
            <a:off x="-384840" y="2685407"/>
            <a:ext cx="3922200" cy="2969640"/>
            <a:chOff x="-374400" y="3354480"/>
            <a:chExt cx="3922200" cy="2969640"/>
          </a:xfrm>
        </p:grpSpPr>
        <p:grpSp>
          <p:nvGrpSpPr>
            <p:cNvPr id="1667" name="Google Shape;1487;p38"/>
            <p:cNvGrpSpPr/>
            <p:nvPr/>
          </p:nvGrpSpPr>
          <p:grpSpPr>
            <a:xfrm>
              <a:off x="1853640" y="4445640"/>
              <a:ext cx="1694160" cy="1359720"/>
              <a:chOff x="1853640" y="4445640"/>
              <a:chExt cx="1694160" cy="1359720"/>
            </a:xfrm>
          </p:grpSpPr>
          <p:sp>
            <p:nvSpPr>
              <p:cNvPr id="1668" name="Google Shape;1488;p38"/>
              <p:cNvSpPr/>
              <p:nvPr/>
            </p:nvSpPr>
            <p:spPr>
              <a:xfrm>
                <a:off x="2287440" y="4713840"/>
                <a:ext cx="1260360" cy="1091520"/>
              </a:xfrm>
              <a:custGeom>
                <a:avLst/>
                <a:gdLst>
                  <a:gd name="textAreaLeft" fmla="*/ 0 w 1260360"/>
                  <a:gd name="textAreaRight" fmla="*/ 1260720 w 1260360"/>
                  <a:gd name="textAreaTop" fmla="*/ 0 h 1091520"/>
                  <a:gd name="textAreaBottom" fmla="*/ 1091880 h 1091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9" name="Google Shape;1489;p38"/>
              <p:cNvSpPr/>
              <p:nvPr/>
            </p:nvSpPr>
            <p:spPr>
              <a:xfrm>
                <a:off x="2264040" y="44456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0" name="Google Shape;1490;p38"/>
              <p:cNvSpPr/>
              <p:nvPr/>
            </p:nvSpPr>
            <p:spPr>
              <a:xfrm>
                <a:off x="1853640" y="47138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71" name="PlaceHolder 3"/>
          <p:cNvSpPr>
            <a:spLocks noGrp="1"/>
          </p:cNvSpPr>
          <p:nvPr>
            <p:ph type="title"/>
          </p:nvPr>
        </p:nvSpPr>
        <p:spPr>
          <a:xfrm>
            <a:off x="723960" y="2076480"/>
            <a:ext cx="56005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a:solidFill>
                  <a:schemeClr val="dk2"/>
                </a:solidFill>
                <a:latin typeface="IBM Plex Mono"/>
                <a:ea typeface="IBM Plex Mono"/>
              </a:rPr>
              <a:t>Offline Functionality</a:t>
            </a:r>
            <a:endParaRPr lang="fr-FR" sz="5000" b="0" strike="noStrike" spc="-1">
              <a:solidFill>
                <a:schemeClr val="dk1"/>
              </a:solidFill>
              <a:latin typeface="Arial"/>
            </a:endParaRPr>
          </a:p>
        </p:txBody>
      </p:sp>
      <p:grpSp>
        <p:nvGrpSpPr>
          <p:cNvPr id="1701" name="Google Shape;1522;p38"/>
          <p:cNvGrpSpPr/>
          <p:nvPr/>
        </p:nvGrpSpPr>
        <p:grpSpPr>
          <a:xfrm>
            <a:off x="795960" y="3019680"/>
            <a:ext cx="4559040" cy="133920"/>
            <a:chOff x="795960" y="3019680"/>
            <a:chExt cx="4559040" cy="133920"/>
          </a:xfrm>
        </p:grpSpPr>
        <p:sp>
          <p:nvSpPr>
            <p:cNvPr id="1702" name="Google Shape;1523;p38"/>
            <p:cNvSpPr/>
            <p:nvPr/>
          </p:nvSpPr>
          <p:spPr>
            <a:xfrm>
              <a:off x="5221080" y="30196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03" name="Google Shape;1524;p38"/>
            <p:cNvCxnSpPr/>
            <p:nvPr/>
          </p:nvCxnSpPr>
          <p:spPr>
            <a:xfrm>
              <a:off x="795960" y="3086640"/>
              <a:ext cx="4463280" cy="360"/>
            </a:xfrm>
            <a:prstGeom prst="straightConnector1">
              <a:avLst/>
            </a:prstGeom>
            <a:ln w="9525">
              <a:solidFill>
                <a:srgbClr val="0C0A9E"/>
              </a:solidFill>
              <a:round/>
            </a:ln>
          </p:spPr>
        </p:cxnSp>
        <p:sp>
          <p:nvSpPr>
            <p:cNvPr id="1704" name="Google Shape;1525;p38"/>
            <p:cNvSpPr/>
            <p:nvPr/>
          </p:nvSpPr>
          <p:spPr>
            <a:xfrm>
              <a:off x="5250960" y="30499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6" name="PlaceHolder 1"/>
          <p:cNvSpPr>
            <a:spLocks noGrp="1"/>
          </p:cNvSpPr>
          <p:nvPr>
            <p:ph type="title"/>
          </p:nvPr>
        </p:nvSpPr>
        <p:spPr>
          <a:xfrm>
            <a:off x="68640" y="304474"/>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Functionality without internet</a:t>
            </a:r>
            <a:endParaRPr lang="fr-FR" sz="3000" b="0" strike="noStrike" spc="-1" dirty="0">
              <a:solidFill>
                <a:schemeClr val="dk1"/>
              </a:solidFill>
              <a:latin typeface="Arial"/>
            </a:endParaRPr>
          </a:p>
        </p:txBody>
      </p:sp>
      <p:sp>
        <p:nvSpPr>
          <p:cNvPr id="1718" name="PlaceHolder 3"/>
          <p:cNvSpPr>
            <a:spLocks noGrp="1"/>
          </p:cNvSpPr>
          <p:nvPr>
            <p:ph type="subTitle"/>
          </p:nvPr>
        </p:nvSpPr>
        <p:spPr>
          <a:xfrm>
            <a:off x="68639" y="1469606"/>
            <a:ext cx="6763341" cy="1828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400" b="0" strike="noStrike" spc="-1" dirty="0">
                <a:solidFill>
                  <a:schemeClr val="dk1"/>
                </a:solidFill>
                <a:latin typeface="Poppins"/>
                <a:ea typeface="Poppins"/>
              </a:rPr>
              <a:t>The app's critical features, such as generating alerts and accessing safety information, remain functional offline, ensuring users remain protected in low connectivity areas.</a:t>
            </a:r>
            <a:endParaRPr lang="en-US" sz="2400" b="0" strike="noStrike" spc="-1" dirty="0">
              <a:solidFill>
                <a:srgbClr val="000000"/>
              </a:solidFill>
              <a:latin typeface="OpenSymbol"/>
            </a:endParaRPr>
          </a:p>
        </p:txBody>
      </p:sp>
      <p:grpSp>
        <p:nvGrpSpPr>
          <p:cNvPr id="1719" name="Google Shape;1533;p39"/>
          <p:cNvGrpSpPr/>
          <p:nvPr/>
        </p:nvGrpSpPr>
        <p:grpSpPr>
          <a:xfrm>
            <a:off x="13320" y="3946586"/>
            <a:ext cx="4558680" cy="1140480"/>
            <a:chOff x="-123840" y="4132440"/>
            <a:chExt cx="4558680" cy="1140480"/>
          </a:xfrm>
        </p:grpSpPr>
        <p:grpSp>
          <p:nvGrpSpPr>
            <p:cNvPr id="1720" name="Google Shape;1534;p39"/>
            <p:cNvGrpSpPr/>
            <p:nvPr/>
          </p:nvGrpSpPr>
          <p:grpSpPr>
            <a:xfrm>
              <a:off x="360" y="4132440"/>
              <a:ext cx="2307960" cy="1140480"/>
              <a:chOff x="360" y="4132440"/>
              <a:chExt cx="2307960" cy="1140480"/>
            </a:xfrm>
          </p:grpSpPr>
          <p:sp>
            <p:nvSpPr>
              <p:cNvPr id="1721"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2"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3" name="Google Shape;1537;p39"/>
            <p:cNvGrpSpPr/>
            <p:nvPr/>
          </p:nvGrpSpPr>
          <p:grpSpPr>
            <a:xfrm>
              <a:off x="-123840" y="4386240"/>
              <a:ext cx="4558680" cy="133920"/>
              <a:chOff x="-123840" y="4386240"/>
              <a:chExt cx="4558680" cy="133920"/>
            </a:xfrm>
          </p:grpSpPr>
          <p:sp>
            <p:nvSpPr>
              <p:cNvPr id="1724"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25" name="Google Shape;1539;p39"/>
              <p:cNvCxnSpPr/>
              <p:nvPr/>
            </p:nvCxnSpPr>
            <p:spPr>
              <a:xfrm>
                <a:off x="-123840" y="4453200"/>
                <a:ext cx="4462920" cy="360"/>
              </a:xfrm>
              <a:prstGeom prst="straightConnector1">
                <a:avLst/>
              </a:prstGeom>
              <a:ln w="9525">
                <a:solidFill>
                  <a:srgbClr val="0C0A9E"/>
                </a:solidFill>
                <a:round/>
              </a:ln>
            </p:spPr>
          </p:cxnSp>
          <p:sp>
            <p:nvSpPr>
              <p:cNvPr id="1726"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3" name="Picture 2">
            <a:extLst>
              <a:ext uri="{FF2B5EF4-FFF2-40B4-BE49-F238E27FC236}">
                <a16:creationId xmlns:a16="http://schemas.microsoft.com/office/drawing/2014/main" id="{C7C0F6BC-CCE0-731E-7070-3F5D2BA21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522" y="0"/>
            <a:ext cx="2373923"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8" name="PlaceHolder 1"/>
          <p:cNvSpPr>
            <a:spLocks noGrp="1"/>
          </p:cNvSpPr>
          <p:nvPr>
            <p:ph type="title"/>
          </p:nvPr>
        </p:nvSpPr>
        <p:spPr>
          <a:xfrm>
            <a:off x="723960" y="1028880"/>
            <a:ext cx="1704600" cy="990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200" b="1" strike="noStrike" spc="-1">
                <a:solidFill>
                  <a:schemeClr val="dk2"/>
                </a:solidFill>
                <a:latin typeface="Poppins"/>
                <a:ea typeface="Poppins"/>
              </a:rPr>
              <a:t>06</a:t>
            </a:r>
            <a:endParaRPr lang="fr-FR" sz="6200" b="0" strike="noStrike" spc="-1">
              <a:solidFill>
                <a:schemeClr val="dk1"/>
              </a:solidFill>
              <a:latin typeface="Arial"/>
            </a:endParaRPr>
          </a:p>
        </p:txBody>
      </p:sp>
      <p:grpSp>
        <p:nvGrpSpPr>
          <p:cNvPr id="1740" name="Google Shape;1485;p38"/>
          <p:cNvGrpSpPr/>
          <p:nvPr/>
        </p:nvGrpSpPr>
        <p:grpSpPr>
          <a:xfrm>
            <a:off x="-195980" y="2629800"/>
            <a:ext cx="3922200" cy="2969640"/>
            <a:chOff x="-374400" y="3354480"/>
            <a:chExt cx="3922200" cy="2969640"/>
          </a:xfrm>
        </p:grpSpPr>
        <p:grpSp>
          <p:nvGrpSpPr>
            <p:cNvPr id="1741" name="Google Shape;1487;p38"/>
            <p:cNvGrpSpPr/>
            <p:nvPr/>
          </p:nvGrpSpPr>
          <p:grpSpPr>
            <a:xfrm>
              <a:off x="1853640" y="4445640"/>
              <a:ext cx="1694160" cy="1359720"/>
              <a:chOff x="1853640" y="4445640"/>
              <a:chExt cx="1694160" cy="1359720"/>
            </a:xfrm>
          </p:grpSpPr>
          <p:sp>
            <p:nvSpPr>
              <p:cNvPr id="1742" name="Google Shape;1488;p38"/>
              <p:cNvSpPr/>
              <p:nvPr/>
            </p:nvSpPr>
            <p:spPr>
              <a:xfrm>
                <a:off x="2287440" y="4713840"/>
                <a:ext cx="1260360" cy="1091520"/>
              </a:xfrm>
              <a:custGeom>
                <a:avLst/>
                <a:gdLst>
                  <a:gd name="textAreaLeft" fmla="*/ 0 w 1260360"/>
                  <a:gd name="textAreaRight" fmla="*/ 1260720 w 1260360"/>
                  <a:gd name="textAreaTop" fmla="*/ 0 h 1091520"/>
                  <a:gd name="textAreaBottom" fmla="*/ 1091880 h 1091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1489;p38"/>
              <p:cNvSpPr/>
              <p:nvPr/>
            </p:nvSpPr>
            <p:spPr>
              <a:xfrm>
                <a:off x="2264040" y="44456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1490;p38"/>
              <p:cNvSpPr/>
              <p:nvPr/>
            </p:nvSpPr>
            <p:spPr>
              <a:xfrm>
                <a:off x="1853640" y="47138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745" name="PlaceHolder 3"/>
          <p:cNvSpPr>
            <a:spLocks noGrp="1"/>
          </p:cNvSpPr>
          <p:nvPr>
            <p:ph type="title"/>
          </p:nvPr>
        </p:nvSpPr>
        <p:spPr>
          <a:xfrm>
            <a:off x="723960" y="2076480"/>
            <a:ext cx="56005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a:solidFill>
                  <a:schemeClr val="dk2"/>
                </a:solidFill>
                <a:latin typeface="IBM Plex Mono"/>
                <a:ea typeface="IBM Plex Mono"/>
              </a:rPr>
              <a:t>Training Tutorial</a:t>
            </a:r>
            <a:endParaRPr lang="fr-FR" sz="5000" b="0" strike="noStrike" spc="-1">
              <a:solidFill>
                <a:schemeClr val="dk1"/>
              </a:solidFill>
              <a:latin typeface="Arial"/>
            </a:endParaRPr>
          </a:p>
        </p:txBody>
      </p:sp>
      <p:grpSp>
        <p:nvGrpSpPr>
          <p:cNvPr id="1775" name="Google Shape;1522;p38"/>
          <p:cNvGrpSpPr/>
          <p:nvPr/>
        </p:nvGrpSpPr>
        <p:grpSpPr>
          <a:xfrm>
            <a:off x="795960" y="3019680"/>
            <a:ext cx="4559040" cy="133920"/>
            <a:chOff x="795960" y="3019680"/>
            <a:chExt cx="4559040" cy="133920"/>
          </a:xfrm>
        </p:grpSpPr>
        <p:sp>
          <p:nvSpPr>
            <p:cNvPr id="1776" name="Google Shape;1523;p38"/>
            <p:cNvSpPr/>
            <p:nvPr/>
          </p:nvSpPr>
          <p:spPr>
            <a:xfrm>
              <a:off x="5221080" y="30196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77" name="Google Shape;1524;p38"/>
            <p:cNvCxnSpPr/>
            <p:nvPr/>
          </p:nvCxnSpPr>
          <p:spPr>
            <a:xfrm>
              <a:off x="795960" y="3086640"/>
              <a:ext cx="4463280" cy="360"/>
            </a:xfrm>
            <a:prstGeom prst="straightConnector1">
              <a:avLst/>
            </a:prstGeom>
            <a:ln w="9525">
              <a:solidFill>
                <a:srgbClr val="0C0A9E"/>
              </a:solidFill>
              <a:round/>
            </a:ln>
          </p:spPr>
        </p:cxnSp>
        <p:sp>
          <p:nvSpPr>
            <p:cNvPr id="1778" name="Google Shape;1525;p38"/>
            <p:cNvSpPr/>
            <p:nvPr/>
          </p:nvSpPr>
          <p:spPr>
            <a:xfrm>
              <a:off x="5250960" y="30499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0" name="PlaceHolder 1"/>
          <p:cNvSpPr>
            <a:spLocks noGrp="1"/>
          </p:cNvSpPr>
          <p:nvPr>
            <p:ph type="title"/>
          </p:nvPr>
        </p:nvSpPr>
        <p:spPr>
          <a:xfrm>
            <a:off x="332585" y="375932"/>
            <a:ext cx="7705440" cy="5713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3200" b="1" strike="noStrike" spc="-1" dirty="0">
                <a:solidFill>
                  <a:schemeClr val="dk2"/>
                </a:solidFill>
                <a:latin typeface="IBM Plex Mono"/>
                <a:ea typeface="IBM Plex Mono"/>
              </a:rPr>
              <a:t>Safety tips and advice</a:t>
            </a:r>
            <a:endParaRPr lang="fr-FR" sz="3200" b="0" strike="noStrike" spc="-1" dirty="0">
              <a:solidFill>
                <a:schemeClr val="dk1"/>
              </a:solidFill>
              <a:latin typeface="Arial"/>
            </a:endParaRPr>
          </a:p>
        </p:txBody>
      </p:sp>
      <p:sp>
        <p:nvSpPr>
          <p:cNvPr id="1792" name="PlaceHolder 3"/>
          <p:cNvSpPr>
            <a:spLocks noGrp="1"/>
          </p:cNvSpPr>
          <p:nvPr>
            <p:ph type="subTitle"/>
          </p:nvPr>
        </p:nvSpPr>
        <p:spPr>
          <a:xfrm>
            <a:off x="332585" y="1540352"/>
            <a:ext cx="8219317" cy="1828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b="0" strike="noStrike" spc="-1" dirty="0">
                <a:solidFill>
                  <a:schemeClr val="dk1"/>
                </a:solidFill>
                <a:latin typeface="Poppins"/>
                <a:ea typeface="Poppins"/>
              </a:rPr>
              <a:t>The tutorial includes essential safety tips, covering how to assess personal risks and respond appropriately during various emergency situations, empowering users.</a:t>
            </a:r>
            <a:endParaRPr lang="en-US" b="0" strike="noStrike" spc="-1" dirty="0">
              <a:solidFill>
                <a:srgbClr val="000000"/>
              </a:solidFill>
              <a:latin typeface="OpenSymbol"/>
            </a:endParaRPr>
          </a:p>
        </p:txBody>
      </p:sp>
      <p:grpSp>
        <p:nvGrpSpPr>
          <p:cNvPr id="1793" name="Google Shape;1533;p39"/>
          <p:cNvGrpSpPr/>
          <p:nvPr/>
        </p:nvGrpSpPr>
        <p:grpSpPr>
          <a:xfrm>
            <a:off x="91750" y="3995732"/>
            <a:ext cx="4558680" cy="1140480"/>
            <a:chOff x="-123840" y="4132440"/>
            <a:chExt cx="4558680" cy="1140480"/>
          </a:xfrm>
        </p:grpSpPr>
        <p:grpSp>
          <p:nvGrpSpPr>
            <p:cNvPr id="1794" name="Google Shape;1534;p39"/>
            <p:cNvGrpSpPr/>
            <p:nvPr/>
          </p:nvGrpSpPr>
          <p:grpSpPr>
            <a:xfrm>
              <a:off x="360" y="4132440"/>
              <a:ext cx="2307960" cy="1140480"/>
              <a:chOff x="360" y="4132440"/>
              <a:chExt cx="2307960" cy="1140480"/>
            </a:xfrm>
          </p:grpSpPr>
          <p:sp>
            <p:nvSpPr>
              <p:cNvPr id="1795"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97" name="Google Shape;1537;p39"/>
            <p:cNvGrpSpPr/>
            <p:nvPr/>
          </p:nvGrpSpPr>
          <p:grpSpPr>
            <a:xfrm>
              <a:off x="-123840" y="4386240"/>
              <a:ext cx="4558680" cy="133920"/>
              <a:chOff x="-123840" y="4386240"/>
              <a:chExt cx="4558680" cy="133920"/>
            </a:xfrm>
          </p:grpSpPr>
          <p:sp>
            <p:nvSpPr>
              <p:cNvPr id="1798"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99" name="Google Shape;1539;p39"/>
              <p:cNvCxnSpPr/>
              <p:nvPr/>
            </p:nvCxnSpPr>
            <p:spPr>
              <a:xfrm>
                <a:off x="-123840" y="4453200"/>
                <a:ext cx="4462920" cy="360"/>
              </a:xfrm>
              <a:prstGeom prst="straightConnector1">
                <a:avLst/>
              </a:prstGeom>
              <a:ln w="9525">
                <a:solidFill>
                  <a:srgbClr val="0C0A9E"/>
                </a:solidFill>
                <a:round/>
              </a:ln>
            </p:spPr>
          </p:cxnSp>
          <p:sp>
            <p:nvSpPr>
              <p:cNvPr id="1800"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70387" y="4687534"/>
            <a:ext cx="272079" cy="273982"/>
          </a:xfrm>
          <a:custGeom>
            <a:avLst/>
            <a:gdLst/>
            <a:ahLst/>
            <a:cxnLst/>
            <a:rect l="l" t="t" r="r" b="b"/>
            <a:pathLst>
              <a:path w="544830" h="548640">
                <a:moveTo>
                  <a:pt x="544321" y="0"/>
                </a:moveTo>
                <a:lnTo>
                  <a:pt x="0" y="0"/>
                </a:lnTo>
                <a:lnTo>
                  <a:pt x="0" y="548580"/>
                </a:lnTo>
                <a:lnTo>
                  <a:pt x="544321" y="548580"/>
                </a:lnTo>
                <a:lnTo>
                  <a:pt x="544321" y="0"/>
                </a:lnTo>
                <a:close/>
              </a:path>
            </a:pathLst>
          </a:custGeom>
          <a:solidFill>
            <a:srgbClr val="C7B7DC"/>
          </a:solidFill>
        </p:spPr>
        <p:txBody>
          <a:bodyPr wrap="square" lIns="0" tIns="0" rIns="0" bIns="0" rtlCol="0"/>
          <a:lstStyle/>
          <a:p>
            <a:endParaRPr sz="899"/>
          </a:p>
        </p:txBody>
      </p:sp>
      <p:sp>
        <p:nvSpPr>
          <p:cNvPr id="3" name="object 3"/>
          <p:cNvSpPr/>
          <p:nvPr/>
        </p:nvSpPr>
        <p:spPr>
          <a:xfrm>
            <a:off x="7073479" y="4687534"/>
            <a:ext cx="273982" cy="273982"/>
          </a:xfrm>
          <a:custGeom>
            <a:avLst/>
            <a:gdLst/>
            <a:ahLst/>
            <a:cxnLst/>
            <a:rect l="l" t="t" r="r" b="b"/>
            <a:pathLst>
              <a:path w="548640" h="548640">
                <a:moveTo>
                  <a:pt x="548640" y="0"/>
                </a:moveTo>
                <a:lnTo>
                  <a:pt x="0" y="0"/>
                </a:lnTo>
                <a:lnTo>
                  <a:pt x="0" y="548580"/>
                </a:lnTo>
                <a:lnTo>
                  <a:pt x="274320" y="548580"/>
                </a:lnTo>
                <a:lnTo>
                  <a:pt x="548640" y="548580"/>
                </a:lnTo>
                <a:lnTo>
                  <a:pt x="548640" y="0"/>
                </a:lnTo>
                <a:close/>
              </a:path>
            </a:pathLst>
          </a:custGeom>
          <a:solidFill>
            <a:srgbClr val="C7B7DC"/>
          </a:solidFill>
        </p:spPr>
        <p:txBody>
          <a:bodyPr wrap="square" lIns="0" tIns="0" rIns="0" bIns="0" rtlCol="0"/>
          <a:lstStyle/>
          <a:p>
            <a:endParaRPr sz="899"/>
          </a:p>
        </p:txBody>
      </p:sp>
      <p:sp>
        <p:nvSpPr>
          <p:cNvPr id="4" name="object 4"/>
          <p:cNvSpPr/>
          <p:nvPr/>
        </p:nvSpPr>
        <p:spPr>
          <a:xfrm>
            <a:off x="6576950" y="4687534"/>
            <a:ext cx="273982" cy="273982"/>
          </a:xfrm>
          <a:custGeom>
            <a:avLst/>
            <a:gdLst/>
            <a:ahLst/>
            <a:cxnLst/>
            <a:rect l="l" t="t" r="r" b="b"/>
            <a:pathLst>
              <a:path w="548640" h="548640">
                <a:moveTo>
                  <a:pt x="548640" y="0"/>
                </a:moveTo>
                <a:lnTo>
                  <a:pt x="0" y="0"/>
                </a:lnTo>
                <a:lnTo>
                  <a:pt x="0" y="548580"/>
                </a:lnTo>
                <a:lnTo>
                  <a:pt x="274320" y="548580"/>
                </a:lnTo>
                <a:lnTo>
                  <a:pt x="548640" y="548580"/>
                </a:lnTo>
                <a:lnTo>
                  <a:pt x="548640" y="0"/>
                </a:lnTo>
                <a:close/>
              </a:path>
            </a:pathLst>
          </a:custGeom>
          <a:solidFill>
            <a:srgbClr val="C7B7DC"/>
          </a:solidFill>
        </p:spPr>
        <p:txBody>
          <a:bodyPr wrap="square" lIns="0" tIns="0" rIns="0" bIns="0" rtlCol="0"/>
          <a:lstStyle/>
          <a:p>
            <a:endParaRPr sz="899"/>
          </a:p>
        </p:txBody>
      </p:sp>
      <p:sp>
        <p:nvSpPr>
          <p:cNvPr id="6" name="object 6"/>
          <p:cNvSpPr/>
          <p:nvPr/>
        </p:nvSpPr>
        <p:spPr>
          <a:xfrm>
            <a:off x="8103257" y="4278714"/>
            <a:ext cx="638339" cy="638339"/>
          </a:xfrm>
          <a:custGeom>
            <a:avLst/>
            <a:gdLst/>
            <a:ahLst/>
            <a:cxnLst/>
            <a:rect l="l" t="t" r="r" b="b"/>
            <a:pathLst>
              <a:path w="1278255" h="1278254">
                <a:moveTo>
                  <a:pt x="639318" y="1277909"/>
                </a:moveTo>
                <a:lnTo>
                  <a:pt x="0" y="1277909"/>
                </a:lnTo>
                <a:lnTo>
                  <a:pt x="0" y="0"/>
                </a:lnTo>
                <a:lnTo>
                  <a:pt x="1277874" y="0"/>
                </a:lnTo>
                <a:lnTo>
                  <a:pt x="1277874" y="1277909"/>
                </a:lnTo>
                <a:lnTo>
                  <a:pt x="639318" y="1277909"/>
                </a:lnTo>
                <a:close/>
              </a:path>
            </a:pathLst>
          </a:custGeom>
          <a:ln w="152628">
            <a:solidFill>
              <a:srgbClr val="C7B7DC"/>
            </a:solidFill>
          </a:ln>
        </p:spPr>
        <p:txBody>
          <a:bodyPr wrap="square" lIns="0" tIns="0" rIns="0" bIns="0" rtlCol="0"/>
          <a:lstStyle/>
          <a:p>
            <a:endParaRPr sz="899"/>
          </a:p>
        </p:txBody>
      </p:sp>
      <p:pic>
        <p:nvPicPr>
          <p:cNvPr id="7" name="object 7"/>
          <p:cNvPicPr/>
          <p:nvPr/>
        </p:nvPicPr>
        <p:blipFill>
          <a:blip r:embed="rId2" cstate="print"/>
          <a:stretch>
            <a:fillRect/>
          </a:stretch>
        </p:blipFill>
        <p:spPr>
          <a:xfrm>
            <a:off x="2682921" y="144602"/>
            <a:ext cx="3863143" cy="305946"/>
          </a:xfrm>
          <a:prstGeom prst="rect">
            <a:avLst/>
          </a:prstGeom>
        </p:spPr>
      </p:pic>
      <p:grpSp>
        <p:nvGrpSpPr>
          <p:cNvPr id="8" name="object 8"/>
          <p:cNvGrpSpPr/>
          <p:nvPr/>
        </p:nvGrpSpPr>
        <p:grpSpPr>
          <a:xfrm>
            <a:off x="2358621" y="523058"/>
            <a:ext cx="4566356" cy="822896"/>
            <a:chOff x="4718126" y="1047407"/>
            <a:chExt cx="9143987" cy="1647824"/>
          </a:xfrm>
        </p:grpSpPr>
        <p:pic>
          <p:nvPicPr>
            <p:cNvPr id="9" name="object 9"/>
            <p:cNvPicPr/>
            <p:nvPr/>
          </p:nvPicPr>
          <p:blipFill>
            <a:blip r:embed="rId3" cstate="print"/>
            <a:stretch>
              <a:fillRect/>
            </a:stretch>
          </p:blipFill>
          <p:spPr>
            <a:xfrm>
              <a:off x="4718126" y="1047407"/>
              <a:ext cx="9143987" cy="1647824"/>
            </a:xfrm>
            <a:prstGeom prst="rect">
              <a:avLst/>
            </a:prstGeom>
          </p:spPr>
        </p:pic>
        <p:pic>
          <p:nvPicPr>
            <p:cNvPr id="10" name="object 10"/>
            <p:cNvPicPr/>
            <p:nvPr/>
          </p:nvPicPr>
          <p:blipFill>
            <a:blip r:embed="rId4" cstate="print"/>
            <a:stretch>
              <a:fillRect/>
            </a:stretch>
          </p:blipFill>
          <p:spPr>
            <a:xfrm>
              <a:off x="5005336" y="1313180"/>
              <a:ext cx="8562822" cy="1095375"/>
            </a:xfrm>
            <a:prstGeom prst="rect">
              <a:avLst/>
            </a:prstGeom>
          </p:spPr>
        </p:pic>
      </p:grpSp>
      <p:pic>
        <p:nvPicPr>
          <p:cNvPr id="12" name="object 12"/>
          <p:cNvPicPr/>
          <p:nvPr/>
        </p:nvPicPr>
        <p:blipFill>
          <a:blip r:embed="rId5" cstate="print"/>
          <a:stretch>
            <a:fillRect/>
          </a:stretch>
        </p:blipFill>
        <p:spPr>
          <a:xfrm>
            <a:off x="2357974" y="2797785"/>
            <a:ext cx="4566356" cy="561282"/>
          </a:xfrm>
          <a:prstGeom prst="rect">
            <a:avLst/>
          </a:prstGeom>
        </p:spPr>
      </p:pic>
      <p:grpSp>
        <p:nvGrpSpPr>
          <p:cNvPr id="13" name="object 13"/>
          <p:cNvGrpSpPr/>
          <p:nvPr/>
        </p:nvGrpSpPr>
        <p:grpSpPr>
          <a:xfrm>
            <a:off x="2395653" y="3564257"/>
            <a:ext cx="4566363" cy="1583323"/>
            <a:chOff x="4717148" y="7116953"/>
            <a:chExt cx="9144000" cy="3170555"/>
          </a:xfrm>
        </p:grpSpPr>
        <p:pic>
          <p:nvPicPr>
            <p:cNvPr id="14" name="object 14"/>
            <p:cNvPicPr/>
            <p:nvPr/>
          </p:nvPicPr>
          <p:blipFill>
            <a:blip r:embed="rId6" cstate="print"/>
            <a:stretch>
              <a:fillRect/>
            </a:stretch>
          </p:blipFill>
          <p:spPr>
            <a:xfrm>
              <a:off x="4717148" y="7116953"/>
              <a:ext cx="9143999" cy="666749"/>
            </a:xfrm>
            <a:prstGeom prst="rect">
              <a:avLst/>
            </a:prstGeom>
          </p:spPr>
        </p:pic>
        <p:pic>
          <p:nvPicPr>
            <p:cNvPr id="15" name="object 15"/>
            <p:cNvPicPr/>
            <p:nvPr/>
          </p:nvPicPr>
          <p:blipFill>
            <a:blip r:embed="rId7" cstate="print"/>
            <a:stretch>
              <a:fillRect/>
            </a:stretch>
          </p:blipFill>
          <p:spPr>
            <a:xfrm>
              <a:off x="6855142" y="7775319"/>
              <a:ext cx="4519904" cy="2511679"/>
            </a:xfrm>
            <a:prstGeom prst="rect">
              <a:avLst/>
            </a:prstGeom>
          </p:spPr>
        </p:pic>
      </p:grpSp>
      <p:sp>
        <p:nvSpPr>
          <p:cNvPr id="5" name="TextBox 4">
            <a:extLst>
              <a:ext uri="{FF2B5EF4-FFF2-40B4-BE49-F238E27FC236}">
                <a16:creationId xmlns:a16="http://schemas.microsoft.com/office/drawing/2014/main" id="{A444BD20-E64F-7004-207F-13DB36C951AC}"/>
              </a:ext>
            </a:extLst>
          </p:cNvPr>
          <p:cNvSpPr txBox="1"/>
          <p:nvPr/>
        </p:nvSpPr>
        <p:spPr>
          <a:xfrm>
            <a:off x="606233" y="1368612"/>
            <a:ext cx="6467246" cy="1384995"/>
          </a:xfrm>
          <a:prstGeom prst="rect">
            <a:avLst/>
          </a:prstGeom>
          <a:noFill/>
        </p:spPr>
        <p:txBody>
          <a:bodyPr wrap="square" rtlCol="0">
            <a:spAutoFit/>
          </a:bodyPr>
          <a:lstStyle/>
          <a:p>
            <a:r>
              <a:rPr lang="en-US" sz="2800" dirty="0"/>
              <a:t>                                             </a:t>
            </a:r>
            <a:r>
              <a:rPr lang="en-US" sz="2800" dirty="0">
                <a:latin typeface="Aptos" panose="020B0004020202020204" pitchFamily="34" charset="0"/>
              </a:rPr>
              <a:t>Project</a:t>
            </a:r>
          </a:p>
          <a:p>
            <a:r>
              <a:rPr lang="en-US" sz="2800" dirty="0"/>
              <a:t>                                            </a:t>
            </a:r>
            <a:r>
              <a:rPr lang="en-US" sz="2800" b="1" dirty="0">
                <a:latin typeface="Aptos" panose="020B0004020202020204" pitchFamily="34" charset="0"/>
              </a:rPr>
              <a:t>KCA-451</a:t>
            </a:r>
          </a:p>
          <a:p>
            <a:r>
              <a:rPr lang="en-US" sz="2800" dirty="0"/>
              <a:t>                             </a:t>
            </a:r>
            <a:r>
              <a:rPr lang="en-US" sz="2800" dirty="0">
                <a:latin typeface="Aptos" panose="020B0004020202020204" pitchFamily="34" charset="0"/>
              </a:rPr>
              <a:t>MCA-II YEAR/IV SEMESTER </a:t>
            </a:r>
            <a:endParaRPr lang="en-IN" sz="2800" dirty="0">
              <a:latin typeface="Aptos" panose="020B00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 name="PlaceHolder 1"/>
          <p:cNvSpPr>
            <a:spLocks noGrp="1"/>
          </p:cNvSpPr>
          <p:nvPr>
            <p:ph type="title"/>
          </p:nvPr>
        </p:nvSpPr>
        <p:spPr>
          <a:xfrm>
            <a:off x="389422" y="260176"/>
            <a:ext cx="7705440" cy="5713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3200" b="1" strike="noStrike" spc="-1" dirty="0">
                <a:solidFill>
                  <a:schemeClr val="dk2"/>
                </a:solidFill>
                <a:latin typeface="IBM Plex Mono"/>
                <a:ea typeface="IBM Plex Mono"/>
              </a:rPr>
              <a:t>Conclusions</a:t>
            </a:r>
            <a:endParaRPr lang="fr-FR" sz="3200" b="0" strike="noStrike" spc="-1" dirty="0">
              <a:solidFill>
                <a:schemeClr val="dk1"/>
              </a:solidFill>
              <a:latin typeface="Arial"/>
            </a:endParaRPr>
          </a:p>
        </p:txBody>
      </p:sp>
      <p:sp>
        <p:nvSpPr>
          <p:cNvPr id="1814" name="PlaceHolder 3"/>
          <p:cNvSpPr>
            <a:spLocks noGrp="1"/>
          </p:cNvSpPr>
          <p:nvPr>
            <p:ph type="subTitle"/>
          </p:nvPr>
        </p:nvSpPr>
        <p:spPr>
          <a:xfrm>
            <a:off x="389422" y="1568966"/>
            <a:ext cx="8695103" cy="1828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400" b="0" strike="noStrike" spc="-1" dirty="0">
                <a:solidFill>
                  <a:schemeClr val="dk1"/>
                </a:solidFill>
                <a:latin typeface="Poppins"/>
                <a:ea typeface="Poppins"/>
              </a:rPr>
              <a:t>The integration of advanced features such as SOS alerts, offline functionality, and user training not only enhances the effectiveness of the women security system but also empowers women to feel safer and more secure in their everyday lives.</a:t>
            </a:r>
            <a:endParaRPr lang="en-US" sz="2400" b="0" strike="noStrike" spc="-1" dirty="0">
              <a:solidFill>
                <a:srgbClr val="000000"/>
              </a:solidFill>
              <a:latin typeface="OpenSymbol"/>
            </a:endParaRPr>
          </a:p>
        </p:txBody>
      </p:sp>
      <p:grpSp>
        <p:nvGrpSpPr>
          <p:cNvPr id="1815" name="Google Shape;1533;p39"/>
          <p:cNvGrpSpPr/>
          <p:nvPr/>
        </p:nvGrpSpPr>
        <p:grpSpPr>
          <a:xfrm>
            <a:off x="13320" y="3924284"/>
            <a:ext cx="4558680" cy="1140480"/>
            <a:chOff x="-123840" y="4132440"/>
            <a:chExt cx="4558680" cy="1140480"/>
          </a:xfrm>
        </p:grpSpPr>
        <p:grpSp>
          <p:nvGrpSpPr>
            <p:cNvPr id="1816" name="Google Shape;1534;p39"/>
            <p:cNvGrpSpPr/>
            <p:nvPr/>
          </p:nvGrpSpPr>
          <p:grpSpPr>
            <a:xfrm>
              <a:off x="360" y="4132440"/>
              <a:ext cx="2307960" cy="1140480"/>
              <a:chOff x="360" y="4132440"/>
              <a:chExt cx="2307960" cy="1140480"/>
            </a:xfrm>
          </p:grpSpPr>
          <p:sp>
            <p:nvSpPr>
              <p:cNvPr id="1817"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19" name="Google Shape;1537;p39"/>
            <p:cNvGrpSpPr/>
            <p:nvPr/>
          </p:nvGrpSpPr>
          <p:grpSpPr>
            <a:xfrm>
              <a:off x="-123840" y="4386240"/>
              <a:ext cx="4558680" cy="133920"/>
              <a:chOff x="-123840" y="4386240"/>
              <a:chExt cx="4558680" cy="133920"/>
            </a:xfrm>
          </p:grpSpPr>
          <p:sp>
            <p:nvSpPr>
              <p:cNvPr id="1820"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821" name="Google Shape;1539;p39"/>
              <p:cNvCxnSpPr/>
              <p:nvPr/>
            </p:nvCxnSpPr>
            <p:spPr>
              <a:xfrm>
                <a:off x="-123840" y="4453200"/>
                <a:ext cx="4462920" cy="360"/>
              </a:xfrm>
              <a:prstGeom prst="straightConnector1">
                <a:avLst/>
              </a:prstGeom>
              <a:ln w="9525">
                <a:solidFill>
                  <a:srgbClr val="0C0A9E"/>
                </a:solidFill>
                <a:round/>
              </a:ln>
            </p:spPr>
          </p:cxnSp>
          <p:sp>
            <p:nvSpPr>
              <p:cNvPr id="1822"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2AE4BC-A2D2-2F8C-9DFB-015C9573B01E}"/>
              </a:ext>
            </a:extLst>
          </p:cNvPr>
          <p:cNvSpPr txBox="1"/>
          <p:nvPr/>
        </p:nvSpPr>
        <p:spPr>
          <a:xfrm>
            <a:off x="2948940" y="1832610"/>
            <a:ext cx="3688080" cy="830997"/>
          </a:xfrm>
          <a:prstGeom prst="rect">
            <a:avLst/>
          </a:prstGeom>
          <a:noFill/>
        </p:spPr>
        <p:txBody>
          <a:bodyPr wrap="square" rtlCol="0">
            <a:spAutoFit/>
          </a:bodyPr>
          <a:lstStyle/>
          <a:p>
            <a:r>
              <a:rPr lang="en-IN" sz="4800" dirty="0"/>
              <a:t>Thank You</a:t>
            </a:r>
          </a:p>
        </p:txBody>
      </p:sp>
    </p:spTree>
    <p:extLst>
      <p:ext uri="{BB962C8B-B14F-4D97-AF65-F5344CB8AC3E}">
        <p14:creationId xmlns:p14="http://schemas.microsoft.com/office/powerpoint/2010/main" val="375181828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7" name="PlaceHolder 1"/>
          <p:cNvSpPr>
            <a:spLocks noGrp="1"/>
          </p:cNvSpPr>
          <p:nvPr>
            <p:ph type="title"/>
          </p:nvPr>
        </p:nvSpPr>
        <p:spPr>
          <a:xfrm>
            <a:off x="359687" y="488172"/>
            <a:ext cx="7705440" cy="5713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3200" b="1" strike="noStrike" spc="-1" dirty="0">
                <a:solidFill>
                  <a:schemeClr val="dk2"/>
                </a:solidFill>
                <a:latin typeface="IBM Plex Mono"/>
                <a:ea typeface="IBM Plex Mono"/>
              </a:rPr>
              <a:t>Introduction</a:t>
            </a:r>
            <a:endParaRPr lang="fr-FR" sz="3200" b="0" strike="noStrike" spc="-1" dirty="0">
              <a:solidFill>
                <a:schemeClr val="dk1"/>
              </a:solidFill>
              <a:latin typeface="Arial"/>
            </a:endParaRPr>
          </a:p>
        </p:txBody>
      </p:sp>
      <p:sp>
        <p:nvSpPr>
          <p:cNvPr id="1359" name="PlaceHolder 3"/>
          <p:cNvSpPr>
            <a:spLocks noGrp="1"/>
          </p:cNvSpPr>
          <p:nvPr>
            <p:ph type="subTitle"/>
          </p:nvPr>
        </p:nvSpPr>
        <p:spPr>
          <a:xfrm>
            <a:off x="270477" y="1738048"/>
            <a:ext cx="8814050" cy="1828440"/>
          </a:xfrm>
          <a:prstGeom prst="rect">
            <a:avLst/>
          </a:prstGeom>
          <a:noFill/>
          <a:ln w="0">
            <a:noFill/>
          </a:ln>
        </p:spPr>
        <p:txBody>
          <a:bodyPr lIns="91440" tIns="91440" rIns="91440" bIns="91440" anchor="t">
            <a:normAutofit lnSpcReduction="10000"/>
          </a:bodyPr>
          <a:lstStyle/>
          <a:p>
            <a:pPr indent="0">
              <a:buNone/>
            </a:pPr>
            <a:r>
              <a:rPr lang="en" sz="2400" spc="-2" dirty="0">
                <a:solidFill>
                  <a:schemeClr val="dk1"/>
                </a:solidFill>
                <a:latin typeface="Barlow"/>
                <a:ea typeface="Barlow"/>
              </a:rPr>
              <a:t>This presentation discusses the increasing concerns regarding women's safety and introduces a mobile application designed to enhance security. The app utilizes Flutter for cross-platform development, enabling a user-friendly and efficient solution for safety.</a:t>
            </a:r>
            <a:endParaRPr lang="fr-FR" sz="2400" spc="-2" dirty="0">
              <a:solidFill>
                <a:srgbClr val="000000"/>
              </a:solidFill>
              <a:latin typeface="Arial"/>
            </a:endParaRPr>
          </a:p>
          <a:p>
            <a:pPr indent="0" algn="ctr">
              <a:buNone/>
            </a:pPr>
            <a:endParaRPr lang="en-US" sz="1400" b="0" strike="noStrike" spc="-1" dirty="0">
              <a:solidFill>
                <a:schemeClr val="dk1"/>
              </a:solidFill>
              <a:latin typeface="Poppins"/>
              <a:ea typeface="Poppins"/>
            </a:endParaRPr>
          </a:p>
        </p:txBody>
      </p:sp>
      <p:grpSp>
        <p:nvGrpSpPr>
          <p:cNvPr id="1360" name="Google Shape;1533;p39"/>
          <p:cNvGrpSpPr/>
          <p:nvPr/>
        </p:nvGrpSpPr>
        <p:grpSpPr>
          <a:xfrm>
            <a:off x="0" y="3924284"/>
            <a:ext cx="4558680" cy="1140480"/>
            <a:chOff x="-123840" y="4132440"/>
            <a:chExt cx="4558680" cy="1140480"/>
          </a:xfrm>
        </p:grpSpPr>
        <p:grpSp>
          <p:nvGrpSpPr>
            <p:cNvPr id="1361" name="Google Shape;1534;p39"/>
            <p:cNvGrpSpPr/>
            <p:nvPr/>
          </p:nvGrpSpPr>
          <p:grpSpPr>
            <a:xfrm>
              <a:off x="360" y="4132440"/>
              <a:ext cx="2307960" cy="1140480"/>
              <a:chOff x="360" y="4132440"/>
              <a:chExt cx="2307960" cy="1140480"/>
            </a:xfrm>
          </p:grpSpPr>
          <p:sp>
            <p:nvSpPr>
              <p:cNvPr id="1362"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4" name="Google Shape;1537;p39"/>
            <p:cNvGrpSpPr/>
            <p:nvPr/>
          </p:nvGrpSpPr>
          <p:grpSpPr>
            <a:xfrm>
              <a:off x="-123840" y="4386240"/>
              <a:ext cx="4558680" cy="133920"/>
              <a:chOff x="-123840" y="4386240"/>
              <a:chExt cx="4558680" cy="133920"/>
            </a:xfrm>
          </p:grpSpPr>
          <p:sp>
            <p:nvSpPr>
              <p:cNvPr id="1365"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66" name="Google Shape;1539;p39"/>
              <p:cNvCxnSpPr/>
              <p:nvPr/>
            </p:nvCxnSpPr>
            <p:spPr>
              <a:xfrm>
                <a:off x="-123840" y="4453200"/>
                <a:ext cx="4462920" cy="360"/>
              </a:xfrm>
              <a:prstGeom prst="straightConnector1">
                <a:avLst/>
              </a:prstGeom>
              <a:ln w="9525">
                <a:solidFill>
                  <a:srgbClr val="0C0A9E"/>
                </a:solidFill>
                <a:round/>
              </a:ln>
            </p:spPr>
          </p:cxnSp>
          <p:sp>
            <p:nvSpPr>
              <p:cNvPr id="1367"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8" name="PlaceHolder 1"/>
          <p:cNvSpPr>
            <a:spLocks noGrp="1"/>
          </p:cNvSpPr>
          <p:nvPr>
            <p:ph type="title"/>
          </p:nvPr>
        </p:nvSpPr>
        <p:spPr>
          <a:xfrm>
            <a:off x="723960" y="1028880"/>
            <a:ext cx="1704600" cy="990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200" b="1" strike="noStrike" spc="-1">
                <a:solidFill>
                  <a:schemeClr val="dk2"/>
                </a:solidFill>
                <a:latin typeface="Poppins"/>
                <a:ea typeface="Poppins"/>
              </a:rPr>
              <a:t>01</a:t>
            </a:r>
            <a:endParaRPr lang="fr-FR" sz="6200" b="0" strike="noStrike" spc="-1">
              <a:solidFill>
                <a:schemeClr val="dk1"/>
              </a:solidFill>
              <a:latin typeface="Arial"/>
            </a:endParaRPr>
          </a:p>
        </p:txBody>
      </p:sp>
      <p:grpSp>
        <p:nvGrpSpPr>
          <p:cNvPr id="1370" name="Google Shape;1485;p38"/>
          <p:cNvGrpSpPr/>
          <p:nvPr/>
        </p:nvGrpSpPr>
        <p:grpSpPr>
          <a:xfrm>
            <a:off x="-188546" y="2571750"/>
            <a:ext cx="3922200" cy="2969640"/>
            <a:chOff x="-374400" y="3354480"/>
            <a:chExt cx="3922200" cy="2969640"/>
          </a:xfrm>
        </p:grpSpPr>
        <p:grpSp>
          <p:nvGrpSpPr>
            <p:cNvPr id="1371" name="Google Shape;1487;p38"/>
            <p:cNvGrpSpPr/>
            <p:nvPr/>
          </p:nvGrpSpPr>
          <p:grpSpPr>
            <a:xfrm>
              <a:off x="1853640" y="4445640"/>
              <a:ext cx="1694160" cy="1359720"/>
              <a:chOff x="1853640" y="4445640"/>
              <a:chExt cx="1694160" cy="1359720"/>
            </a:xfrm>
          </p:grpSpPr>
          <p:sp>
            <p:nvSpPr>
              <p:cNvPr id="1372" name="Google Shape;1488;p38"/>
              <p:cNvSpPr/>
              <p:nvPr/>
            </p:nvSpPr>
            <p:spPr>
              <a:xfrm>
                <a:off x="2287440" y="4713840"/>
                <a:ext cx="1260360" cy="1091520"/>
              </a:xfrm>
              <a:custGeom>
                <a:avLst/>
                <a:gdLst>
                  <a:gd name="textAreaLeft" fmla="*/ 0 w 1260360"/>
                  <a:gd name="textAreaRight" fmla="*/ 1260720 w 1260360"/>
                  <a:gd name="textAreaTop" fmla="*/ 0 h 1091520"/>
                  <a:gd name="textAreaBottom" fmla="*/ 1091880 h 1091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489;p38"/>
              <p:cNvSpPr/>
              <p:nvPr/>
            </p:nvSpPr>
            <p:spPr>
              <a:xfrm>
                <a:off x="2264040" y="44456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490;p38"/>
              <p:cNvSpPr/>
              <p:nvPr/>
            </p:nvSpPr>
            <p:spPr>
              <a:xfrm>
                <a:off x="1853640" y="47138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375" name="PlaceHolder 3"/>
          <p:cNvSpPr>
            <a:spLocks noGrp="1"/>
          </p:cNvSpPr>
          <p:nvPr>
            <p:ph type="title"/>
          </p:nvPr>
        </p:nvSpPr>
        <p:spPr>
          <a:xfrm>
            <a:off x="723960" y="2076480"/>
            <a:ext cx="56005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a:solidFill>
                  <a:schemeClr val="dk2"/>
                </a:solidFill>
                <a:latin typeface="IBM Plex Mono"/>
                <a:ea typeface="IBM Plex Mono"/>
              </a:rPr>
              <a:t>Emergency Contact</a:t>
            </a:r>
            <a:endParaRPr lang="fr-FR" sz="5000" b="0" strike="noStrike" spc="-1">
              <a:solidFill>
                <a:schemeClr val="dk1"/>
              </a:solidFill>
              <a:latin typeface="Arial"/>
            </a:endParaRPr>
          </a:p>
        </p:txBody>
      </p:sp>
      <p:grpSp>
        <p:nvGrpSpPr>
          <p:cNvPr id="1405" name="Google Shape;1522;p38"/>
          <p:cNvGrpSpPr/>
          <p:nvPr/>
        </p:nvGrpSpPr>
        <p:grpSpPr>
          <a:xfrm>
            <a:off x="795960" y="3019680"/>
            <a:ext cx="4559040" cy="133920"/>
            <a:chOff x="795960" y="3019680"/>
            <a:chExt cx="4559040" cy="133920"/>
          </a:xfrm>
        </p:grpSpPr>
        <p:sp>
          <p:nvSpPr>
            <p:cNvPr id="1406" name="Google Shape;1523;p38"/>
            <p:cNvSpPr/>
            <p:nvPr/>
          </p:nvSpPr>
          <p:spPr>
            <a:xfrm>
              <a:off x="5221080" y="30196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07" name="Google Shape;1524;p38"/>
            <p:cNvCxnSpPr/>
            <p:nvPr/>
          </p:nvCxnSpPr>
          <p:spPr>
            <a:xfrm>
              <a:off x="795960" y="3086640"/>
              <a:ext cx="4463280" cy="360"/>
            </a:xfrm>
            <a:prstGeom prst="straightConnector1">
              <a:avLst/>
            </a:prstGeom>
            <a:ln w="9525">
              <a:solidFill>
                <a:srgbClr val="0C0A9E"/>
              </a:solidFill>
              <a:round/>
            </a:ln>
          </p:spPr>
        </p:cxnSp>
        <p:sp>
          <p:nvSpPr>
            <p:cNvPr id="1408" name="Google Shape;1525;p38"/>
            <p:cNvSpPr/>
            <p:nvPr/>
          </p:nvSpPr>
          <p:spPr>
            <a:xfrm>
              <a:off x="5250960" y="30499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9" name="PlaceHolder 1"/>
          <p:cNvSpPr>
            <a:spLocks noGrp="1"/>
          </p:cNvSpPr>
          <p:nvPr>
            <p:ph type="title"/>
          </p:nvPr>
        </p:nvSpPr>
        <p:spPr>
          <a:xfrm>
            <a:off x="411725" y="469362"/>
            <a:ext cx="7705440" cy="5713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800" b="1" strike="noStrike" spc="-1" dirty="0">
                <a:solidFill>
                  <a:schemeClr val="dk2"/>
                </a:solidFill>
                <a:latin typeface="IBM Plex Mono"/>
                <a:ea typeface="IBM Plex Mono"/>
              </a:rPr>
              <a:t>Setup process</a:t>
            </a:r>
            <a:endParaRPr lang="fr-FR" sz="2800" b="0" strike="noStrike" spc="-1" dirty="0">
              <a:solidFill>
                <a:schemeClr val="dk1"/>
              </a:solidFill>
              <a:latin typeface="Arial"/>
            </a:endParaRPr>
          </a:p>
        </p:txBody>
      </p:sp>
      <p:sp>
        <p:nvSpPr>
          <p:cNvPr id="1411" name="PlaceHolder 3"/>
          <p:cNvSpPr>
            <a:spLocks noGrp="1"/>
          </p:cNvSpPr>
          <p:nvPr>
            <p:ph type="subTitle"/>
          </p:nvPr>
        </p:nvSpPr>
        <p:spPr>
          <a:xfrm>
            <a:off x="114052" y="1589987"/>
            <a:ext cx="5695260" cy="1828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Poppins"/>
                <a:ea typeface="Poppins"/>
              </a:rPr>
              <a:t>The process begins with user registration where they enter their details and emergency contacts. Users can easily choose contacts from their phone to ensure immediate reach during crises.</a:t>
            </a:r>
            <a:endParaRPr lang="en-US" sz="2000" b="0" strike="noStrike" spc="-1" dirty="0">
              <a:solidFill>
                <a:srgbClr val="000000"/>
              </a:solidFill>
              <a:latin typeface="OpenSymbol"/>
            </a:endParaRPr>
          </a:p>
        </p:txBody>
      </p:sp>
      <p:grpSp>
        <p:nvGrpSpPr>
          <p:cNvPr id="1412" name="Google Shape;1533;p39"/>
          <p:cNvGrpSpPr/>
          <p:nvPr/>
        </p:nvGrpSpPr>
        <p:grpSpPr>
          <a:xfrm>
            <a:off x="114052" y="3894547"/>
            <a:ext cx="4558680" cy="1140480"/>
            <a:chOff x="-123840" y="4132440"/>
            <a:chExt cx="4558680" cy="1140480"/>
          </a:xfrm>
        </p:grpSpPr>
        <p:grpSp>
          <p:nvGrpSpPr>
            <p:cNvPr id="1413" name="Google Shape;1534;p39"/>
            <p:cNvGrpSpPr/>
            <p:nvPr/>
          </p:nvGrpSpPr>
          <p:grpSpPr>
            <a:xfrm>
              <a:off x="360" y="4132440"/>
              <a:ext cx="2307960" cy="1140480"/>
              <a:chOff x="360" y="4132440"/>
              <a:chExt cx="2307960" cy="1140480"/>
            </a:xfrm>
          </p:grpSpPr>
          <p:sp>
            <p:nvSpPr>
              <p:cNvPr id="1414"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16" name="Google Shape;1537;p39"/>
            <p:cNvGrpSpPr/>
            <p:nvPr/>
          </p:nvGrpSpPr>
          <p:grpSpPr>
            <a:xfrm>
              <a:off x="-123840" y="4386240"/>
              <a:ext cx="4558680" cy="133920"/>
              <a:chOff x="-123840" y="4386240"/>
              <a:chExt cx="4558680" cy="133920"/>
            </a:xfrm>
          </p:grpSpPr>
          <p:sp>
            <p:nvSpPr>
              <p:cNvPr id="1417"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18" name="Google Shape;1539;p39"/>
              <p:cNvCxnSpPr/>
              <p:nvPr/>
            </p:nvCxnSpPr>
            <p:spPr>
              <a:xfrm>
                <a:off x="-123840" y="4453200"/>
                <a:ext cx="4462920" cy="360"/>
              </a:xfrm>
              <a:prstGeom prst="straightConnector1">
                <a:avLst/>
              </a:prstGeom>
              <a:ln w="9525">
                <a:solidFill>
                  <a:srgbClr val="0C0A9E"/>
                </a:solidFill>
                <a:round/>
              </a:ln>
            </p:spPr>
          </p:cxnSp>
          <p:sp>
            <p:nvSpPr>
              <p:cNvPr id="1419"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5" name="Picture 4">
            <a:extLst>
              <a:ext uri="{FF2B5EF4-FFF2-40B4-BE49-F238E27FC236}">
                <a16:creationId xmlns:a16="http://schemas.microsoft.com/office/drawing/2014/main" id="{28ECC212-382B-1A50-79B8-AD784B97F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312" y="0"/>
            <a:ext cx="3214688" cy="5143500"/>
          </a:xfrm>
          <a:prstGeom prst="rect">
            <a:avLst/>
          </a:prstGeom>
        </p:spPr>
      </p:pic>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0" name="PlaceHolder 1"/>
          <p:cNvSpPr>
            <a:spLocks noGrp="1"/>
          </p:cNvSpPr>
          <p:nvPr>
            <p:ph type="title"/>
          </p:nvPr>
        </p:nvSpPr>
        <p:spPr>
          <a:xfrm>
            <a:off x="173670" y="47142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Contact list management</a:t>
            </a:r>
            <a:endParaRPr lang="fr-FR" sz="3000" b="0" strike="noStrike" spc="-1" dirty="0">
              <a:solidFill>
                <a:schemeClr val="dk1"/>
              </a:solidFill>
              <a:latin typeface="Arial"/>
            </a:endParaRPr>
          </a:p>
        </p:txBody>
      </p:sp>
      <p:sp>
        <p:nvSpPr>
          <p:cNvPr id="1422" name="PlaceHolder 3"/>
          <p:cNvSpPr>
            <a:spLocks noGrp="1"/>
          </p:cNvSpPr>
          <p:nvPr>
            <p:ph type="subTitle"/>
          </p:nvPr>
        </p:nvSpPr>
        <p:spPr>
          <a:xfrm>
            <a:off x="233307" y="1610100"/>
            <a:ext cx="6093152" cy="1828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Poppins"/>
                <a:ea typeface="Poppins"/>
              </a:rPr>
              <a:t>Users can manage their emergency contact list, adding or removing contacts as needed. This feature ensures that users have up-to-date contacts who can be notified in emergencies.</a:t>
            </a:r>
            <a:endParaRPr lang="en-US" sz="2000" b="0" strike="noStrike" spc="-1" dirty="0">
              <a:solidFill>
                <a:srgbClr val="000000"/>
              </a:solidFill>
              <a:latin typeface="OpenSymbol"/>
            </a:endParaRPr>
          </a:p>
        </p:txBody>
      </p:sp>
      <p:grpSp>
        <p:nvGrpSpPr>
          <p:cNvPr id="1423" name="Google Shape;1533;p39"/>
          <p:cNvGrpSpPr/>
          <p:nvPr/>
        </p:nvGrpSpPr>
        <p:grpSpPr>
          <a:xfrm>
            <a:off x="-123840" y="4132440"/>
            <a:ext cx="4558680" cy="1140480"/>
            <a:chOff x="-123840" y="4132440"/>
            <a:chExt cx="4558680" cy="1140480"/>
          </a:xfrm>
        </p:grpSpPr>
        <p:grpSp>
          <p:nvGrpSpPr>
            <p:cNvPr id="1424" name="Google Shape;1534;p39"/>
            <p:cNvGrpSpPr/>
            <p:nvPr/>
          </p:nvGrpSpPr>
          <p:grpSpPr>
            <a:xfrm>
              <a:off x="360" y="4132440"/>
              <a:ext cx="2307960" cy="1140480"/>
              <a:chOff x="360" y="4132440"/>
              <a:chExt cx="2307960" cy="1140480"/>
            </a:xfrm>
          </p:grpSpPr>
          <p:sp>
            <p:nvSpPr>
              <p:cNvPr id="1425"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6"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27" name="Google Shape;1537;p39"/>
            <p:cNvGrpSpPr/>
            <p:nvPr/>
          </p:nvGrpSpPr>
          <p:grpSpPr>
            <a:xfrm>
              <a:off x="-123840" y="4386240"/>
              <a:ext cx="4558680" cy="133920"/>
              <a:chOff x="-123840" y="4386240"/>
              <a:chExt cx="4558680" cy="133920"/>
            </a:xfrm>
          </p:grpSpPr>
          <p:sp>
            <p:nvSpPr>
              <p:cNvPr id="1428"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29" name="Google Shape;1539;p39"/>
              <p:cNvCxnSpPr/>
              <p:nvPr/>
            </p:nvCxnSpPr>
            <p:spPr>
              <a:xfrm>
                <a:off x="-123840" y="4453200"/>
                <a:ext cx="4462920" cy="360"/>
              </a:xfrm>
              <a:prstGeom prst="straightConnector1">
                <a:avLst/>
              </a:prstGeom>
              <a:ln w="9525">
                <a:solidFill>
                  <a:srgbClr val="0C0A9E"/>
                </a:solidFill>
                <a:round/>
              </a:ln>
            </p:spPr>
          </p:cxnSp>
          <p:sp>
            <p:nvSpPr>
              <p:cNvPr id="1430"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3" name="Picture 2">
            <a:extLst>
              <a:ext uri="{FF2B5EF4-FFF2-40B4-BE49-F238E27FC236}">
                <a16:creationId xmlns:a16="http://schemas.microsoft.com/office/drawing/2014/main" id="{450F0298-D054-6844-09AD-7A1CB12A3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659" y="0"/>
            <a:ext cx="2256842" cy="5143500"/>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1" name="PlaceHolder 1"/>
          <p:cNvSpPr>
            <a:spLocks noGrp="1"/>
          </p:cNvSpPr>
          <p:nvPr>
            <p:ph type="title"/>
          </p:nvPr>
        </p:nvSpPr>
        <p:spPr>
          <a:xfrm>
            <a:off x="151530" y="-757788"/>
            <a:ext cx="6070850" cy="1847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2"/>
                </a:solidFill>
                <a:latin typeface="IBM Plex Mono"/>
                <a:ea typeface="IBM Plex Mono"/>
              </a:rPr>
              <a:t>Notifications and alerts</a:t>
            </a:r>
            <a:endParaRPr lang="fr-FR" sz="3000" b="0" strike="noStrike" spc="-1" dirty="0">
              <a:solidFill>
                <a:schemeClr val="dk1"/>
              </a:solidFill>
              <a:latin typeface="Arial"/>
            </a:endParaRPr>
          </a:p>
        </p:txBody>
      </p:sp>
      <p:sp>
        <p:nvSpPr>
          <p:cNvPr id="1432" name="PlaceHolder 2"/>
          <p:cNvSpPr>
            <a:spLocks noGrp="1"/>
          </p:cNvSpPr>
          <p:nvPr>
            <p:ph type="subTitle"/>
          </p:nvPr>
        </p:nvSpPr>
        <p:spPr>
          <a:xfrm>
            <a:off x="-145836" y="1760154"/>
            <a:ext cx="9713582" cy="22474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400" strike="noStrike" spc="-1" dirty="0">
                <a:solidFill>
                  <a:schemeClr val="dk1"/>
                </a:solidFill>
                <a:latin typeface="Poppins"/>
                <a:ea typeface="Poppins"/>
              </a:rPr>
              <a:t>The system sends automated notifications to the selected contacts during an emergency. Alerts can be customized based on user settings, including text messages and location sharing</a:t>
            </a:r>
            <a:r>
              <a:rPr lang="en" strike="noStrike" spc="-1" dirty="0">
                <a:solidFill>
                  <a:schemeClr val="dk1"/>
                </a:solidFill>
                <a:latin typeface="Poppins"/>
                <a:ea typeface="Poppins"/>
              </a:rPr>
              <a:t>.</a:t>
            </a:r>
            <a:endParaRPr lang="en-US" strike="noStrike" spc="-1" dirty="0">
              <a:solidFill>
                <a:srgbClr val="000000"/>
              </a:solidFill>
              <a:latin typeface="OpenSymbo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2" name="PlaceHolder 1"/>
          <p:cNvSpPr>
            <a:spLocks noGrp="1"/>
          </p:cNvSpPr>
          <p:nvPr>
            <p:ph type="title"/>
          </p:nvPr>
        </p:nvSpPr>
        <p:spPr>
          <a:xfrm>
            <a:off x="723960" y="1028880"/>
            <a:ext cx="1704600" cy="990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200" b="1" strike="noStrike" spc="-1">
                <a:solidFill>
                  <a:schemeClr val="dk2"/>
                </a:solidFill>
                <a:latin typeface="Poppins"/>
                <a:ea typeface="Poppins"/>
              </a:rPr>
              <a:t>02</a:t>
            </a:r>
            <a:endParaRPr lang="fr-FR" sz="6200" b="0" strike="noStrike" spc="-1">
              <a:solidFill>
                <a:schemeClr val="dk1"/>
              </a:solidFill>
              <a:latin typeface="Arial"/>
            </a:endParaRPr>
          </a:p>
        </p:txBody>
      </p:sp>
      <p:grpSp>
        <p:nvGrpSpPr>
          <p:cNvPr id="1444" name="Google Shape;1485;p38"/>
          <p:cNvGrpSpPr/>
          <p:nvPr/>
        </p:nvGrpSpPr>
        <p:grpSpPr>
          <a:xfrm>
            <a:off x="-151375" y="2495340"/>
            <a:ext cx="3922200" cy="2969640"/>
            <a:chOff x="-374400" y="3354480"/>
            <a:chExt cx="3922200" cy="2969640"/>
          </a:xfrm>
        </p:grpSpPr>
        <p:grpSp>
          <p:nvGrpSpPr>
            <p:cNvPr id="1445" name="Google Shape;1487;p38"/>
            <p:cNvGrpSpPr/>
            <p:nvPr/>
          </p:nvGrpSpPr>
          <p:grpSpPr>
            <a:xfrm>
              <a:off x="1853640" y="4445640"/>
              <a:ext cx="1694160" cy="1359720"/>
              <a:chOff x="1853640" y="4445640"/>
              <a:chExt cx="1694160" cy="1359720"/>
            </a:xfrm>
          </p:grpSpPr>
          <p:sp>
            <p:nvSpPr>
              <p:cNvPr id="1446" name="Google Shape;1488;p38"/>
              <p:cNvSpPr/>
              <p:nvPr/>
            </p:nvSpPr>
            <p:spPr>
              <a:xfrm>
                <a:off x="2287440" y="4713840"/>
                <a:ext cx="1260360" cy="1091520"/>
              </a:xfrm>
              <a:custGeom>
                <a:avLst/>
                <a:gdLst>
                  <a:gd name="textAreaLeft" fmla="*/ 0 w 1260360"/>
                  <a:gd name="textAreaRight" fmla="*/ 1260720 w 1260360"/>
                  <a:gd name="textAreaTop" fmla="*/ 0 h 1091520"/>
                  <a:gd name="textAreaBottom" fmla="*/ 1091880 h 1091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489;p38"/>
              <p:cNvSpPr/>
              <p:nvPr/>
            </p:nvSpPr>
            <p:spPr>
              <a:xfrm>
                <a:off x="2264040" y="44456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490;p38"/>
              <p:cNvSpPr/>
              <p:nvPr/>
            </p:nvSpPr>
            <p:spPr>
              <a:xfrm>
                <a:off x="1853640" y="47138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49" name="PlaceHolder 3"/>
          <p:cNvSpPr>
            <a:spLocks noGrp="1"/>
          </p:cNvSpPr>
          <p:nvPr>
            <p:ph type="title"/>
          </p:nvPr>
        </p:nvSpPr>
        <p:spPr>
          <a:xfrm>
            <a:off x="723960" y="2076480"/>
            <a:ext cx="56005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a:solidFill>
                  <a:schemeClr val="dk2"/>
                </a:solidFill>
                <a:latin typeface="IBM Plex Mono"/>
                <a:ea typeface="IBM Plex Mono"/>
              </a:rPr>
              <a:t>Location Tracking</a:t>
            </a:r>
            <a:endParaRPr lang="fr-FR" sz="5000" b="0" strike="noStrike" spc="-1">
              <a:solidFill>
                <a:schemeClr val="dk1"/>
              </a:solidFill>
              <a:latin typeface="Arial"/>
            </a:endParaRPr>
          </a:p>
        </p:txBody>
      </p:sp>
      <p:grpSp>
        <p:nvGrpSpPr>
          <p:cNvPr id="1479" name="Google Shape;1522;p38"/>
          <p:cNvGrpSpPr/>
          <p:nvPr/>
        </p:nvGrpSpPr>
        <p:grpSpPr>
          <a:xfrm>
            <a:off x="795960" y="3019680"/>
            <a:ext cx="4559040" cy="133920"/>
            <a:chOff x="795960" y="3019680"/>
            <a:chExt cx="4559040" cy="133920"/>
          </a:xfrm>
        </p:grpSpPr>
        <p:sp>
          <p:nvSpPr>
            <p:cNvPr id="1480" name="Google Shape;1523;p38"/>
            <p:cNvSpPr/>
            <p:nvPr/>
          </p:nvSpPr>
          <p:spPr>
            <a:xfrm>
              <a:off x="5221080" y="30196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81" name="Google Shape;1524;p38"/>
            <p:cNvCxnSpPr/>
            <p:nvPr/>
          </p:nvCxnSpPr>
          <p:spPr>
            <a:xfrm>
              <a:off x="795960" y="3086640"/>
              <a:ext cx="4463280" cy="360"/>
            </a:xfrm>
            <a:prstGeom prst="straightConnector1">
              <a:avLst/>
            </a:prstGeom>
            <a:ln w="9525">
              <a:solidFill>
                <a:srgbClr val="0C0A9E"/>
              </a:solidFill>
              <a:round/>
            </a:ln>
          </p:spPr>
        </p:cxnSp>
        <p:sp>
          <p:nvSpPr>
            <p:cNvPr id="1482" name="Google Shape;1525;p38"/>
            <p:cNvSpPr/>
            <p:nvPr/>
          </p:nvSpPr>
          <p:spPr>
            <a:xfrm>
              <a:off x="5250960" y="30499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3" name="PlaceHolder 1"/>
          <p:cNvSpPr>
            <a:spLocks noGrp="1"/>
          </p:cNvSpPr>
          <p:nvPr>
            <p:ph type="title"/>
          </p:nvPr>
        </p:nvSpPr>
        <p:spPr>
          <a:xfrm>
            <a:off x="216180" y="416255"/>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Real-time tracking</a:t>
            </a:r>
            <a:endParaRPr lang="fr-FR" sz="3000" b="0" strike="noStrike" spc="-1" dirty="0">
              <a:solidFill>
                <a:schemeClr val="dk1"/>
              </a:solidFill>
              <a:latin typeface="Arial"/>
            </a:endParaRPr>
          </a:p>
        </p:txBody>
      </p:sp>
      <p:sp>
        <p:nvSpPr>
          <p:cNvPr id="1485" name="PlaceHolder 3"/>
          <p:cNvSpPr>
            <a:spLocks noGrp="1"/>
          </p:cNvSpPr>
          <p:nvPr>
            <p:ph type="subTitle"/>
          </p:nvPr>
        </p:nvSpPr>
        <p:spPr>
          <a:xfrm>
            <a:off x="89799" y="1657530"/>
            <a:ext cx="7046981" cy="1828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400" b="0" strike="noStrike" spc="-1" dirty="0">
                <a:solidFill>
                  <a:schemeClr val="dk1"/>
                </a:solidFill>
                <a:latin typeface="Poppins"/>
                <a:ea typeface="Poppins"/>
              </a:rPr>
              <a:t>Utilizing GPS technology, the app allows users to be tracked in real-time. This feature is vital for ensuring safety, especially in high-risk situations</a:t>
            </a:r>
            <a:r>
              <a:rPr lang="en" sz="2000" b="0" strike="noStrike" spc="-1" dirty="0">
                <a:solidFill>
                  <a:schemeClr val="dk1"/>
                </a:solidFill>
                <a:latin typeface="Poppins"/>
                <a:ea typeface="Poppins"/>
              </a:rPr>
              <a:t>.</a:t>
            </a:r>
            <a:endParaRPr lang="en-US" sz="2000" b="0" strike="noStrike" spc="-1" dirty="0">
              <a:solidFill>
                <a:srgbClr val="000000"/>
              </a:solidFill>
              <a:latin typeface="OpenSymbol"/>
            </a:endParaRPr>
          </a:p>
        </p:txBody>
      </p:sp>
      <p:grpSp>
        <p:nvGrpSpPr>
          <p:cNvPr id="1486" name="Google Shape;1533;p39"/>
          <p:cNvGrpSpPr/>
          <p:nvPr/>
        </p:nvGrpSpPr>
        <p:grpSpPr>
          <a:xfrm>
            <a:off x="216180" y="3745865"/>
            <a:ext cx="4558680" cy="1140480"/>
            <a:chOff x="-123840" y="4132440"/>
            <a:chExt cx="4558680" cy="1140480"/>
          </a:xfrm>
        </p:grpSpPr>
        <p:grpSp>
          <p:nvGrpSpPr>
            <p:cNvPr id="1487" name="Google Shape;1534;p39"/>
            <p:cNvGrpSpPr/>
            <p:nvPr/>
          </p:nvGrpSpPr>
          <p:grpSpPr>
            <a:xfrm>
              <a:off x="360" y="4132440"/>
              <a:ext cx="2307960" cy="1140480"/>
              <a:chOff x="360" y="4132440"/>
              <a:chExt cx="2307960" cy="1140480"/>
            </a:xfrm>
          </p:grpSpPr>
          <p:sp>
            <p:nvSpPr>
              <p:cNvPr id="1488"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0" name="Google Shape;1537;p39"/>
            <p:cNvGrpSpPr/>
            <p:nvPr/>
          </p:nvGrpSpPr>
          <p:grpSpPr>
            <a:xfrm>
              <a:off x="-123840" y="4386240"/>
              <a:ext cx="4558680" cy="133920"/>
              <a:chOff x="-123840" y="4386240"/>
              <a:chExt cx="4558680" cy="133920"/>
            </a:xfrm>
          </p:grpSpPr>
          <p:sp>
            <p:nvSpPr>
              <p:cNvPr id="1491"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92" name="Google Shape;1539;p39"/>
              <p:cNvCxnSpPr/>
              <p:nvPr/>
            </p:nvCxnSpPr>
            <p:spPr>
              <a:xfrm>
                <a:off x="-123840" y="4453200"/>
                <a:ext cx="4462920" cy="360"/>
              </a:xfrm>
              <a:prstGeom prst="straightConnector1">
                <a:avLst/>
              </a:prstGeom>
              <a:ln w="9525">
                <a:solidFill>
                  <a:srgbClr val="0C0A9E"/>
                </a:solidFill>
                <a:round/>
              </a:ln>
            </p:spPr>
          </p:cxnSp>
          <p:sp>
            <p:nvSpPr>
              <p:cNvPr id="1493"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5" name="Picture 4">
            <a:extLst>
              <a:ext uri="{FF2B5EF4-FFF2-40B4-BE49-F238E27FC236}">
                <a16:creationId xmlns:a16="http://schemas.microsoft.com/office/drawing/2014/main" id="{BB57159F-E9F1-2DAF-A8C0-63740C018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779" y="0"/>
            <a:ext cx="2373923" cy="51435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73</TotalTime>
  <Words>431</Words>
  <Application>Microsoft Office PowerPoint</Application>
  <PresentationFormat>On-screen Show (16:9)</PresentationFormat>
  <Paragraphs>42</Paragraphs>
  <Slides>21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21</vt:i4>
      </vt:variant>
    </vt:vector>
  </HeadingPairs>
  <TitlesOfParts>
    <vt:vector size="34" baseType="lpstr">
      <vt:lpstr>Aptos</vt:lpstr>
      <vt:lpstr>Arial</vt:lpstr>
      <vt:lpstr>Barlow</vt:lpstr>
      <vt:lpstr>Corbel</vt:lpstr>
      <vt:lpstr>IBM Plex Mono</vt:lpstr>
      <vt:lpstr>OpenSymbol</vt:lpstr>
      <vt:lpstr>Poppins</vt:lpstr>
      <vt:lpstr>Symbol</vt:lpstr>
      <vt:lpstr>Wingdings</vt:lpstr>
      <vt:lpstr>Introduction to Coding Workshop by Slidesgo</vt:lpstr>
      <vt:lpstr>Introduction to Coding Workshop by Slidesgo</vt:lpstr>
      <vt:lpstr>Introduction to Coding Workshop by Slidesgo</vt:lpstr>
      <vt:lpstr>Parallax</vt:lpstr>
      <vt:lpstr>Women Security System</vt:lpstr>
      <vt:lpstr>PowerPoint Presentation</vt:lpstr>
      <vt:lpstr>Introduction</vt:lpstr>
      <vt:lpstr>01</vt:lpstr>
      <vt:lpstr>Setup process</vt:lpstr>
      <vt:lpstr>Contact list management</vt:lpstr>
      <vt:lpstr>Notifications and alerts</vt:lpstr>
      <vt:lpstr>02</vt:lpstr>
      <vt:lpstr>Real-time tracking</vt:lpstr>
      <vt:lpstr>Privacy settings</vt:lpstr>
      <vt:lpstr>03</vt:lpstr>
      <vt:lpstr>Integration with police systems</vt:lpstr>
      <vt:lpstr>04</vt:lpstr>
      <vt:lpstr>Activation methods</vt:lpstr>
      <vt:lpstr>Alert notifications</vt:lpstr>
      <vt:lpstr>05</vt:lpstr>
      <vt:lpstr>Functionality without internet</vt:lpstr>
      <vt:lpstr>06</vt:lpstr>
      <vt:lpstr>Safety tips and advice</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devansh awasthi</cp:lastModifiedBy>
  <cp:revision>6</cp:revision>
  <dcterms:modified xsi:type="dcterms:W3CDTF">2025-05-12T15:37:08Z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2025-03-30T11:10:58Z</dcterms:created>
  <dc:creator>Unknown Creator</dc:creator>
  <dc:description/>
  <dc:language>en-US</dc:language>
  <cp:lastModifiedBy>Unknown Creator</cp:lastModifiedBy>
  <dcterms:modified xsi:type="dcterms:W3CDTF">2025-03-30T11:10:58Z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28</vt:r8>
  </property>
</Properties>
</file>