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grpSp>
        <p:nvGrpSpPr>
          <p:cNvPr id="43" name="Google Shape;43;p1"/>
          <p:cNvGrpSpPr/>
          <p:nvPr/>
        </p:nvGrpSpPr>
        <p:grpSpPr>
          <a:xfrm>
            <a:off x="876299" y="990600"/>
            <a:ext cx="1743075" cy="1333500"/>
            <a:chOff x="742950" y="1104900"/>
            <a:chExt cx="1743075" cy="1333500"/>
          </a:xfrm>
        </p:grpSpPr>
        <p:sp>
          <p:nvSpPr>
            <p:cNvPr id="44" name="Google Shape;4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5" name="Google Shape;4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6" name="Google Shape;4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7" name="Google Shape;4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 name="Google Shape;4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9" name="Google Shape;4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0" name="Google Shape;50;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51" name="Google Shape;51;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52" name="Google Shape;52;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B.COM CORPORATE SECTARYSHIP </a:t>
            </a:r>
            <a:endParaRPr sz="1800">
              <a:solidFill>
                <a:schemeClr val="dk1"/>
              </a:solidFill>
              <a:latin typeface="Calibri"/>
              <a:ea typeface="Calibri"/>
              <a:cs typeface="Calibri"/>
              <a:sym typeface="Calibri"/>
            </a:endParaRPr>
          </a:p>
        </p:txBody>
      </p:sp>
      <p:sp>
        <p:nvSpPr>
          <p:cNvPr id="53" name="Google Shape;53;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Rounded"/>
              <a:buNone/>
            </a:pPr>
            <a:r>
              <a:rPr b="1" lang="en-US" sz="1800">
                <a:solidFill>
                  <a:schemeClr val="dk1"/>
                </a:solidFill>
                <a:latin typeface="Arial Rounded"/>
                <a:ea typeface="Arial Rounded"/>
                <a:cs typeface="Arial Rounded"/>
                <a:sym typeface="Arial Rounded"/>
              </a:rPr>
              <a:t>AGURCHAND MANMULL JAIN COLLEGE </a:t>
            </a:r>
            <a:endParaRPr sz="1800">
              <a:solidFill>
                <a:schemeClr val="dk1"/>
              </a:solidFill>
              <a:latin typeface="Calibri"/>
              <a:ea typeface="Calibri"/>
              <a:cs typeface="Calibri"/>
              <a:sym typeface="Calibri"/>
            </a:endParaRPr>
          </a:p>
        </p:txBody>
      </p:sp>
      <p:sp>
        <p:nvSpPr>
          <p:cNvPr id="54" name="Google Shape;54;p1"/>
          <p:cNvSpPr txBox="1"/>
          <p:nvPr/>
        </p:nvSpPr>
        <p:spPr>
          <a:xfrm>
            <a:off x="4812322" y="3329112"/>
            <a:ext cx="77307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V. Devayani</a:t>
            </a:r>
            <a:endParaRPr b="1" sz="1800">
              <a:latin typeface="Calibri"/>
              <a:ea typeface="Calibri"/>
              <a:cs typeface="Calibri"/>
              <a:sym typeface="Calibri"/>
            </a:endParaRPr>
          </a:p>
        </p:txBody>
      </p:sp>
      <p:sp>
        <p:nvSpPr>
          <p:cNvPr id="55" name="Google Shape;55;p1"/>
          <p:cNvSpPr txBox="1"/>
          <p:nvPr/>
        </p:nvSpPr>
        <p:spPr>
          <a:xfrm>
            <a:off x="4812322" y="3631724"/>
            <a:ext cx="77307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Calibri"/>
                <a:ea typeface="Calibri"/>
                <a:cs typeface="Calibri"/>
                <a:sym typeface="Calibri"/>
              </a:rPr>
              <a:t>122201460</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