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0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DEVAYANI 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2422K0638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24bscs212devayanin@skacas.ac.in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COMPUTER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775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9086C-1418-BF5B-1196-0946B9C5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25" y="1266054"/>
            <a:ext cx="7058349" cy="5219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1775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6" r="1385"/>
          <a:stretch/>
        </p:blipFill>
        <p:spPr>
          <a:xfrm>
            <a:off x="1295400" y="1447800"/>
            <a:ext cx="8928482" cy="461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582AB-BCE3-C8D2-97EF-25C04FB1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14" y="1558128"/>
            <a:ext cx="6145785" cy="40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</TotalTime>
  <Words>1181</Words>
  <Application>Microsoft Office PowerPoint</Application>
  <PresentationFormat>Widescreen</PresentationFormat>
  <Paragraphs>132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devayanidevayani074@gmail.com</cp:lastModifiedBy>
  <cp:revision>34</cp:revision>
  <dcterms:created xsi:type="dcterms:W3CDTF">2024-03-29T15:07:22Z</dcterms:created>
  <dcterms:modified xsi:type="dcterms:W3CDTF">2025-09-10T16:56:24Z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