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1"/>
  </p:notesMasterIdLst>
  <p:sldIdLst>
    <p:sldId id="256" r:id="rId2"/>
    <p:sldId id="264" r:id="rId3"/>
    <p:sldId id="257" r:id="rId4"/>
    <p:sldId id="265" r:id="rId5"/>
    <p:sldId id="267" r:id="rId6"/>
    <p:sldId id="268" r:id="rId7"/>
    <p:sldId id="269" r:id="rId8"/>
    <p:sldId id="278" r:id="rId9"/>
    <p:sldId id="258" r:id="rId10"/>
    <p:sldId id="259" r:id="rId11"/>
    <p:sldId id="271" r:id="rId12"/>
    <p:sldId id="272" r:id="rId13"/>
    <p:sldId id="261" r:id="rId14"/>
    <p:sldId id="26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660"/>
  </p:normalViewPr>
  <p:slideViewPr>
    <p:cSldViewPr>
      <p:cViewPr varScale="1">
        <p:scale>
          <a:sx n="68" d="100"/>
          <a:sy n="68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B62FA-8E00-452F-87C0-FC9DCB6BD9A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2EB15-D28F-467C-8CD0-54E78B72B8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EB15-D28F-467C-8CD0-54E78B72B80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EB15-D28F-467C-8CD0-54E78B72B80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EB15-D28F-467C-8CD0-54E78B72B80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EB15-D28F-467C-8CD0-54E78B72B80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EB15-D28F-467C-8CD0-54E78B72B8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EB15-D28F-467C-8CD0-54E78B72B80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EB15-D28F-467C-8CD0-54E78B72B80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EB15-D28F-467C-8CD0-54E78B72B80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EB15-D28F-467C-8CD0-54E78B72B80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EB15-D28F-467C-8CD0-54E78B72B80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EB15-D28F-467C-8CD0-54E78B72B80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7B264-F91D-49B3-B1CF-E7617C7B2CF6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6ADDE-29B0-410E-A817-FD389FE05115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F78DE-1703-4B40-A661-97759D9DD682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7ECD2-1FDD-4AA5-97BB-106FCDE0FF49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46031-12FA-4A4C-A16F-2B5A25DDB1BA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7B0A2-8C0F-4B93-A963-263F52933A7F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02E4ED-86B4-448F-A3D3-DBC1CD291546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8C783-612E-4682-B2A2-A567407819C2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1C695-4F86-4FB0-922E-E2B7099EA725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FD0FB5-DFAA-4482-AB68-82DE37F55E69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F1CCE8-B4D1-45EB-9D96-DBEDD7CD111B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EF111A2-7826-4529-A315-AFF87511851F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MedRemind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806EEB4-9F5F-4E7B-863F-422BA839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tunes.apple.com/us/genre/ios-medical/id6020?mt=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505 - User Interface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 smtClean="0"/>
              <a:t>MedRemind</a:t>
            </a:r>
          </a:p>
          <a:p>
            <a:r>
              <a:rPr lang="en-US" dirty="0" smtClean="0"/>
              <a:t>By Devayan Mandal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Personas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Steve (Administrator)</a:t>
            </a:r>
          </a:p>
          <a:p>
            <a:pPr>
              <a:buNone/>
            </a:pPr>
            <a:r>
              <a:rPr lang="en-US" dirty="0" smtClean="0"/>
              <a:t>Martha (User)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</a:pPr>
            <a:r>
              <a:rPr lang="en-US" dirty="0" smtClean="0"/>
              <a:t>Steve is a 35-year old man who is married to Martha and they have two children, Josh, who is 9 and Alicia, who is 7.</a:t>
            </a:r>
          </a:p>
          <a:p>
            <a:pPr marL="0" indent="0">
              <a:lnSpc>
                <a:spcPct val="120000"/>
              </a:lnSpc>
            </a:pPr>
            <a:r>
              <a:rPr lang="en-US" dirty="0" smtClean="0"/>
              <a:t>He works as a microbiologist in a private research facility</a:t>
            </a:r>
          </a:p>
          <a:p>
            <a:pPr marL="0" indent="0">
              <a:lnSpc>
                <a:spcPct val="120000"/>
              </a:lnSpc>
            </a:pPr>
            <a:r>
              <a:rPr lang="en-US" dirty="0" smtClean="0"/>
              <a:t>Both parents greatly rely on their cell phones, tablets and personal computers to communicate, stay organized and maintain a healthy social life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Domain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Identifying Entities pictorial depiction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0"/>
            <a:ext cx="792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Domain Analysis Identifying Relationships</a:t>
            </a:r>
            <a:endParaRPr lang="en-US" sz="32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651139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Scenarios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Steve presents a series of situations which involve both him and his wife, Martha, as they use the app to achieve certain medical reminder goals.</a:t>
            </a:r>
          </a:p>
          <a:p>
            <a:pPr>
              <a:buNone/>
            </a:pPr>
            <a:endParaRPr lang="en-US" sz="19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Steve adds a new prescription (described)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Steve adds Martha as a new user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Steve emails his pharmacy after noticing that the price checker reflects a lower cost for his prescription medication.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Steve deletes the prescription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Steve deletes Martha's patient profile as she downloaded the app on her </a:t>
            </a:r>
            <a:r>
              <a:rPr lang="en-US" dirty="0" err="1" smtClean="0"/>
              <a:t>iPad</a:t>
            </a:r>
            <a:r>
              <a:rPr lang="en-US" dirty="0" smtClean="0"/>
              <a:t> too.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305800" cy="500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2192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1800" dirty="0" smtClean="0">
                <a:solidFill>
                  <a:schemeClr val="tx1"/>
                </a:solidFill>
                <a:effectLst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1800" dirty="0" smtClean="0">
                <a:solidFill>
                  <a:schemeClr val="tx1"/>
                </a:solidFill>
                <a:effectLst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1800" dirty="0" smtClean="0">
                <a:solidFill>
                  <a:schemeClr val="tx1"/>
                </a:solidFill>
                <a:effectLst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1800" dirty="0" smtClean="0">
                <a:solidFill>
                  <a:schemeClr val="tx1"/>
                </a:solidFill>
                <a:effectLst/>
              </a:rPr>
            </a:br>
            <a:r>
              <a:rPr lang="en-US" sz="1800" u="sng" dirty="0" smtClean="0">
                <a:solidFill>
                  <a:schemeClr val="tx1"/>
                </a:solidFill>
                <a:effectLst/>
              </a:rPr>
              <a:t>STORYBOARD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1800" dirty="0" smtClean="0">
                <a:solidFill>
                  <a:schemeClr val="tx1"/>
                </a:solidFill>
                <a:effectLst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</a:rPr>
              <a:t>Figure 1: Password requirement for entry into the MedRemind mobile app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838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8183880" cy="838200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/>
          <a:p>
            <a:pPr>
              <a:spcBef>
                <a:spcPct val="0"/>
              </a:spcBef>
            </a:pPr>
            <a:r>
              <a:rPr lang="en-US" b="1" dirty="0" smtClean="0"/>
              <a:t>Figure 2: Add a new medication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99765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838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533400"/>
            <a:ext cx="8183880" cy="8382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09600"/>
            <a:ext cx="8183880" cy="914400"/>
          </a:xfrm>
          <a:prstGeom prst="rect">
            <a:avLst/>
          </a:prstGeom>
        </p:spPr>
        <p:txBody>
          <a:bodyPr vert="horz" anchor="b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b="1" dirty="0" smtClean="0"/>
              <a:t>Figure 3: Edit the appearance of the medication and option to delete.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1452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838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09600"/>
            <a:ext cx="8183880" cy="914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n-US" b="1" dirty="0" smtClean="0"/>
              <a:t>Figure 4: Set the time and day schedule for the reminder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073536" cy="510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572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App Store Medical. </a:t>
            </a:r>
            <a:r>
              <a:rPr lang="en-US" i="1" dirty="0" smtClean="0"/>
              <a:t>2014, Apple Inc</a:t>
            </a:r>
            <a:r>
              <a:rPr lang="en-US" dirty="0" smtClean="0"/>
              <a:t>. Retrieved December 6, 2014, from </a:t>
            </a:r>
            <a:r>
              <a:rPr lang="en-US" dirty="0" smtClean="0">
                <a:hlinkClick r:id="rId2"/>
              </a:rPr>
              <a:t>https://itunes.apple.com/us/genre/ios-medical/id6020?mt=8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Drell</a:t>
            </a:r>
            <a:r>
              <a:rPr lang="en-US" dirty="0" smtClean="0"/>
              <a:t>, L. (2014). AN APP A DAY KEEPS THE DOCTOR AWAY. </a:t>
            </a:r>
            <a:r>
              <a:rPr lang="en-US" i="1" dirty="0" smtClean="0"/>
              <a:t>Marketing Health Services</a:t>
            </a:r>
            <a:r>
              <a:rPr lang="en-US" dirty="0" smtClean="0"/>
              <a:t>, </a:t>
            </a:r>
            <a:r>
              <a:rPr lang="en-US" i="1" dirty="0" smtClean="0"/>
              <a:t>34</a:t>
            </a:r>
            <a:r>
              <a:rPr lang="en-US" dirty="0" smtClean="0"/>
              <a:t>(2), 20-23.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Gilder, M. (2014). CSC 505-E2 Course Notes.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Heggestuen J (2013). "One in every five people in the world own a smartphone. one in every 17 own a tablet". </a:t>
            </a:r>
            <a:r>
              <a:rPr lang="en-US" i="1" dirty="0" smtClean="0"/>
              <a:t>Business Insider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Patel A (2010). "The number one downloaded medical app on the iPhone -- </a:t>
            </a:r>
            <a:r>
              <a:rPr lang="en-US" i="1" dirty="0" err="1" smtClean="0"/>
              <a:t>Medscape</a:t>
            </a:r>
            <a:r>
              <a:rPr lang="en-US" dirty="0" smtClean="0"/>
              <a:t> [app review]". </a:t>
            </a:r>
            <a:r>
              <a:rPr lang="en-US" dirty="0" err="1" smtClean="0"/>
              <a:t>iMedicalApps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PR, N. (2014, March 26). Global Mobile Medical Apps Trends Industry. </a:t>
            </a:r>
            <a:r>
              <a:rPr lang="en-US" i="1" dirty="0" smtClean="0"/>
              <a:t>PR Newswire US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9812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183880" cy="32766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Questions please…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685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MedRemind is a mobile application which will remind the user to take their prescription medication and supplements in a timely manner.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Features: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Help </a:t>
            </a:r>
            <a:r>
              <a:rPr lang="en-US" i="1" dirty="0" smtClean="0"/>
              <a:t>organize a schedule </a:t>
            </a:r>
            <a:r>
              <a:rPr lang="en-US" dirty="0" smtClean="0"/>
              <a:t>for taking medications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Reminder provided even when </a:t>
            </a:r>
            <a:r>
              <a:rPr lang="en-US" i="1" dirty="0" smtClean="0"/>
              <a:t>device is turned off </a:t>
            </a:r>
            <a:r>
              <a:rPr lang="en-US" dirty="0" smtClean="0"/>
              <a:t>or on </a:t>
            </a:r>
            <a:r>
              <a:rPr lang="en-US" i="1" dirty="0" smtClean="0"/>
              <a:t>silent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Reminder provided for </a:t>
            </a:r>
            <a:r>
              <a:rPr lang="en-US" i="1" dirty="0" smtClean="0"/>
              <a:t>prescription refill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Add schedule for </a:t>
            </a:r>
            <a:r>
              <a:rPr lang="en-US" i="1" dirty="0" smtClean="0"/>
              <a:t>other</a:t>
            </a:r>
            <a:r>
              <a:rPr lang="en-US" dirty="0" smtClean="0"/>
              <a:t> family </a:t>
            </a:r>
            <a:r>
              <a:rPr lang="en-US" i="1" dirty="0" smtClean="0"/>
              <a:t>members</a:t>
            </a:r>
            <a:r>
              <a:rPr lang="en-US" dirty="0" smtClean="0"/>
              <a:t> and/or friends</a:t>
            </a:r>
          </a:p>
          <a:p>
            <a:pPr>
              <a:lnSpc>
                <a:spcPct val="120000"/>
              </a:lnSpc>
            </a:pPr>
            <a:r>
              <a:rPr lang="en-US" i="1" dirty="0" smtClean="0"/>
              <a:t>Email sync</a:t>
            </a:r>
            <a:r>
              <a:rPr lang="en-US" dirty="0" smtClean="0"/>
              <a:t>hronization provided with healthcare providers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Search for </a:t>
            </a:r>
            <a:r>
              <a:rPr lang="en-US" i="1" dirty="0" smtClean="0"/>
              <a:t>real time </a:t>
            </a:r>
            <a:r>
              <a:rPr lang="en-US" dirty="0" smtClean="0"/>
              <a:t>generic medication </a:t>
            </a:r>
            <a:r>
              <a:rPr lang="en-US" i="1" dirty="0" smtClean="0"/>
              <a:t>prices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Existing applications and projects similar to MedRemind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57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Professional medical mobile apps: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b="1" dirty="0" smtClean="0"/>
              <a:t>National Institute for Health and Care Excellence</a:t>
            </a:r>
            <a:r>
              <a:rPr lang="en-US" dirty="0" smtClean="0"/>
              <a:t> (NICE) mobile app (Patel, 2010): physician access only for up to date medical literature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b="1" dirty="0" smtClean="0"/>
              <a:t>CellScope </a:t>
            </a:r>
            <a:r>
              <a:rPr lang="en-US" b="1" dirty="0" err="1" smtClean="0"/>
              <a:t>Oto</a:t>
            </a:r>
            <a:r>
              <a:rPr lang="en-US" dirty="0" smtClean="0"/>
              <a:t> (</a:t>
            </a:r>
            <a:r>
              <a:rPr lang="en-US" dirty="0" err="1" smtClean="0"/>
              <a:t>Drell</a:t>
            </a:r>
            <a:r>
              <a:rPr lang="en-US" dirty="0" smtClean="0"/>
              <a:t>, 2014): secure server transmission of inner ear pictures to </a:t>
            </a:r>
            <a:r>
              <a:rPr lang="en-US" dirty="0" err="1" smtClean="0"/>
              <a:t>otolarynologist</a:t>
            </a:r>
            <a:r>
              <a:rPr lang="en-US" dirty="0" smtClean="0"/>
              <a:t> using iPhone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b="1" dirty="0" smtClean="0"/>
              <a:t>iBGStar Blood Glucose Monitoring System</a:t>
            </a:r>
            <a:r>
              <a:rPr lang="en-US" dirty="0" smtClean="0"/>
              <a:t> (</a:t>
            </a:r>
            <a:r>
              <a:rPr lang="en-US" dirty="0" err="1" smtClean="0"/>
              <a:t>Drell</a:t>
            </a:r>
            <a:r>
              <a:rPr lang="en-US" dirty="0" smtClean="0"/>
              <a:t>, 2014): measure blood sugar through portable meter connected to iPhone (for independent use by client)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Digital Reminder Mobile Apps (Apple Inc. App Store,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880" cy="434035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•Pill Monitor Free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•Meds Agenda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•Pill Prompter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•Med Tracker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•Dose organizer </a:t>
            </a:r>
            <a:r>
              <a:rPr lang="en-US" dirty="0" err="1" smtClean="0"/>
              <a:t>Lite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Weaknesses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No form of security</a:t>
            </a:r>
            <a:r>
              <a:rPr lang="en-US" dirty="0" smtClean="0"/>
              <a:t> to safeguard client sensitive health information</a:t>
            </a:r>
          </a:p>
          <a:p>
            <a:endParaRPr lang="en-US" dirty="0" smtClean="0"/>
          </a:p>
          <a:p>
            <a:r>
              <a:rPr lang="en-US" i="1" dirty="0" smtClean="0"/>
              <a:t>Doesn't allow</a:t>
            </a:r>
            <a:r>
              <a:rPr lang="en-US" dirty="0" smtClean="0"/>
              <a:t> for </a:t>
            </a:r>
            <a:r>
              <a:rPr lang="en-US" i="1" dirty="0" smtClean="0"/>
              <a:t>changing the appearance</a:t>
            </a:r>
            <a:r>
              <a:rPr lang="en-US" dirty="0" smtClean="0"/>
              <a:t> of the medication &amp; provides the same screen for every new entry.</a:t>
            </a:r>
          </a:p>
          <a:p>
            <a:endParaRPr lang="en-US" dirty="0" smtClean="0"/>
          </a:p>
          <a:p>
            <a:r>
              <a:rPr lang="en-US" dirty="0" smtClean="0"/>
              <a:t>Mobile application bombards the user with </a:t>
            </a:r>
            <a:r>
              <a:rPr lang="en-US" i="1" dirty="0" smtClean="0"/>
              <a:t>excessive visual stimuli</a:t>
            </a:r>
            <a:r>
              <a:rPr lang="en-US" dirty="0" smtClean="0"/>
              <a:t>, as observed in the above screenshots</a:t>
            </a:r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i="1" dirty="0" smtClean="0"/>
              <a:t>no option</a:t>
            </a:r>
            <a:r>
              <a:rPr lang="en-US" dirty="0" smtClean="0"/>
              <a:t> to synchronize </a:t>
            </a:r>
            <a:r>
              <a:rPr lang="en-US" i="1" dirty="0" smtClean="0"/>
              <a:t>prescription refills</a:t>
            </a:r>
            <a:r>
              <a:rPr lang="en-US" dirty="0" smtClean="0"/>
              <a:t> with the user(s) participating pharmacy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762000"/>
            <a:ext cx="5562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85800"/>
            <a:ext cx="5943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6858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Technical Challenges and requirements: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645152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/>
              <a:t>Password lock</a:t>
            </a:r>
            <a:r>
              <a:rPr lang="en-US" dirty="0" smtClean="0"/>
              <a:t> required as the app stores client </a:t>
            </a:r>
            <a:r>
              <a:rPr lang="en-US" dirty="0" smtClean="0"/>
              <a:t>sensitive </a:t>
            </a:r>
            <a:r>
              <a:rPr lang="en-US" dirty="0" smtClean="0"/>
              <a:t>information</a:t>
            </a:r>
          </a:p>
          <a:p>
            <a:endParaRPr lang="en-US" dirty="0" smtClean="0"/>
          </a:p>
          <a:p>
            <a:r>
              <a:rPr lang="en-US" i="1" dirty="0" smtClean="0"/>
              <a:t>Spanish </a:t>
            </a:r>
            <a:r>
              <a:rPr lang="en-US" i="1" dirty="0" smtClean="0"/>
              <a:t>translations</a:t>
            </a:r>
            <a:r>
              <a:rPr lang="en-US" dirty="0" smtClean="0"/>
              <a:t> </a:t>
            </a:r>
            <a:r>
              <a:rPr lang="en-US" dirty="0" smtClean="0"/>
              <a:t>will be considered to address </a:t>
            </a:r>
            <a:r>
              <a:rPr lang="en-US" dirty="0" smtClean="0"/>
              <a:t>the large Spanish </a:t>
            </a:r>
            <a:r>
              <a:rPr lang="en-US" dirty="0" smtClean="0"/>
              <a:t>speaking population</a:t>
            </a:r>
          </a:p>
          <a:p>
            <a:endParaRPr lang="en-US" dirty="0" smtClean="0"/>
          </a:p>
          <a:p>
            <a:r>
              <a:rPr lang="en-US" dirty="0" smtClean="0"/>
              <a:t>Means of synchronizing </a:t>
            </a:r>
            <a:r>
              <a:rPr lang="en-US" i="1" dirty="0" smtClean="0"/>
              <a:t>participating </a:t>
            </a:r>
            <a:r>
              <a:rPr lang="en-US" i="1" dirty="0" smtClean="0"/>
              <a:t>pharmacy</a:t>
            </a:r>
            <a:r>
              <a:rPr lang="en-US" dirty="0" smtClean="0"/>
              <a:t> to reflect real time generic medication prices</a:t>
            </a:r>
          </a:p>
          <a:p>
            <a:endParaRPr lang="en-US" dirty="0" smtClean="0"/>
          </a:p>
          <a:p>
            <a:r>
              <a:rPr lang="en-US" i="1" dirty="0" smtClean="0"/>
              <a:t>Screen magnification</a:t>
            </a:r>
            <a:r>
              <a:rPr lang="en-US" dirty="0" smtClean="0"/>
              <a:t> options such as tapping or pinching to zoom in or out for the </a:t>
            </a:r>
            <a:r>
              <a:rPr lang="en-US" dirty="0" err="1" smtClean="0"/>
              <a:t>geriatic</a:t>
            </a:r>
            <a:r>
              <a:rPr lang="en-US" dirty="0" smtClean="0"/>
              <a:t> population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sz="3200" dirty="0" smtClean="0"/>
              <a:t>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MedRemind will support two classes of users within its design interface: 1. Administrator and 2. User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Administrator:</a:t>
            </a:r>
          </a:p>
          <a:p>
            <a:r>
              <a:rPr lang="en-US" dirty="0" smtClean="0"/>
              <a:t>Assumed that the owner of the smartphone will be the primary user of the mobile application</a:t>
            </a:r>
          </a:p>
          <a:p>
            <a:endParaRPr lang="en-US" dirty="0" smtClean="0"/>
          </a:p>
          <a:p>
            <a:r>
              <a:rPr lang="en-US" dirty="0" smtClean="0"/>
              <a:t>Client sensitive information pertaining to medical records will be stored in the administrator profile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665</TotalTime>
  <Words>702</Words>
  <Application>Microsoft Office PowerPoint</Application>
  <PresentationFormat>On-screen Show (4:3)</PresentationFormat>
  <Paragraphs>105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Aspect</vt:lpstr>
      <vt:lpstr>CSC 505 - User Interface Design</vt:lpstr>
      <vt:lpstr>Introduction</vt:lpstr>
      <vt:lpstr>Existing applications and projects similar to MedRemind</vt:lpstr>
      <vt:lpstr>Digital Reminder Mobile Apps (Apple Inc. App Store, 2014)</vt:lpstr>
      <vt:lpstr>Weaknesses</vt:lpstr>
      <vt:lpstr>Slide 6</vt:lpstr>
      <vt:lpstr>Slide 7</vt:lpstr>
      <vt:lpstr>Technical Challenges and requirements:</vt:lpstr>
      <vt:lpstr>User Classes</vt:lpstr>
      <vt:lpstr>Personas</vt:lpstr>
      <vt:lpstr>Domain Analysis</vt:lpstr>
      <vt:lpstr>Domain Analysis Identifying Relationships</vt:lpstr>
      <vt:lpstr>Scenarios</vt:lpstr>
      <vt:lpstr>    STORYBOARD Figure 1: Password requirement for entry into the MedRemind mobile app </vt:lpstr>
      <vt:lpstr> </vt:lpstr>
      <vt:lpstr> </vt:lpstr>
      <vt:lpstr> </vt:lpstr>
      <vt:lpstr>References:</vt:lpstr>
      <vt:lpstr>Thank You!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505 - User Interface Design</dc:title>
  <dc:creator>Devayan</dc:creator>
  <cp:lastModifiedBy>Devayan</cp:lastModifiedBy>
  <cp:revision>89</cp:revision>
  <dcterms:created xsi:type="dcterms:W3CDTF">2014-12-09T19:17:37Z</dcterms:created>
  <dcterms:modified xsi:type="dcterms:W3CDTF">2014-12-10T18:21:00Z</dcterms:modified>
</cp:coreProperties>
</file>