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772400" cx="10058400"/>
  <p:notesSz cx="10058400" cy="77724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F86230-D106-472F-9C4D-9AF1737E2A43}">
  <a:tblStyle styleId="{72F86230-D106-472F-9C4D-9AF1737E2A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Tahoma-bold.fntdata"/><Relationship Id="rId21" Type="http://schemas.openxmlformats.org/officeDocument/2006/relationships/slide" Target="slides/slide15.xml"/><Relationship Id="rId43" Type="http://schemas.openxmlformats.org/officeDocument/2006/relationships/font" Target="fonts/Tahom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rect b="b" l="l" r="r" t="t"/>
            <a:pathLst>
              <a:path extrusionOk="0" h="1066800" w="91440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ugs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Git	for Version	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does a commit &amp;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{72F86230-D106-472F-9C4D-9AF1737E2A43}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does a pull (fetch &amp; merge)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rect b="b" l="l" r="r" t="t"/>
            <a:pathLst>
              <a:path extrusionOk="0" h="307339" w="395605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rect b="b" l="l" r="r" t="t"/>
            <a:pathLst>
              <a:path extrusionOk="0" h="315595" w="395605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git	areas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422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copy on git,  files can be: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(committed)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Checked out and modified,  but not yet committed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(working copy)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279400" lvl="0" marL="292100" marR="48133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 in-between, in 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"staging" area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1" marL="584200" marR="5080" rtl="0" algn="l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files are ready  to be committed.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4625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commit saves a snapshot of all staged state.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736600" lvl="0" marL="7493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Unmodified/modified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14300" lvl="0" marL="1270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279400" lvl="0" marL="2921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Committed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	Git	workflow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in your working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files, adding snapshots of them to your staging area.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5080" rtl="0" algn="l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takes the files in the staging area and stores  that snapshot permanently to your Git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 Git	configuration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name and email for Git to use when you commit: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	Git	repo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736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1" lang="en-US" sz="24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common scenarios: (only do one of these)</a:t>
            </a:r>
            <a:endParaRPr b="0" i="0" sz="24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Git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in your current directory.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you can commit files in that directory into the repo.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message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clone a remote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	localDirectoryName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2" marL="927100" marR="5080" rtl="0" algn="l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the given local directory, containing a working copy of  the files from the repo, and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(used to hold the  staging area and your actual local repo)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	Git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124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Created by Linus Torvalds,  creator of Linux, in 2005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Came out of Linux development community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to do version control on Linux kernel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Git: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68325" lvl="1" marL="923925" marR="1911350" rtl="0" algn="l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for non-linear development  (thousands of parallel branches)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distributed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Able to handle large projects efficiently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commands</a:t>
            </a:r>
            <a:endParaRPr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{72F86230-D106-472F-9C4D-9AF1737E2A43}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indent="0" lvl="0" marL="939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 [dir]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 a Git repository so you can add to it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add	</a:t>
                      </a:r>
                      <a:r>
                        <a:rPr b="1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adds file contents to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commit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records a snapshot of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status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3403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 the status of your files in the working  directory and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diff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80200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shows diff of what is staged and what is  modified but unstaged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help 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get help info about a particular 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pull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1625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fetch from a remote repo and try to merge  into the current branch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push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113664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push your new branches and data to a remote  repository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958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others: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init, reset, branch, checkout, merge, log, tag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and commit	a	file</a:t>
            </a:r>
            <a:endParaRPr/>
          </a:p>
        </p:txBody>
      </p:sp>
      <p:sp>
        <p:nvSpPr>
          <p:cNvPr id="524" name="Google Shape;524;p27"/>
          <p:cNvSpPr txBox="1"/>
          <p:nvPr>
            <p:ph idx="1" type="body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228600" lvl="0" marL="240665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The first time we ask a file to be tracked, </a:t>
            </a:r>
            <a:r>
              <a:rPr i="1" lang="en-US" sz="2450">
                <a:latin typeface="Tahoma"/>
                <a:ea typeface="Tahoma"/>
                <a:cs typeface="Tahoma"/>
                <a:sym typeface="Tahoma"/>
              </a:rPr>
              <a:t>and every time  before we commit a file</a:t>
            </a:r>
            <a:r>
              <a:rPr lang="en-US"/>
              <a:t>, we must add it to the staging area:</a:t>
            </a:r>
            <a:endParaRPr sz="2450"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add Hello.java Goodbye.java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Takes a snapshot of these files, adds them to the staging area.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move staged changes into the repo, we commit:</a:t>
            </a:r>
            <a:endParaRPr/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commit –m "Fixing bug #22"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undo changes on a file before you have committed it: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794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2921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(unstages the file)  (undoes your changes)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All these commands are acting on your local version of repo.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/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Viewing/undoing changes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view status of files in working directory and staging area: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what is modified but unstaged: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a log of all changes in your local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(shorter version)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9300" marR="232156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Edited first line of readme  258efa7 Added line to readme  0e52da7 Initial commit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show only the 5 most recent updates), etc.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Branching and merging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uses branching heavily to switch between multiple tasks.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list all local branches: (* = current branch)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switch to a given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merge changes from a branch into the local master: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Interaction	w/	remote	repo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changes to the remote repo.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remote repo to get most recent changes.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(fix conflicts if necessary, add/commit them to your local repo)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19075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fetch the most recent updates from the remote repo into  your local repo, and put them into your working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r>
              <a:t/>
            </a:r>
            <a:endParaRPr b="0" i="0" sz="3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put your changes from your local repo in the remote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What is Git &amp; Github ?</a:t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 an example of </a:t>
            </a: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412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 is a system that records changes to a file or set of files and helps  us recall specific versions later if needed. E.g. Subversion (SVN), CVS etc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It allows you to 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 files or the whole project to an earlier state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Compare changes over time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See who modified what?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modifications by collaborators with the permission of admin/owners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version control tool that will allow you to perform all kinds of operations to fetch data from the central server or push data to it whereas GitHub is a core hosting platform for version control collaboration. GitHub is a company that allows you to host a central repository in a remote server</a:t>
            </a: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 </a:t>
            </a:r>
            <a:endParaRPr b="0" i="0" sz="192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-2094" lvl="0" marL="3526727" marR="351764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REMOTE 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Github Structure</a:t>
            </a:r>
            <a:endParaRPr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21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user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2009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rect b="b" l="l" r="r" t="t"/>
            <a:pathLst>
              <a:path extrusionOk="0" h="538480" w="652144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extrusionOk="0" h="538480" w="652144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extrusionOk="0" h="538480" w="652144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extrusionOk="0" h="538480" w="652144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extrusionOk="0" h="538480" w="652144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extrusionOk="0" h="538480" w="652144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rect b="b" l="l" r="r" t="t"/>
            <a:pathLst>
              <a:path extrusionOk="0" h="538480" w="727709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extrusionOk="0" h="538480" w="727709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extrusionOk="0" h="538480" w="727709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extrusionOk="0" h="538480" w="727709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extrusionOk="0" h="538480" w="727709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extrusionOk="0" h="538480" w="727709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rect b="b" l="l" r="r" t="t"/>
            <a:pathLst>
              <a:path extrusionOk="0" h="538480" w="575944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extrusionOk="0" h="538480" w="575944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extrusionOk="0" h="538480" w="575944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extrusionOk="0" h="538480" w="575944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extrusionOk="0" h="538480" w="575944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extrusionOk="0" h="538480" w="575944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rect b="b" l="l" r="r" t="t"/>
            <a:pathLst>
              <a:path extrusionOk="0" h="538480" w="705484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extrusionOk="0" h="538480" w="705484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extrusionOk="0" h="538480" w="705484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extrusionOk="0" h="538480" w="705484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extrusionOk="0" h="538480" w="705484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extrusionOk="0" h="538480" w="705484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5608" marR="19069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public repositories  and collaborators on all plans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Ability to add unlimited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repository collaborators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5608" marR="32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Public repositories are open  to view and copy but not  commit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7005" marR="24307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Organizations are great for  that need multiple owners &amp;  admins.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3778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  (&gt; Personal)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Team-based access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7005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owners, admins, &amp;  collaborators using teams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rect b="b" l="l" r="r" t="t"/>
            <a:pathLst>
              <a:path extrusionOk="0" h="2209800" w="135382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anchorCtr="0" anchor="t" bIns="0" lIns="0" spcFirstLastPara="1" rIns="0" wrap="square" tIns="30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CLONE TO GET LOCAL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rect b="b" l="l" r="r" t="t"/>
            <a:pathLst>
              <a:path extrusionOk="0" h="464820" w="7620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extrusionOk="0" h="464820" w="7620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extrusionOk="0" h="464820" w="7620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extrusionOk="0" h="464820" w="76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464820" w="76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rect b="b" l="l" r="r" t="t"/>
            <a:pathLst>
              <a:path extrusionOk="0" h="307975" w="573404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Important Concepts for Github Users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repo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for multiple people to work together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Master in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final version that is considered ready to use by anybody in the team or outside if  repository is public.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Branch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 in your project, for an environment where you can try out new ideas.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you make on a branch don't affect the master unless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committed to branch reflects for you to keep track of different versions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Adding Commits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your progress as you work on a branch or master.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352743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transparent history that others can follow to understand what you've done  and why.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Forking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copy for you to work on independently without any changes to theirs.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pull request to owner so that the owner can incorporate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Concepts for Github Users ..</a:t>
            </a:r>
            <a:endParaRPr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initiates discussion about your commits or changes made to a code.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exactly what changes would be merged if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GitHub's @mention system in your Pull Request message to ask for feedback from  specific people or teams, or for someone to review your work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bugs or issues with codes that need rectification.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remain open unless resolved.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filtered, Can be labeled as bug/enancement/ question/help wanted etc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can be used to notify someone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Markdown syntax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is a way to style text on the web.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4435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descriptions and comments of Issues and Pull Requests. These include  @mentions as well as references to SHA-1 hashes, Issues, and 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Watch and Star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notifies us of all conversations over and above your @mentions, commits,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discussion. Star will favorite it but not show on your dashboards like watch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Understanding Github Workflow</a:t>
            </a:r>
            <a:endParaRPr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rPr b="1" i="0" lang="en-US" sz="1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*Deploying the code is  for development projects</a:t>
            </a:r>
            <a:endParaRPr b="0" i="0" sz="1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rect b="b" l="l" r="r" t="t"/>
            <a:pathLst>
              <a:path extrusionOk="0" h="2664460" w="12000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rect b="b" l="l" r="r" t="t"/>
            <a:pathLst>
              <a:path extrusionOk="0" h="3124200" w="12000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or Push to branch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rect b="b" l="l" r="r" t="t"/>
            <a:pathLst>
              <a:path extrusionOk="0" h="3121660" w="12000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rect b="b" l="l" r="r" t="t"/>
            <a:pathLst>
              <a:path extrusionOk="0" h="2440304" w="12000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019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12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Issues/ Resolve Issues  Mention Individuals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700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Centralized VCS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88646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Subversion, CVS, Perforce, etc.  A central server repository (repo)  holds the "official copy" of the code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1703070" rtl="0" algn="l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 maintains the sole  version history of the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031364" rtl="0" algn="l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"checkouts" of it  to your local copy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local modifications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changes are not versioned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1797050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done, you  "check in" back to the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checkin increments the repo's version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Arial"/>
              <a:buNone/>
            </a:pPr>
            <a:r>
              <a:rPr b="1" i="0" lang="en-US" sz="484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Github Desktop Demo</a:t>
            </a:r>
            <a:endParaRPr b="0" i="0" sz="4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download Github Desktop </a:t>
            </a: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979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 txBox="1"/>
          <p:nvPr>
            <p:ph idx="1" type="body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want to use some code which is present in a public repository, you can directly copy the contents by cloning or downloading.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Distributed VCS (Git)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21551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git, mercurial, etc., you don't "checkout"  from a central repo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"clone" it and "pull" changes from it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3270884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repo is a complete copy  of everything on the remote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yours is "just as good" as theirs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operations are local: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in/out from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 changes to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repo keeps version history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ready, you can "push" changes back to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snapshots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508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Centralized VCS like Subversion  track version data on each  individual file.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228600" lvl="0" marL="241300" marR="19558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keeps "snapshots" of the  entire state of the project.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245109" rtl="0" algn="l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checkin version of the  overall code has a copy of  each file in it.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files change on a given  checkin, some do not.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redundancy, but faster.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67640" lvl="0" marL="18161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 new git is initialized as a remote 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307" marR="0" rtl="0" algn="l">
              <a:lnSpc>
                <a:spcPct val="100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Remote repository	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6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90" marR="0" rtl="0" algn="ctr">
              <a:lnSpc>
                <a:spcPct val="100000"/>
              </a:lnSpc>
              <a:spcBef>
                <a:spcPts val="1392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and Peter clone the git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{72F86230-D106-472F-9C4D-9AF1737E2A43}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indent="0" lvl="0" marL="441959" marR="429894" rtl="0" algn="ctr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  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