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41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55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0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0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A80032CF-B9E2-4375-AA25-259E90E2011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F15F372-F372-4D5A-8659-B90567992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6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B426-08F6-461C-9359-7FE9CEA0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78" y="1710047"/>
            <a:ext cx="10473561" cy="2101932"/>
          </a:xfrm>
        </p:spPr>
        <p:txBody>
          <a:bodyPr>
            <a:noAutofit/>
          </a:bodyPr>
          <a:lstStyle/>
          <a:p>
            <a:r>
              <a:rPr lang="en-US" sz="5400" dirty="0"/>
              <a:t>Linear Regression : A brief Introduction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2201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7112-D803-4CB6-AB51-8CF6ACBE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179" y="2778826"/>
            <a:ext cx="8039595" cy="1335974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THANK YOU	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11618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083B-79F1-4FDC-B248-8FCF6CC6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756"/>
            <a:ext cx="11287496" cy="1049235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7DC2-10E3-44B0-A55E-05E4708B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9" y="1294410"/>
            <a:ext cx="9761076" cy="5355771"/>
          </a:xfrm>
        </p:spPr>
        <p:txBody>
          <a:bodyPr>
            <a:noAutofit/>
          </a:bodyPr>
          <a:lstStyle/>
          <a:p>
            <a:r>
              <a:rPr lang="en-IN" sz="2400" dirty="0"/>
              <a:t>Linear regression is a machine learning algorithm which is based on the Supervised Learning. </a:t>
            </a:r>
          </a:p>
          <a:p>
            <a:r>
              <a:rPr lang="en-US" sz="2400" dirty="0"/>
              <a:t>Supervised learning is the type of machine learning in which machines are trained using well "labelled" training data, and on basis of that data, machines predict the output.</a:t>
            </a:r>
          </a:p>
          <a:p>
            <a:r>
              <a:rPr lang="en-US" sz="2400" dirty="0"/>
              <a:t>Linear Regression is an analysis that assesses whether one or more predictor variable explains the dependent variable.</a:t>
            </a:r>
          </a:p>
          <a:p>
            <a:r>
              <a:rPr lang="en-US" sz="2400" dirty="0"/>
              <a:t>Regression models a target prediction value(y) based on independent variables(x)</a:t>
            </a:r>
          </a:p>
          <a:p>
            <a:r>
              <a:rPr lang="en-US" sz="2400" dirty="0"/>
              <a:t>Regression is mostly used for finding out relationship between variables, forecasting and trends.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719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86E8-799C-4EC7-892C-79BB75EC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437"/>
            <a:ext cx="11263745" cy="981033"/>
          </a:xfrm>
        </p:spPr>
        <p:txBody>
          <a:bodyPr>
            <a:noAutofit/>
          </a:bodyPr>
          <a:lstStyle/>
          <a:p>
            <a:pPr algn="ctr"/>
            <a:r>
              <a:rPr lang="en-IN" sz="5400" u="sng" dirty="0"/>
              <a:t>Linear Regression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DC45-361E-4974-8756-6CB9CBF6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978"/>
            <a:ext cx="10052022" cy="4548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Linear Regression has five basic key assumptions: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/>
                </a:solidFill>
                <a:effectLst/>
              </a:rPr>
              <a:t>Linear relationship:</a:t>
            </a:r>
            <a:r>
              <a:rPr lang="en-US" sz="2400" dirty="0">
                <a:solidFill>
                  <a:schemeClr val="tx2"/>
                </a:solidFill>
                <a:effectLst/>
              </a:rPr>
              <a:t> There exists a linear relationship between the independent variable(x) and the dependent variable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  <a:effectLst/>
              </a:rPr>
              <a:t>y).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Homoscedasticity:</a:t>
            </a:r>
            <a:r>
              <a:rPr lang="en-US" sz="2400" dirty="0">
                <a:effectLst/>
              </a:rPr>
              <a:t>Error terms must showcase constant   variance.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No or little  multicollinearity.</a:t>
            </a: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Residuals should follow a normal distribution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  </a:t>
            </a:r>
            <a:r>
              <a:rPr lang="en-IN" sz="2400" dirty="0"/>
              <a:t>No autocorrelations in error terms.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06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0E6B-B35C-4A1C-A3B7-C84E4479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739"/>
            <a:ext cx="11263745" cy="115267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      </a:t>
            </a:r>
            <a:r>
              <a:rPr lang="en-IN" sz="5400" u="sng" dirty="0"/>
              <a:t>Types of Linear Regression 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A717-DBD2-460E-8CA5-D6E5863B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9" y="1330418"/>
            <a:ext cx="10829306" cy="5581403"/>
          </a:xfrm>
        </p:spPr>
        <p:txBody>
          <a:bodyPr/>
          <a:lstStyle/>
          <a:p>
            <a:r>
              <a:rPr lang="en-IN" sz="2400" dirty="0"/>
              <a:t>Simple Linear Regression:</a:t>
            </a:r>
            <a:r>
              <a:rPr lang="en-US" sz="2400" dirty="0"/>
              <a:t>It is a type of Regression algorithms that models the relationship between a dependent variable and a single independent variable .The motive of the linear regression algorithm is to find the best values for m and c such that the errors are minimum in the equation y=</a:t>
            </a:r>
            <a:r>
              <a:rPr lang="en-US" sz="2400" dirty="0" err="1"/>
              <a:t>mx+c</a:t>
            </a:r>
            <a:r>
              <a:rPr lang="en-US" sz="2400" dirty="0"/>
              <a:t> , where m is slope and c is the intercept on y axis.</a:t>
            </a:r>
          </a:p>
          <a:p>
            <a:r>
              <a:rPr lang="en-US" sz="2400" dirty="0"/>
              <a:t>Multiple Linear Regression: It is a basically an extension of Simple linear </a:t>
            </a:r>
            <a:r>
              <a:rPr lang="en-IN" sz="2400" i="1" dirty="0"/>
              <a:t>regression</a:t>
            </a:r>
            <a:r>
              <a:rPr lang="en-US" sz="2400" dirty="0"/>
              <a:t>, if more than one independent variable is used to predict the value of a numerical dependent variable.</a:t>
            </a:r>
          </a:p>
          <a:p>
            <a:pPr lvl="2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1AD52-3FBB-451D-A3F0-266B39E6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30" y="4868883"/>
            <a:ext cx="4221941" cy="486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9A6E6-079C-4A72-8951-EFBEB1EF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55" y="4773088"/>
            <a:ext cx="5093306" cy="19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7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606-F028-4FAC-BA41-C90B33FE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74815"/>
            <a:ext cx="11239995" cy="940526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61A9-D14C-453F-97D2-E883B00B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97" y="1015341"/>
            <a:ext cx="10319658" cy="536170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Scatter plots</a:t>
            </a:r>
            <a:r>
              <a:rPr lang="en-US" sz="2800" dirty="0"/>
              <a:t> are the graphs that present the relationship between two variables in a data-set. It represents data points on a two-dimensional plane or on a </a:t>
            </a:r>
            <a:r>
              <a:rPr lang="en-US" sz="2800" b="1" dirty="0"/>
              <a:t>Cartesian system</a:t>
            </a:r>
            <a:r>
              <a:rPr lang="en-US" sz="2800" dirty="0"/>
              <a:t>. </a:t>
            </a:r>
            <a:r>
              <a:rPr lang="en-US" sz="2800" b="0" dirty="0">
                <a:effectLst/>
              </a:rPr>
              <a:t>The independent variable or attribute is plotted on the X-axis, while the dependent variable is plotted on the Y-axis</a:t>
            </a:r>
            <a:r>
              <a:rPr lang="en-US" sz="2800" dirty="0"/>
              <a:t>. These plots are often called </a:t>
            </a:r>
            <a:r>
              <a:rPr lang="en-US" sz="2800" b="1" dirty="0"/>
              <a:t>scatter graphs</a:t>
            </a:r>
            <a:r>
              <a:rPr lang="en-US" sz="2800" dirty="0"/>
              <a:t> or </a:t>
            </a:r>
            <a:r>
              <a:rPr lang="en-US" sz="2800" b="1" dirty="0"/>
              <a:t>scatter diagrams.</a:t>
            </a:r>
          </a:p>
          <a:p>
            <a:r>
              <a:rPr lang="en-US" sz="2800" dirty="0"/>
              <a:t>The data is displayed as a collection of points.</a:t>
            </a:r>
          </a:p>
          <a:p>
            <a:r>
              <a:rPr lang="en-US" sz="2800" b="1" dirty="0"/>
              <a:t>Positive Correlation</a:t>
            </a:r>
            <a:r>
              <a:rPr lang="en-US" sz="2800" dirty="0"/>
              <a:t>: When the points in the graph are rising, moving from left to right, then the scatter plot shows a positive correlation. It means the values of one variable are increasing with respect to another.</a:t>
            </a:r>
          </a:p>
          <a:p>
            <a:r>
              <a:rPr lang="en-IN" sz="2800" b="1" dirty="0"/>
              <a:t>Negative Correlation: </a:t>
            </a:r>
            <a:r>
              <a:rPr lang="en-US" sz="2800" dirty="0"/>
              <a:t>When the points in the scatter graph fall while moving left to right, then it is called a negative correlation. It means the values of one variable are decreasing with respect to another.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4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4E8A-5599-4576-8170-7A8EB1BA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0" y="80752"/>
            <a:ext cx="11222182" cy="1325562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/>
              <a:t>Scatter Plot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2353-C8B4-4138-818C-BDD3B852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358813"/>
            <a:ext cx="10485911" cy="5249805"/>
          </a:xfrm>
        </p:spPr>
        <p:txBody>
          <a:bodyPr/>
          <a:lstStyle/>
          <a:p>
            <a:endParaRPr lang="en-US" dirty="0"/>
          </a:p>
          <a:p>
            <a:r>
              <a:rPr lang="en-US" sz="2000" b="1" dirty="0"/>
              <a:t>No Correlation </a:t>
            </a:r>
            <a:r>
              <a:rPr lang="en-US" sz="2000" dirty="0"/>
              <a:t>When the points are scattered all over the graph and it is difficult to conclude whether the values are increasing or decreasing, then there is no correlation between the variables.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BFEE9-7E32-43CF-9925-B42FB3B7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25" y="3001756"/>
            <a:ext cx="7992373" cy="33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1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C875-33E0-40DA-9081-91AEDF50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1558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/>
              <a:t>Mean Squared Error</a:t>
            </a:r>
            <a:br>
              <a:rPr lang="en-IN" sz="6000" b="1" u="sng" dirty="0"/>
            </a:br>
            <a:r>
              <a:rPr lang="en-IN" sz="6000" b="1" u="sng" dirty="0"/>
              <a:t>(Cost Function)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19EF-9E0F-4958-B84E-6F923996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787236"/>
            <a:ext cx="10782795" cy="4916385"/>
          </a:xfrm>
        </p:spPr>
        <p:txBody>
          <a:bodyPr/>
          <a:lstStyle/>
          <a:p>
            <a:r>
              <a:rPr lang="en-US" sz="2400" dirty="0"/>
              <a:t>The Mean Squared Error measures how close a regression line is to a set of data points. It is a risk function corresponding to the expected value of the squared error loss. </a:t>
            </a:r>
          </a:p>
          <a:p>
            <a:r>
              <a:rPr lang="en-US" sz="2400" dirty="0"/>
              <a:t>Mean square error is calculated by taking the average, specifically the mean, of errors squared from data as it relates to a function. </a:t>
            </a:r>
          </a:p>
          <a:p>
            <a:r>
              <a:rPr lang="en-US" sz="2400" dirty="0"/>
              <a:t>A smaller MSE is preferred because it indicates that the data points are dispersed closely around its central moment (mean).</a:t>
            </a:r>
            <a:endParaRPr lang="en-US" sz="2400" b="1" dirty="0"/>
          </a:p>
          <a:p>
            <a:r>
              <a:rPr lang="en-US" sz="2400" dirty="0"/>
              <a:t>Lesser the MSE =&gt; Smaller is the error =&gt; Better the estimator.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9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802F-0CA2-4DF2-BFD4-70A3EF9D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486888"/>
            <a:ext cx="9969335" cy="5693249"/>
          </a:xfrm>
        </p:spPr>
        <p:txBody>
          <a:bodyPr/>
          <a:lstStyle/>
          <a:p>
            <a:r>
              <a:rPr lang="en-US" sz="2000" dirty="0"/>
              <a:t>The Mean Squared Error is calculated as: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156C1-0204-451C-BD18-EF071441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4" y="1490354"/>
            <a:ext cx="4963885" cy="2107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05BFA-1ABD-4BF7-AEC8-BF65ACB46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79" y="1151907"/>
            <a:ext cx="5622966" cy="33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85B-4798-4A9B-8856-8E45A42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0" y="262393"/>
            <a:ext cx="11144992" cy="1428929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Disadvantages of Linear Regression	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5F2E-F80A-4E02-8579-226C08F3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05" y="1787237"/>
            <a:ext cx="9280567" cy="3443844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is quite sensitive to outliers.</a:t>
            </a:r>
          </a:p>
          <a:p>
            <a:r>
              <a:rPr lang="en-US" sz="2400" b="1" dirty="0"/>
              <a:t>Linear Regression is Limited to Linear Relationships-</a:t>
            </a:r>
            <a:r>
              <a:rPr lang="en-US" sz="2400" dirty="0"/>
              <a:t>By its nature, linear regression only looks at linear relationships between dependent and independent variables.</a:t>
            </a:r>
          </a:p>
          <a:p>
            <a:r>
              <a:rPr lang="en-US" sz="2400" dirty="0"/>
              <a:t>It is prone to multicollinearity between Independent Variables.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56108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536</TotalTime>
  <Words>628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Courier New</vt:lpstr>
      <vt:lpstr>Wingdings 2</vt:lpstr>
      <vt:lpstr>View</vt:lpstr>
      <vt:lpstr>Linear Regression : A brief Introduction</vt:lpstr>
      <vt:lpstr>Linear Regression</vt:lpstr>
      <vt:lpstr>Linear Regression Contd.</vt:lpstr>
      <vt:lpstr>      Types of Linear Regression  </vt:lpstr>
      <vt:lpstr>Scatter Plot</vt:lpstr>
      <vt:lpstr>Scatter Plot Contd.</vt:lpstr>
      <vt:lpstr>Mean Squared Error (Cost Function) </vt:lpstr>
      <vt:lpstr>PowerPoint Presentation</vt:lpstr>
      <vt:lpstr>Disadvantages of Linear Regression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Ayush Dev</dc:creator>
  <cp:lastModifiedBy>Ayush Dev</cp:lastModifiedBy>
  <cp:revision>9</cp:revision>
  <dcterms:created xsi:type="dcterms:W3CDTF">2022-10-11T22:00:16Z</dcterms:created>
  <dcterms:modified xsi:type="dcterms:W3CDTF">2022-10-31T19:55:53Z</dcterms:modified>
</cp:coreProperties>
</file>