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75B1B2A-65A7-4F4A-97B3-4DCB4954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dirty="0"/>
              <a:t>Cardiophile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0CA56-2942-F9AF-B58C-3839F88FF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Tableau Project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nal Story1">
            <a:extLst>
              <a:ext uri="{FF2B5EF4-FFF2-40B4-BE49-F238E27FC236}">
                <a16:creationId xmlns:a16="http://schemas.microsoft.com/office/drawing/2014/main" id="{11A09C41-8C4B-4B33-AA16-D8E1E686B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inal Story3">
            <a:extLst>
              <a:ext uri="{FF2B5EF4-FFF2-40B4-BE49-F238E27FC236}">
                <a16:creationId xmlns:a16="http://schemas.microsoft.com/office/drawing/2014/main" id="{A70BDF8D-BBBE-4DD9-916B-4243DEB9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nal Story4">
            <a:extLst>
              <a:ext uri="{FF2B5EF4-FFF2-40B4-BE49-F238E27FC236}">
                <a16:creationId xmlns:a16="http://schemas.microsoft.com/office/drawing/2014/main" id="{E95BF7F7-40F9-4469-B706-C3C156173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inal Story5">
            <a:extLst>
              <a:ext uri="{FF2B5EF4-FFF2-40B4-BE49-F238E27FC236}">
                <a16:creationId xmlns:a16="http://schemas.microsoft.com/office/drawing/2014/main" id="{C65DDD84-B987-451E-8886-D57F9162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inal Story6">
            <a:extLst>
              <a:ext uri="{FF2B5EF4-FFF2-40B4-BE49-F238E27FC236}">
                <a16:creationId xmlns:a16="http://schemas.microsoft.com/office/drawing/2014/main" id="{5678792C-E8DB-444C-AD29-64E7FFE6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inal Story7">
            <a:extLst>
              <a:ext uri="{FF2B5EF4-FFF2-40B4-BE49-F238E27FC236}">
                <a16:creationId xmlns:a16="http://schemas.microsoft.com/office/drawing/2014/main" id="{4E3719FD-65BA-4B69-8F25-4149218B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inal Story8">
            <a:extLst>
              <a:ext uri="{FF2B5EF4-FFF2-40B4-BE49-F238E27FC236}">
                <a16:creationId xmlns:a16="http://schemas.microsoft.com/office/drawing/2014/main" id="{E322CB57-8224-4B47-B652-5BC99980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inal Story9">
            <a:extLst>
              <a:ext uri="{FF2B5EF4-FFF2-40B4-BE49-F238E27FC236}">
                <a16:creationId xmlns:a16="http://schemas.microsoft.com/office/drawing/2014/main" id="{F9CBCA2D-1CB6-42BE-BDDF-8B55E511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91" y="0"/>
            <a:ext cx="654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Cardiophile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Cardiophile</dc:title>
  <dc:creator/>
  <cp:lastModifiedBy>Deven Babubhai Patel</cp:lastModifiedBy>
  <cp:revision>1</cp:revision>
  <dcterms:created xsi:type="dcterms:W3CDTF">2023-12-20T02:31:28Z</dcterms:created>
  <dcterms:modified xsi:type="dcterms:W3CDTF">2023-12-20T02:33:06Z</dcterms:modified>
</cp:coreProperties>
</file>