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58" r:id="rId4"/>
    <p:sldId id="296" r:id="rId5"/>
    <p:sldId id="297" r:id="rId6"/>
    <p:sldId id="257" r:id="rId7"/>
    <p:sldId id="294" r:id="rId8"/>
    <p:sldId id="295" r:id="rId9"/>
    <p:sldId id="298" r:id="rId10"/>
    <p:sldId id="299" r:id="rId11"/>
    <p:sldId id="300" r:id="rId12"/>
    <p:sldId id="301" r:id="rId13"/>
    <p:sldId id="302" r:id="rId14"/>
    <p:sldId id="264" r:id="rId15"/>
    <p:sldId id="27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56E66-A82A-408B-BA4E-9A2ED38B8C64}" v="120" dt="2022-09-06T23:24:23.691"/>
    <p1510:client id="{040D1842-1FF7-4901-9FAC-87C85D3C1654}" v="34" dt="2022-09-05T03:02:54.018"/>
    <p1510:client id="{5E2F8FE6-6897-497B-B05D-1F3D304F42C3}" v="120" dt="2022-09-05T04:32:31.558"/>
    <p1510:client id="{73886A26-1453-42DC-88ED-E3ACAF19091C}" v="396" dt="2022-09-05T04:52:52.674"/>
    <p1510:client id="{96D271AA-BDAB-4F8B-85AE-7820E34C6FBC}" v="43" dt="2022-09-20T14:19:21.788"/>
    <p1510:client id="{EE0609DB-DE34-4781-AEF7-B8186FB9575D}" v="36" dt="2022-09-20T23:45:34.494"/>
    <p1510:client id="{F998BCC1-AF97-40AB-AA42-29D4A27F802D}" v="2792" dt="2022-09-20T06:13:34.032"/>
  </p1510:revLst>
</p1510:revInfo>
</file>

<file path=ppt/tableStyles.xml><?xml version="1.0" encoding="utf-8"?>
<a:tblStyleLst xmlns:a="http://schemas.openxmlformats.org/drawingml/2006/main" def="{CA7E0CAB-7CF4-4DB1-AA49-356D83D64338}">
  <a:tblStyle styleId="{CA7E0CAB-7CF4-4DB1-AA49-356D83D64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ehoan" userId="1f61dc11bab85bc8" providerId="Windows Live" clId="Web-{5E2F8FE6-6897-497B-B05D-1F3D304F42C3}"/>
    <pc:docChg chg="addSld modSld sldOrd">
      <pc:chgData name="Lee Sehoan" userId="1f61dc11bab85bc8" providerId="Windows Live" clId="Web-{5E2F8FE6-6897-497B-B05D-1F3D304F42C3}" dt="2022-09-05T04:32:31.558" v="110"/>
      <pc:docMkLst>
        <pc:docMk/>
      </pc:docMkLst>
      <pc:sldChg chg="modSp">
        <pc:chgData name="Lee Sehoan" userId="1f61dc11bab85bc8" providerId="Windows Live" clId="Web-{5E2F8FE6-6897-497B-B05D-1F3D304F42C3}" dt="2022-09-05T04:11:17.612" v="30" actId="20577"/>
        <pc:sldMkLst>
          <pc:docMk/>
          <pc:sldMk cId="0" sldId="256"/>
        </pc:sldMkLst>
        <pc:spChg chg="mod">
          <ac:chgData name="Lee Sehoan" userId="1f61dc11bab85bc8" providerId="Windows Live" clId="Web-{5E2F8FE6-6897-497B-B05D-1F3D304F42C3}" dt="2022-09-05T04:11:17.612" v="30" actId="20577"/>
          <ac:spMkLst>
            <pc:docMk/>
            <pc:sldMk cId="0" sldId="256"/>
            <ac:spMk id="93" creationId="{00000000-0000-0000-0000-000000000000}"/>
          </ac:spMkLst>
        </pc:spChg>
      </pc:sldChg>
      <pc:sldChg chg="addSp delSp modSp">
        <pc:chgData name="Lee Sehoan" userId="1f61dc11bab85bc8" providerId="Windows Live" clId="Web-{5E2F8FE6-6897-497B-B05D-1F3D304F42C3}" dt="2022-09-05T04:08:39.607" v="14" actId="1076"/>
        <pc:sldMkLst>
          <pc:docMk/>
          <pc:sldMk cId="0" sldId="257"/>
        </pc:sldMkLst>
        <pc:spChg chg="add del mod">
          <ac:chgData name="Lee Sehoan" userId="1f61dc11bab85bc8" providerId="Windows Live" clId="Web-{5E2F8FE6-6897-497B-B05D-1F3D304F42C3}" dt="2022-09-05T04:06:42.666" v="3"/>
          <ac:spMkLst>
            <pc:docMk/>
            <pc:sldMk cId="0" sldId="257"/>
            <ac:spMk id="2" creationId="{842CBD3E-4A23-953D-657C-65410C7D635E}"/>
          </ac:spMkLst>
        </pc:spChg>
        <pc:spChg chg="mod">
          <ac:chgData name="Lee Sehoan" userId="1f61dc11bab85bc8" providerId="Windows Live" clId="Web-{5E2F8FE6-6897-497B-B05D-1F3D304F42C3}" dt="2022-09-05T04:08:28.169" v="13" actId="20577"/>
          <ac:spMkLst>
            <pc:docMk/>
            <pc:sldMk cId="0" sldId="257"/>
            <ac:spMk id="140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06:35.932" v="0"/>
          <ac:spMkLst>
            <pc:docMk/>
            <pc:sldMk cId="0" sldId="257"/>
            <ac:spMk id="141" creationId="{00000000-0000-0000-0000-000000000000}"/>
          </ac:spMkLst>
        </pc:spChg>
        <pc:picChg chg="add mod">
          <ac:chgData name="Lee Sehoan" userId="1f61dc11bab85bc8" providerId="Windows Live" clId="Web-{5E2F8FE6-6897-497B-B05D-1F3D304F42C3}" dt="2022-09-05T04:08:39.607" v="14" actId="1076"/>
          <ac:picMkLst>
            <pc:docMk/>
            <pc:sldMk cId="0" sldId="257"/>
            <ac:picMk id="3" creationId="{9AFB5475-6F49-1465-7129-44DD045A512C}"/>
          </ac:picMkLst>
        </pc:picChg>
      </pc:sldChg>
      <pc:sldChg chg="modSp ord">
        <pc:chgData name="Lee Sehoan" userId="1f61dc11bab85bc8" providerId="Windows Live" clId="Web-{5E2F8FE6-6897-497B-B05D-1F3D304F42C3}" dt="2022-09-05T04:27:23.392" v="71" actId="20577"/>
        <pc:sldMkLst>
          <pc:docMk/>
          <pc:sldMk cId="0" sldId="258"/>
        </pc:sldMkLst>
        <pc:spChg chg="mod">
          <ac:chgData name="Lee Sehoan" userId="1f61dc11bab85bc8" providerId="Windows Live" clId="Web-{5E2F8FE6-6897-497B-B05D-1F3D304F42C3}" dt="2022-09-05T04:17:06.639" v="55" actId="20577"/>
          <ac:spMkLst>
            <pc:docMk/>
            <pc:sldMk cId="0" sldId="258"/>
            <ac:spMk id="162" creationId="{00000000-0000-0000-0000-000000000000}"/>
          </ac:spMkLst>
        </pc:spChg>
        <pc:spChg chg="mod">
          <ac:chgData name="Lee Sehoan" userId="1f61dc11bab85bc8" providerId="Windows Live" clId="Web-{5E2F8FE6-6897-497B-B05D-1F3D304F42C3}" dt="2022-09-05T04:27:11.157" v="70" actId="20577"/>
          <ac:spMkLst>
            <pc:docMk/>
            <pc:sldMk cId="0" sldId="258"/>
            <ac:spMk id="165" creationId="{00000000-0000-0000-0000-000000000000}"/>
          </ac:spMkLst>
        </pc:spChg>
        <pc:spChg chg="mod">
          <ac:chgData name="Lee Sehoan" userId="1f61dc11bab85bc8" providerId="Windows Live" clId="Web-{5E2F8FE6-6897-497B-B05D-1F3D304F42C3}" dt="2022-09-05T04:13:39.679" v="48" actId="20577"/>
          <ac:spMkLst>
            <pc:docMk/>
            <pc:sldMk cId="0" sldId="258"/>
            <ac:spMk id="166" creationId="{00000000-0000-0000-0000-000000000000}"/>
          </ac:spMkLst>
        </pc:spChg>
        <pc:spChg chg="mod">
          <ac:chgData name="Lee Sehoan" userId="1f61dc11bab85bc8" providerId="Windows Live" clId="Web-{5E2F8FE6-6897-497B-B05D-1F3D304F42C3}" dt="2022-09-05T04:27:23.392" v="71" actId="20577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Lee Sehoan" userId="1f61dc11bab85bc8" providerId="Windows Live" clId="Web-{5E2F8FE6-6897-497B-B05D-1F3D304F42C3}" dt="2022-09-05T04:16:57.123" v="52" actId="20577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Lee Sehoan" userId="1f61dc11bab85bc8" providerId="Windows Live" clId="Web-{5E2F8FE6-6897-497B-B05D-1F3D304F42C3}" dt="2022-09-05T04:22:07.163" v="68" actId="20577"/>
          <ac:spMkLst>
            <pc:docMk/>
            <pc:sldMk cId="0" sldId="258"/>
            <ac:spMk id="173" creationId="{00000000-0000-0000-0000-000000000000}"/>
          </ac:spMkLst>
        </pc:spChg>
      </pc:sldChg>
      <pc:sldChg chg="delSp add replId">
        <pc:chgData name="Lee Sehoan" userId="1f61dc11bab85bc8" providerId="Windows Live" clId="Web-{5E2F8FE6-6897-497B-B05D-1F3D304F42C3}" dt="2022-09-05T04:32:31.558" v="110"/>
        <pc:sldMkLst>
          <pc:docMk/>
          <pc:sldMk cId="22759908" sldId="293"/>
        </pc:sldMkLst>
        <pc:spChg chg="del">
          <ac:chgData name="Lee Sehoan" userId="1f61dc11bab85bc8" providerId="Windows Live" clId="Web-{5E2F8FE6-6897-497B-B05D-1F3D304F42C3}" dt="2022-09-05T04:32:02.682" v="73"/>
          <ac:spMkLst>
            <pc:docMk/>
            <pc:sldMk cId="22759908" sldId="293"/>
            <ac:spMk id="98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07.010" v="75"/>
          <ac:spMkLst>
            <pc:docMk/>
            <pc:sldMk cId="22759908" sldId="293"/>
            <ac:spMk id="99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05.885" v="74"/>
          <ac:spMkLst>
            <pc:docMk/>
            <pc:sldMk cId="22759908" sldId="293"/>
            <ac:spMk id="100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22.260" v="106"/>
          <ac:spMkLst>
            <pc:docMk/>
            <pc:sldMk cId="22759908" sldId="293"/>
            <ac:spMk id="101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35" v="104"/>
          <ac:spMkLst>
            <pc:docMk/>
            <pc:sldMk cId="22759908" sldId="293"/>
            <ac:spMk id="102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35" v="103"/>
          <ac:spMkLst>
            <pc:docMk/>
            <pc:sldMk cId="22759908" sldId="293"/>
            <ac:spMk id="103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22.151" v="105"/>
          <ac:spMkLst>
            <pc:docMk/>
            <pc:sldMk cId="22759908" sldId="293"/>
            <ac:spMk id="104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35" v="102"/>
          <ac:spMkLst>
            <pc:docMk/>
            <pc:sldMk cId="22759908" sldId="293"/>
            <ac:spMk id="105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101"/>
          <ac:spMkLst>
            <pc:docMk/>
            <pc:sldMk cId="22759908" sldId="293"/>
            <ac:spMk id="106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100"/>
          <ac:spMkLst>
            <pc:docMk/>
            <pc:sldMk cId="22759908" sldId="293"/>
            <ac:spMk id="107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5.120" v="78"/>
          <ac:spMkLst>
            <pc:docMk/>
            <pc:sldMk cId="22759908" sldId="293"/>
            <ac:spMk id="108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5.792" v="79"/>
          <ac:spMkLst>
            <pc:docMk/>
            <pc:sldMk cId="22759908" sldId="293"/>
            <ac:spMk id="109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5.088" v="77"/>
          <ac:spMkLst>
            <pc:docMk/>
            <pc:sldMk cId="22759908" sldId="293"/>
            <ac:spMk id="110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4.885" v="76"/>
          <ac:spMkLst>
            <pc:docMk/>
            <pc:sldMk cId="22759908" sldId="293"/>
            <ac:spMk id="111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6.635" v="80"/>
          <ac:spMkLst>
            <pc:docMk/>
            <pc:sldMk cId="22759908" sldId="293"/>
            <ac:spMk id="112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9"/>
          <ac:spMkLst>
            <pc:docMk/>
            <pc:sldMk cId="22759908" sldId="293"/>
            <ac:spMk id="113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8"/>
          <ac:spMkLst>
            <pc:docMk/>
            <pc:sldMk cId="22759908" sldId="293"/>
            <ac:spMk id="114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7"/>
          <ac:spMkLst>
            <pc:docMk/>
            <pc:sldMk cId="22759908" sldId="293"/>
            <ac:spMk id="115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6"/>
          <ac:spMkLst>
            <pc:docMk/>
            <pc:sldMk cId="22759908" sldId="293"/>
            <ac:spMk id="116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5"/>
          <ac:spMkLst>
            <pc:docMk/>
            <pc:sldMk cId="22759908" sldId="293"/>
            <ac:spMk id="117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4"/>
          <ac:spMkLst>
            <pc:docMk/>
            <pc:sldMk cId="22759908" sldId="293"/>
            <ac:spMk id="118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3"/>
          <ac:spMkLst>
            <pc:docMk/>
            <pc:sldMk cId="22759908" sldId="293"/>
            <ac:spMk id="119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2"/>
          <ac:spMkLst>
            <pc:docMk/>
            <pc:sldMk cId="22759908" sldId="293"/>
            <ac:spMk id="120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1"/>
          <ac:spMkLst>
            <pc:docMk/>
            <pc:sldMk cId="22759908" sldId="293"/>
            <ac:spMk id="121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90"/>
          <ac:spMkLst>
            <pc:docMk/>
            <pc:sldMk cId="22759908" sldId="293"/>
            <ac:spMk id="122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9"/>
          <ac:spMkLst>
            <pc:docMk/>
            <pc:sldMk cId="22759908" sldId="293"/>
            <ac:spMk id="123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8"/>
          <ac:spMkLst>
            <pc:docMk/>
            <pc:sldMk cId="22759908" sldId="293"/>
            <ac:spMk id="124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7"/>
          <ac:spMkLst>
            <pc:docMk/>
            <pc:sldMk cId="22759908" sldId="293"/>
            <ac:spMk id="125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6"/>
          <ac:spMkLst>
            <pc:docMk/>
            <pc:sldMk cId="22759908" sldId="293"/>
            <ac:spMk id="126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5"/>
          <ac:spMkLst>
            <pc:docMk/>
            <pc:sldMk cId="22759908" sldId="293"/>
            <ac:spMk id="127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4"/>
          <ac:spMkLst>
            <pc:docMk/>
            <pc:sldMk cId="22759908" sldId="293"/>
            <ac:spMk id="128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3"/>
          <ac:spMkLst>
            <pc:docMk/>
            <pc:sldMk cId="22759908" sldId="293"/>
            <ac:spMk id="129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25.136" v="107"/>
          <ac:spMkLst>
            <pc:docMk/>
            <pc:sldMk cId="22759908" sldId="293"/>
            <ac:spMk id="130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30.308" v="109"/>
          <ac:spMkLst>
            <pc:docMk/>
            <pc:sldMk cId="22759908" sldId="293"/>
            <ac:spMk id="131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2"/>
          <ac:spMkLst>
            <pc:docMk/>
            <pc:sldMk cId="22759908" sldId="293"/>
            <ac:spMk id="132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26.182" v="108"/>
          <ac:spMkLst>
            <pc:docMk/>
            <pc:sldMk cId="22759908" sldId="293"/>
            <ac:spMk id="133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19.620" v="81"/>
          <ac:spMkLst>
            <pc:docMk/>
            <pc:sldMk cId="22759908" sldId="293"/>
            <ac:spMk id="134" creationId="{00000000-0000-0000-0000-000000000000}"/>
          </ac:spMkLst>
        </pc:spChg>
        <pc:spChg chg="del">
          <ac:chgData name="Lee Sehoan" userId="1f61dc11bab85bc8" providerId="Windows Live" clId="Web-{5E2F8FE6-6897-497B-B05D-1F3D304F42C3}" dt="2022-09-05T04:32:31.558" v="110"/>
          <ac:spMkLst>
            <pc:docMk/>
            <pc:sldMk cId="22759908" sldId="293"/>
            <ac:spMk id="135" creationId="{00000000-0000-0000-0000-000000000000}"/>
          </ac:spMkLst>
        </pc:spChg>
      </pc:sldChg>
    </pc:docChg>
  </pc:docChgLst>
  <pc:docChgLst>
    <pc:chgData name="Lee Sehoan" userId="1f61dc11bab85bc8" providerId="Windows Live" clId="Web-{EE0609DB-DE34-4781-AEF7-B8186FB9575D}"/>
    <pc:docChg chg="modSld">
      <pc:chgData name="Lee Sehoan" userId="1f61dc11bab85bc8" providerId="Windows Live" clId="Web-{EE0609DB-DE34-4781-AEF7-B8186FB9575D}" dt="2022-09-20T23:45:32.744" v="19" actId="20577"/>
      <pc:docMkLst>
        <pc:docMk/>
      </pc:docMkLst>
      <pc:sldChg chg="modSp">
        <pc:chgData name="Lee Sehoan" userId="1f61dc11bab85bc8" providerId="Windows Live" clId="Web-{EE0609DB-DE34-4781-AEF7-B8186FB9575D}" dt="2022-09-20T23:45:32.744" v="19" actId="20577"/>
        <pc:sldMkLst>
          <pc:docMk/>
          <pc:sldMk cId="2818966858" sldId="297"/>
        </pc:sldMkLst>
        <pc:spChg chg="mod">
          <ac:chgData name="Lee Sehoan" userId="1f61dc11bab85bc8" providerId="Windows Live" clId="Web-{EE0609DB-DE34-4781-AEF7-B8186FB9575D}" dt="2022-09-20T23:45:32.744" v="19" actId="20577"/>
          <ac:spMkLst>
            <pc:docMk/>
            <pc:sldMk cId="2818966858" sldId="297"/>
            <ac:spMk id="14" creationId="{0E7A276C-A32B-2A04-336F-F86B184B0A92}"/>
          </ac:spMkLst>
        </pc:spChg>
      </pc:sldChg>
    </pc:docChg>
  </pc:docChgLst>
  <pc:docChgLst>
    <pc:chgData name="Lee Sehoan" userId="1f61dc11bab85bc8" providerId="Windows Live" clId="Web-{F998BCC1-AF97-40AB-AA42-29D4A27F802D}"/>
    <pc:docChg chg="addSld delSld modSld sldOrd">
      <pc:chgData name="Lee Sehoan" userId="1f61dc11bab85bc8" providerId="Windows Live" clId="Web-{F998BCC1-AF97-40AB-AA42-29D4A27F802D}" dt="2022-09-20T06:13:34.032" v="2191" actId="1076"/>
      <pc:docMkLst>
        <pc:docMk/>
      </pc:docMkLst>
      <pc:sldChg chg="modSp">
        <pc:chgData name="Lee Sehoan" userId="1f61dc11bab85bc8" providerId="Windows Live" clId="Web-{F998BCC1-AF97-40AB-AA42-29D4A27F802D}" dt="2022-09-19T23:27:30.757" v="15"/>
        <pc:sldMkLst>
          <pc:docMk/>
          <pc:sldMk cId="0" sldId="256"/>
        </pc:sldMkLst>
        <pc:spChg chg="mod">
          <ac:chgData name="Lee Sehoan" userId="1f61dc11bab85bc8" providerId="Windows Live" clId="Web-{F998BCC1-AF97-40AB-AA42-29D4A27F802D}" dt="2022-09-19T23:27:30.757" v="15"/>
          <ac:spMkLst>
            <pc:docMk/>
            <pc:sldMk cId="0" sldId="256"/>
            <ac:spMk id="93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19T23:27:16.366" v="14"/>
          <ac:spMkLst>
            <pc:docMk/>
            <pc:sldMk cId="0" sldId="256"/>
            <ac:spMk id="94" creationId="{00000000-0000-0000-0000-000000000000}"/>
          </ac:spMkLst>
        </pc:spChg>
      </pc:sldChg>
      <pc:sldChg chg="addSp delSp modSp">
        <pc:chgData name="Lee Sehoan" userId="1f61dc11bab85bc8" providerId="Windows Live" clId="Web-{F998BCC1-AF97-40AB-AA42-29D4A27F802D}" dt="2022-09-20T06:06:39.491" v="2160" actId="1076"/>
        <pc:sldMkLst>
          <pc:docMk/>
          <pc:sldMk cId="0" sldId="257"/>
        </pc:sldMkLst>
        <pc:spChg chg="add del mod">
          <ac:chgData name="Lee Sehoan" userId="1f61dc11bab85bc8" providerId="Windows Live" clId="Web-{F998BCC1-AF97-40AB-AA42-29D4A27F802D}" dt="2022-09-20T01:01:37.174" v="871"/>
          <ac:spMkLst>
            <pc:docMk/>
            <pc:sldMk cId="0" sldId="257"/>
            <ac:spMk id="2" creationId="{2F407498-B266-7BE3-75F0-1BA524C9540F}"/>
          </ac:spMkLst>
        </pc:spChg>
        <pc:picChg chg="add mod">
          <ac:chgData name="Lee Sehoan" userId="1f61dc11bab85bc8" providerId="Windows Live" clId="Web-{F998BCC1-AF97-40AB-AA42-29D4A27F802D}" dt="2022-09-20T06:06:39.491" v="2160" actId="1076"/>
          <ac:picMkLst>
            <pc:docMk/>
            <pc:sldMk cId="0" sldId="257"/>
            <ac:picMk id="2" creationId="{8B70CA51-D4C0-80A0-80EC-20067F6662CD}"/>
          </ac:picMkLst>
        </pc:picChg>
        <pc:picChg chg="del">
          <ac:chgData name="Lee Sehoan" userId="1f61dc11bab85bc8" providerId="Windows Live" clId="Web-{F998BCC1-AF97-40AB-AA42-29D4A27F802D}" dt="2022-09-20T01:01:31.940" v="868"/>
          <ac:picMkLst>
            <pc:docMk/>
            <pc:sldMk cId="0" sldId="257"/>
            <ac:picMk id="3" creationId="{9AFB5475-6F49-1465-7129-44DD045A512C}"/>
          </ac:picMkLst>
        </pc:picChg>
        <pc:picChg chg="add del mod">
          <ac:chgData name="Lee Sehoan" userId="1f61dc11bab85bc8" providerId="Windows Live" clId="Web-{F998BCC1-AF97-40AB-AA42-29D4A27F802D}" dt="2022-09-20T01:02:15.066" v="874"/>
          <ac:picMkLst>
            <pc:docMk/>
            <pc:sldMk cId="0" sldId="257"/>
            <ac:picMk id="5" creationId="{5B6E1A54-93D8-07DA-700E-8E6E0ABE918B}"/>
          </ac:picMkLst>
        </pc:picChg>
        <pc:picChg chg="add del mod">
          <ac:chgData name="Lee Sehoan" userId="1f61dc11bab85bc8" providerId="Windows Live" clId="Web-{F998BCC1-AF97-40AB-AA42-29D4A27F802D}" dt="2022-09-20T01:03:39.319" v="880"/>
          <ac:picMkLst>
            <pc:docMk/>
            <pc:sldMk cId="0" sldId="257"/>
            <ac:picMk id="6" creationId="{435A2B86-A047-1BE7-D8CF-C1ADCA25CE01}"/>
          </ac:picMkLst>
        </pc:picChg>
        <pc:picChg chg="add del mod">
          <ac:chgData name="Lee Sehoan" userId="1f61dc11bab85bc8" providerId="Windows Live" clId="Web-{F998BCC1-AF97-40AB-AA42-29D4A27F802D}" dt="2022-09-20T01:04:08.726" v="883"/>
          <ac:picMkLst>
            <pc:docMk/>
            <pc:sldMk cId="0" sldId="257"/>
            <ac:picMk id="7" creationId="{01A12944-7170-1F2B-C8C1-F9CB717A37CD}"/>
          </ac:picMkLst>
        </pc:picChg>
        <pc:picChg chg="add del mod">
          <ac:chgData name="Lee Sehoan" userId="1f61dc11bab85bc8" providerId="Windows Live" clId="Web-{F998BCC1-AF97-40AB-AA42-29D4A27F802D}" dt="2022-09-20T06:06:23.819" v="2155"/>
          <ac:picMkLst>
            <pc:docMk/>
            <pc:sldMk cId="0" sldId="257"/>
            <ac:picMk id="8" creationId="{8A9B415C-B79E-FD2F-3F39-CBACC3AF3BEF}"/>
          </ac:picMkLst>
        </pc:picChg>
      </pc:sldChg>
      <pc:sldChg chg="modSp">
        <pc:chgData name="Lee Sehoan" userId="1f61dc11bab85bc8" providerId="Windows Live" clId="Web-{F998BCC1-AF97-40AB-AA42-29D4A27F802D}" dt="2022-09-20T04:04:47.013" v="1851" actId="20577"/>
        <pc:sldMkLst>
          <pc:docMk/>
          <pc:sldMk cId="0" sldId="258"/>
        </pc:sldMkLst>
        <pc:spChg chg="mod">
          <ac:chgData name="Lee Sehoan" userId="1f61dc11bab85bc8" providerId="Windows Live" clId="Web-{F998BCC1-AF97-40AB-AA42-29D4A27F802D}" dt="2022-09-19T23:04:01.508" v="3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20T04:04:47.013" v="1851" actId="20577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19T23:04:01.570" v="5"/>
          <ac:spMkLst>
            <pc:docMk/>
            <pc:sldMk cId="0" sldId="258"/>
            <ac:spMk id="163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20T04:04:32.294" v="1848" actId="1076"/>
          <ac:spMkLst>
            <pc:docMk/>
            <pc:sldMk cId="0" sldId="258"/>
            <ac:spMk id="165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19T23:03:50.304" v="2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19T23:04:01.586" v="6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19T23:04:01.601" v="7"/>
          <ac:spMkLst>
            <pc:docMk/>
            <pc:sldMk cId="0" sldId="258"/>
            <ac:spMk id="172" creationId="{00000000-0000-0000-0000-000000000000}"/>
          </ac:spMkLst>
        </pc:spChg>
      </pc:sldChg>
      <pc:sldChg chg="del">
        <pc:chgData name="Lee Sehoan" userId="1f61dc11bab85bc8" providerId="Windows Live" clId="Web-{F998BCC1-AF97-40AB-AA42-29D4A27F802D}" dt="2022-09-20T04:00:29.663" v="1784"/>
        <pc:sldMkLst>
          <pc:docMk/>
          <pc:sldMk cId="0" sldId="259"/>
        </pc:sldMkLst>
      </pc:sldChg>
      <pc:sldChg chg="del">
        <pc:chgData name="Lee Sehoan" userId="1f61dc11bab85bc8" providerId="Windows Live" clId="Web-{F998BCC1-AF97-40AB-AA42-29D4A27F802D}" dt="2022-09-20T04:00:29.663" v="1783"/>
        <pc:sldMkLst>
          <pc:docMk/>
          <pc:sldMk cId="0" sldId="260"/>
        </pc:sldMkLst>
      </pc:sldChg>
      <pc:sldChg chg="del">
        <pc:chgData name="Lee Sehoan" userId="1f61dc11bab85bc8" providerId="Windows Live" clId="Web-{F998BCC1-AF97-40AB-AA42-29D4A27F802D}" dt="2022-09-20T04:00:29.663" v="1782"/>
        <pc:sldMkLst>
          <pc:docMk/>
          <pc:sldMk cId="0" sldId="261"/>
        </pc:sldMkLst>
      </pc:sldChg>
      <pc:sldChg chg="del">
        <pc:chgData name="Lee Sehoan" userId="1f61dc11bab85bc8" providerId="Windows Live" clId="Web-{F998BCC1-AF97-40AB-AA42-29D4A27F802D}" dt="2022-09-20T04:00:29.647" v="1781"/>
        <pc:sldMkLst>
          <pc:docMk/>
          <pc:sldMk cId="0" sldId="262"/>
        </pc:sldMkLst>
      </pc:sldChg>
      <pc:sldChg chg="del">
        <pc:chgData name="Lee Sehoan" userId="1f61dc11bab85bc8" providerId="Windows Live" clId="Web-{F998BCC1-AF97-40AB-AA42-29D4A27F802D}" dt="2022-09-20T04:00:29.647" v="1780"/>
        <pc:sldMkLst>
          <pc:docMk/>
          <pc:sldMk cId="0" sldId="263"/>
        </pc:sldMkLst>
      </pc:sldChg>
      <pc:sldChg chg="addSp delSp modSp">
        <pc:chgData name="Lee Sehoan" userId="1f61dc11bab85bc8" providerId="Windows Live" clId="Web-{F998BCC1-AF97-40AB-AA42-29D4A27F802D}" dt="2022-09-20T04:32:16.865" v="2050" actId="20577"/>
        <pc:sldMkLst>
          <pc:docMk/>
          <pc:sldMk cId="0" sldId="264"/>
        </pc:sldMkLst>
        <pc:spChg chg="add mod ord">
          <ac:chgData name="Lee Sehoan" userId="1f61dc11bab85bc8" providerId="Windows Live" clId="Web-{F998BCC1-AF97-40AB-AA42-29D4A27F802D}" dt="2022-09-20T04:32:16.865" v="2050" actId="20577"/>
          <ac:spMkLst>
            <pc:docMk/>
            <pc:sldMk cId="0" sldId="264"/>
            <ac:spMk id="3" creationId="{442E05EE-EEF2-80A1-26FF-17B6C8CCC4A1}"/>
          </ac:spMkLst>
        </pc:spChg>
        <pc:spChg chg="add del mod ord">
          <ac:chgData name="Lee Sehoan" userId="1f61dc11bab85bc8" providerId="Windows Live" clId="Web-{F998BCC1-AF97-40AB-AA42-29D4A27F802D}" dt="2022-09-20T04:19:43.503" v="1979"/>
          <ac:spMkLst>
            <pc:docMk/>
            <pc:sldMk cId="0" sldId="264"/>
            <ac:spMk id="4" creationId="{22C93CB0-E7F1-2687-3760-4F4F38014732}"/>
          </ac:spMkLst>
        </pc:spChg>
        <pc:spChg chg="add mod ord">
          <ac:chgData name="Lee Sehoan" userId="1f61dc11bab85bc8" providerId="Windows Live" clId="Web-{F998BCC1-AF97-40AB-AA42-29D4A27F802D}" dt="2022-09-20T04:19:22.893" v="1978" actId="1076"/>
          <ac:spMkLst>
            <pc:docMk/>
            <pc:sldMk cId="0" sldId="264"/>
            <ac:spMk id="5" creationId="{8066B9A2-3E54-6984-F7F8-32714ED62854}"/>
          </ac:spMkLst>
        </pc:spChg>
        <pc:spChg chg="del">
          <ac:chgData name="Lee Sehoan" userId="1f61dc11bab85bc8" providerId="Windows Live" clId="Web-{F998BCC1-AF97-40AB-AA42-29D4A27F802D}" dt="2022-09-20T04:09:55.567" v="1858"/>
          <ac:spMkLst>
            <pc:docMk/>
            <pc:sldMk cId="0" sldId="264"/>
            <ac:spMk id="721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20T04:30:36.863" v="2003" actId="1076"/>
          <ac:spMkLst>
            <pc:docMk/>
            <pc:sldMk cId="0" sldId="264"/>
            <ac:spMk id="722" creationId="{00000000-0000-0000-0000-000000000000}"/>
          </ac:spMkLst>
        </pc:spChg>
      </pc:sldChg>
      <pc:sldChg chg="del">
        <pc:chgData name="Lee Sehoan" userId="1f61dc11bab85bc8" providerId="Windows Live" clId="Web-{F998BCC1-AF97-40AB-AA42-29D4A27F802D}" dt="2022-09-20T04:00:41.257" v="1793"/>
        <pc:sldMkLst>
          <pc:docMk/>
          <pc:sldMk cId="0" sldId="265"/>
        </pc:sldMkLst>
      </pc:sldChg>
      <pc:sldChg chg="del">
        <pc:chgData name="Lee Sehoan" userId="1f61dc11bab85bc8" providerId="Windows Live" clId="Web-{F998BCC1-AF97-40AB-AA42-29D4A27F802D}" dt="2022-09-20T04:00:41.257" v="1792"/>
        <pc:sldMkLst>
          <pc:docMk/>
          <pc:sldMk cId="0" sldId="266"/>
        </pc:sldMkLst>
      </pc:sldChg>
      <pc:sldChg chg="del">
        <pc:chgData name="Lee Sehoan" userId="1f61dc11bab85bc8" providerId="Windows Live" clId="Web-{F998BCC1-AF97-40AB-AA42-29D4A27F802D}" dt="2022-09-20T04:00:41.257" v="1791"/>
        <pc:sldMkLst>
          <pc:docMk/>
          <pc:sldMk cId="0" sldId="267"/>
        </pc:sldMkLst>
      </pc:sldChg>
      <pc:sldChg chg="del">
        <pc:chgData name="Lee Sehoan" userId="1f61dc11bab85bc8" providerId="Windows Live" clId="Web-{F998BCC1-AF97-40AB-AA42-29D4A27F802D}" dt="2022-09-20T04:00:41.257" v="1790"/>
        <pc:sldMkLst>
          <pc:docMk/>
          <pc:sldMk cId="0" sldId="268"/>
        </pc:sldMkLst>
      </pc:sldChg>
      <pc:sldChg chg="del">
        <pc:chgData name="Lee Sehoan" userId="1f61dc11bab85bc8" providerId="Windows Live" clId="Web-{F998BCC1-AF97-40AB-AA42-29D4A27F802D}" dt="2022-09-20T04:00:41.241" v="1789"/>
        <pc:sldMkLst>
          <pc:docMk/>
          <pc:sldMk cId="0" sldId="269"/>
        </pc:sldMkLst>
      </pc:sldChg>
      <pc:sldChg chg="del">
        <pc:chgData name="Lee Sehoan" userId="1f61dc11bab85bc8" providerId="Windows Live" clId="Web-{F998BCC1-AF97-40AB-AA42-29D4A27F802D}" dt="2022-09-20T04:00:41.241" v="1788"/>
        <pc:sldMkLst>
          <pc:docMk/>
          <pc:sldMk cId="0" sldId="270"/>
        </pc:sldMkLst>
      </pc:sldChg>
      <pc:sldChg chg="del">
        <pc:chgData name="Lee Sehoan" userId="1f61dc11bab85bc8" providerId="Windows Live" clId="Web-{F998BCC1-AF97-40AB-AA42-29D4A27F802D}" dt="2022-09-20T04:00:41.241" v="1787"/>
        <pc:sldMkLst>
          <pc:docMk/>
          <pc:sldMk cId="0" sldId="271"/>
        </pc:sldMkLst>
      </pc:sldChg>
      <pc:sldChg chg="del">
        <pc:chgData name="Lee Sehoan" userId="1f61dc11bab85bc8" providerId="Windows Live" clId="Web-{F998BCC1-AF97-40AB-AA42-29D4A27F802D}" dt="2022-09-20T04:00:41.241" v="1786"/>
        <pc:sldMkLst>
          <pc:docMk/>
          <pc:sldMk cId="0" sldId="272"/>
        </pc:sldMkLst>
      </pc:sldChg>
      <pc:sldChg chg="del">
        <pc:chgData name="Lee Sehoan" userId="1f61dc11bab85bc8" providerId="Windows Live" clId="Web-{F998BCC1-AF97-40AB-AA42-29D4A27F802D}" dt="2022-09-20T04:00:41.241" v="1785"/>
        <pc:sldMkLst>
          <pc:docMk/>
          <pc:sldMk cId="0" sldId="273"/>
        </pc:sldMkLst>
      </pc:sldChg>
      <pc:sldChg chg="del">
        <pc:chgData name="Lee Sehoan" userId="1f61dc11bab85bc8" providerId="Windows Live" clId="Web-{F998BCC1-AF97-40AB-AA42-29D4A27F802D}" dt="2022-09-20T04:00:00.272" v="1766"/>
        <pc:sldMkLst>
          <pc:docMk/>
          <pc:sldMk cId="0" sldId="274"/>
        </pc:sldMkLst>
      </pc:sldChg>
      <pc:sldChg chg="del">
        <pc:chgData name="Lee Sehoan" userId="1f61dc11bab85bc8" providerId="Windows Live" clId="Web-{F998BCC1-AF97-40AB-AA42-29D4A27F802D}" dt="2022-09-20T04:00:00.256" v="1765"/>
        <pc:sldMkLst>
          <pc:docMk/>
          <pc:sldMk cId="0" sldId="275"/>
        </pc:sldMkLst>
      </pc:sldChg>
      <pc:sldChg chg="del">
        <pc:chgData name="Lee Sehoan" userId="1f61dc11bab85bc8" providerId="Windows Live" clId="Web-{F998BCC1-AF97-40AB-AA42-29D4A27F802D}" dt="2022-09-20T04:00:00.241" v="1764"/>
        <pc:sldMkLst>
          <pc:docMk/>
          <pc:sldMk cId="0" sldId="276"/>
        </pc:sldMkLst>
      </pc:sldChg>
      <pc:sldChg chg="del">
        <pc:chgData name="Lee Sehoan" userId="1f61dc11bab85bc8" providerId="Windows Live" clId="Web-{F998BCC1-AF97-40AB-AA42-29D4A27F802D}" dt="2022-09-20T04:00:00.178" v="1763"/>
        <pc:sldMkLst>
          <pc:docMk/>
          <pc:sldMk cId="0" sldId="277"/>
        </pc:sldMkLst>
      </pc:sldChg>
      <pc:sldChg chg="modSp">
        <pc:chgData name="Lee Sehoan" userId="1f61dc11bab85bc8" providerId="Windows Live" clId="Web-{F998BCC1-AF97-40AB-AA42-29D4A27F802D}" dt="2022-09-20T04:38:37.906" v="2077" actId="14100"/>
        <pc:sldMkLst>
          <pc:docMk/>
          <pc:sldMk cId="0" sldId="278"/>
        </pc:sldMkLst>
        <pc:spChg chg="mod">
          <ac:chgData name="Lee Sehoan" userId="1f61dc11bab85bc8" providerId="Windows Live" clId="Web-{F998BCC1-AF97-40AB-AA42-29D4A27F802D}" dt="2022-09-20T04:38:37.906" v="2077" actId="14100"/>
          <ac:spMkLst>
            <pc:docMk/>
            <pc:sldMk cId="0" sldId="278"/>
            <ac:spMk id="1866" creationId="{00000000-0000-0000-0000-000000000000}"/>
          </ac:spMkLst>
        </pc:spChg>
        <pc:spChg chg="mod">
          <ac:chgData name="Lee Sehoan" userId="1f61dc11bab85bc8" providerId="Windows Live" clId="Web-{F998BCC1-AF97-40AB-AA42-29D4A27F802D}" dt="2022-09-20T04:20:45.130" v="1987" actId="20577"/>
          <ac:spMkLst>
            <pc:docMk/>
            <pc:sldMk cId="0" sldId="278"/>
            <ac:spMk id="1891" creationId="{00000000-0000-0000-0000-000000000000}"/>
          </ac:spMkLst>
        </pc:spChg>
      </pc:sldChg>
      <pc:sldChg chg="del">
        <pc:chgData name="Lee Sehoan" userId="1f61dc11bab85bc8" providerId="Windows Live" clId="Web-{F998BCC1-AF97-40AB-AA42-29D4A27F802D}" dt="2022-09-20T04:00:07.850" v="1767"/>
        <pc:sldMkLst>
          <pc:docMk/>
          <pc:sldMk cId="0" sldId="279"/>
        </pc:sldMkLst>
      </pc:sldChg>
      <pc:sldChg chg="del">
        <pc:chgData name="Lee Sehoan" userId="1f61dc11bab85bc8" providerId="Windows Live" clId="Web-{F998BCC1-AF97-40AB-AA42-29D4A27F802D}" dt="2022-09-20T04:00:49.023" v="1794"/>
        <pc:sldMkLst>
          <pc:docMk/>
          <pc:sldMk cId="0" sldId="280"/>
        </pc:sldMkLst>
      </pc:sldChg>
      <pc:sldChg chg="del">
        <pc:chgData name="Lee Sehoan" userId="1f61dc11bab85bc8" providerId="Windows Live" clId="Web-{F998BCC1-AF97-40AB-AA42-29D4A27F802D}" dt="2022-09-20T04:00:15.303" v="1779"/>
        <pc:sldMkLst>
          <pc:docMk/>
          <pc:sldMk cId="0" sldId="281"/>
        </pc:sldMkLst>
      </pc:sldChg>
      <pc:sldChg chg="del">
        <pc:chgData name="Lee Sehoan" userId="1f61dc11bab85bc8" providerId="Windows Live" clId="Web-{F998BCC1-AF97-40AB-AA42-29D4A27F802D}" dt="2022-09-20T04:00:15.303" v="1778"/>
        <pc:sldMkLst>
          <pc:docMk/>
          <pc:sldMk cId="0" sldId="282"/>
        </pc:sldMkLst>
      </pc:sldChg>
      <pc:sldChg chg="del">
        <pc:chgData name="Lee Sehoan" userId="1f61dc11bab85bc8" providerId="Windows Live" clId="Web-{F998BCC1-AF97-40AB-AA42-29D4A27F802D}" dt="2022-09-20T04:00:15.303" v="1777"/>
        <pc:sldMkLst>
          <pc:docMk/>
          <pc:sldMk cId="0" sldId="283"/>
        </pc:sldMkLst>
      </pc:sldChg>
      <pc:sldChg chg="del">
        <pc:chgData name="Lee Sehoan" userId="1f61dc11bab85bc8" providerId="Windows Live" clId="Web-{F998BCC1-AF97-40AB-AA42-29D4A27F802D}" dt="2022-09-20T04:00:15.272" v="1776"/>
        <pc:sldMkLst>
          <pc:docMk/>
          <pc:sldMk cId="0" sldId="284"/>
        </pc:sldMkLst>
      </pc:sldChg>
      <pc:sldChg chg="del">
        <pc:chgData name="Lee Sehoan" userId="1f61dc11bab85bc8" providerId="Windows Live" clId="Web-{F998BCC1-AF97-40AB-AA42-29D4A27F802D}" dt="2022-09-20T04:00:15.085" v="1775"/>
        <pc:sldMkLst>
          <pc:docMk/>
          <pc:sldMk cId="0" sldId="285"/>
        </pc:sldMkLst>
      </pc:sldChg>
      <pc:sldChg chg="del">
        <pc:chgData name="Lee Sehoan" userId="1f61dc11bab85bc8" providerId="Windows Live" clId="Web-{F998BCC1-AF97-40AB-AA42-29D4A27F802D}" dt="2022-09-20T04:00:15.053" v="1774"/>
        <pc:sldMkLst>
          <pc:docMk/>
          <pc:sldMk cId="0" sldId="286"/>
        </pc:sldMkLst>
      </pc:sldChg>
      <pc:sldChg chg="del">
        <pc:chgData name="Lee Sehoan" userId="1f61dc11bab85bc8" providerId="Windows Live" clId="Web-{F998BCC1-AF97-40AB-AA42-29D4A27F802D}" dt="2022-09-20T04:00:15.022" v="1773"/>
        <pc:sldMkLst>
          <pc:docMk/>
          <pc:sldMk cId="0" sldId="287"/>
        </pc:sldMkLst>
      </pc:sldChg>
      <pc:sldChg chg="del">
        <pc:chgData name="Lee Sehoan" userId="1f61dc11bab85bc8" providerId="Windows Live" clId="Web-{F998BCC1-AF97-40AB-AA42-29D4A27F802D}" dt="2022-09-20T04:00:14.960" v="1772"/>
        <pc:sldMkLst>
          <pc:docMk/>
          <pc:sldMk cId="0" sldId="288"/>
        </pc:sldMkLst>
      </pc:sldChg>
      <pc:sldChg chg="del">
        <pc:chgData name="Lee Sehoan" userId="1f61dc11bab85bc8" providerId="Windows Live" clId="Web-{F998BCC1-AF97-40AB-AA42-29D4A27F802D}" dt="2022-09-20T04:00:14.897" v="1771"/>
        <pc:sldMkLst>
          <pc:docMk/>
          <pc:sldMk cId="0" sldId="289"/>
        </pc:sldMkLst>
      </pc:sldChg>
      <pc:sldChg chg="del">
        <pc:chgData name="Lee Sehoan" userId="1f61dc11bab85bc8" providerId="Windows Live" clId="Web-{F998BCC1-AF97-40AB-AA42-29D4A27F802D}" dt="2022-09-20T04:00:14.835" v="1770"/>
        <pc:sldMkLst>
          <pc:docMk/>
          <pc:sldMk cId="0" sldId="290"/>
        </pc:sldMkLst>
      </pc:sldChg>
      <pc:sldChg chg="del">
        <pc:chgData name="Lee Sehoan" userId="1f61dc11bab85bc8" providerId="Windows Live" clId="Web-{F998BCC1-AF97-40AB-AA42-29D4A27F802D}" dt="2022-09-20T04:00:14.803" v="1769"/>
        <pc:sldMkLst>
          <pc:docMk/>
          <pc:sldMk cId="0" sldId="291"/>
        </pc:sldMkLst>
      </pc:sldChg>
      <pc:sldChg chg="del">
        <pc:chgData name="Lee Sehoan" userId="1f61dc11bab85bc8" providerId="Windows Live" clId="Web-{F998BCC1-AF97-40AB-AA42-29D4A27F802D}" dt="2022-09-20T04:00:14.756" v="1768"/>
        <pc:sldMkLst>
          <pc:docMk/>
          <pc:sldMk cId="0" sldId="292"/>
        </pc:sldMkLst>
      </pc:sldChg>
      <pc:sldChg chg="addSp delSp modSp ord">
        <pc:chgData name="Lee Sehoan" userId="1f61dc11bab85bc8" providerId="Windows Live" clId="Web-{F998BCC1-AF97-40AB-AA42-29D4A27F802D}" dt="2022-09-20T02:34:47.287" v="976"/>
        <pc:sldMkLst>
          <pc:docMk/>
          <pc:sldMk cId="1508360636" sldId="294"/>
        </pc:sldMkLst>
        <pc:spChg chg="add mod">
          <ac:chgData name="Lee Sehoan" userId="1f61dc11bab85bc8" providerId="Windows Live" clId="Web-{F998BCC1-AF97-40AB-AA42-29D4A27F802D}" dt="2022-09-20T01:14:46.591" v="931"/>
          <ac:spMkLst>
            <pc:docMk/>
            <pc:sldMk cId="1508360636" sldId="294"/>
            <ac:spMk id="2" creationId="{2FF0F2FF-7F62-BFA6-B6C9-5FA13024C346}"/>
          </ac:spMkLst>
        </pc:spChg>
        <pc:grpChg chg="add mod ord">
          <ac:chgData name="Lee Sehoan" userId="1f61dc11bab85bc8" providerId="Windows Live" clId="Web-{F998BCC1-AF97-40AB-AA42-29D4A27F802D}" dt="2022-09-20T01:14:17.637" v="930"/>
          <ac:grpSpMkLst>
            <pc:docMk/>
            <pc:sldMk cId="1508360636" sldId="294"/>
            <ac:grpSpMk id="8" creationId="{8E64F424-661E-2D74-6A97-D71A052F6A4B}"/>
          </ac:grpSpMkLst>
        </pc:grpChg>
        <pc:picChg chg="add del mod">
          <ac:chgData name="Lee Sehoan" userId="1f61dc11bab85bc8" providerId="Windows Live" clId="Web-{F998BCC1-AF97-40AB-AA42-29D4A27F802D}" dt="2022-09-20T01:12:10.554" v="917"/>
          <ac:picMkLst>
            <pc:docMk/>
            <pc:sldMk cId="1508360636" sldId="294"/>
            <ac:picMk id="4" creationId="{48C2BF27-C0E1-C53E-F6DC-04DBE5768249}"/>
          </ac:picMkLst>
        </pc:picChg>
        <pc:picChg chg="add mod">
          <ac:chgData name="Lee Sehoan" userId="1f61dc11bab85bc8" providerId="Windows Live" clId="Web-{F998BCC1-AF97-40AB-AA42-29D4A27F802D}" dt="2022-09-20T01:13:38.776" v="922" actId="1076"/>
          <ac:picMkLst>
            <pc:docMk/>
            <pc:sldMk cId="1508360636" sldId="294"/>
            <ac:picMk id="5" creationId="{7ED3CA8A-3A4F-A499-4104-2BC87786B904}"/>
          </ac:picMkLst>
        </pc:picChg>
        <pc:picChg chg="add mod">
          <ac:chgData name="Lee Sehoan" userId="1f61dc11bab85bc8" providerId="Windows Live" clId="Web-{F998BCC1-AF97-40AB-AA42-29D4A27F802D}" dt="2022-09-20T01:13:43.167" v="924" actId="1076"/>
          <ac:picMkLst>
            <pc:docMk/>
            <pc:sldMk cId="1508360636" sldId="294"/>
            <ac:picMk id="6" creationId="{64DA30C8-BE39-648A-E2E5-D92472D2BB90}"/>
          </ac:picMkLst>
        </pc:picChg>
        <pc:picChg chg="add mod ord">
          <ac:chgData name="Lee Sehoan" userId="1f61dc11bab85bc8" providerId="Windows Live" clId="Web-{F998BCC1-AF97-40AB-AA42-29D4A27F802D}" dt="2022-09-20T01:14:10.715" v="929"/>
          <ac:picMkLst>
            <pc:docMk/>
            <pc:sldMk cId="1508360636" sldId="294"/>
            <ac:picMk id="7" creationId="{4E67BA1A-A9DB-DB61-7F16-1D9AFCF3F887}"/>
          </ac:picMkLst>
        </pc:picChg>
      </pc:sldChg>
      <pc:sldChg chg="addSp modSp ord">
        <pc:chgData name="Lee Sehoan" userId="1f61dc11bab85bc8" providerId="Windows Live" clId="Web-{F998BCC1-AF97-40AB-AA42-29D4A27F802D}" dt="2022-09-20T06:13:34.032" v="2191" actId="1076"/>
        <pc:sldMkLst>
          <pc:docMk/>
          <pc:sldMk cId="471131303" sldId="295"/>
        </pc:sldMkLst>
        <pc:spChg chg="add mod">
          <ac:chgData name="Lee Sehoan" userId="1f61dc11bab85bc8" providerId="Windows Live" clId="Web-{F998BCC1-AF97-40AB-AA42-29D4A27F802D}" dt="2022-09-20T02:30:45.125" v="974" actId="20577"/>
          <ac:spMkLst>
            <pc:docMk/>
            <pc:sldMk cId="471131303" sldId="295"/>
            <ac:spMk id="4" creationId="{FDEB1029-EE3A-F13A-56D2-76111F06C66C}"/>
          </ac:spMkLst>
        </pc:spChg>
        <pc:spChg chg="add mod">
          <ac:chgData name="Lee Sehoan" userId="1f61dc11bab85bc8" providerId="Windows Live" clId="Web-{F998BCC1-AF97-40AB-AA42-29D4A27F802D}" dt="2022-09-20T06:13:24.531" v="2187" actId="1076"/>
          <ac:spMkLst>
            <pc:docMk/>
            <pc:sldMk cId="471131303" sldId="295"/>
            <ac:spMk id="7" creationId="{2AF631BC-1358-4170-BCFE-D64523EAD343}"/>
          </ac:spMkLst>
        </pc:spChg>
        <pc:spChg chg="add mod">
          <ac:chgData name="Lee Sehoan" userId="1f61dc11bab85bc8" providerId="Windows Live" clId="Web-{F998BCC1-AF97-40AB-AA42-29D4A27F802D}" dt="2022-09-20T06:13:24.547" v="2188" actId="1076"/>
          <ac:spMkLst>
            <pc:docMk/>
            <pc:sldMk cId="471131303" sldId="295"/>
            <ac:spMk id="8" creationId="{D9BF8848-7E91-37E2-BED3-DFA99BF5B6DF}"/>
          </ac:spMkLst>
        </pc:spChg>
        <pc:picChg chg="add mod">
          <ac:chgData name="Lee Sehoan" userId="1f61dc11bab85bc8" providerId="Windows Live" clId="Web-{F998BCC1-AF97-40AB-AA42-29D4A27F802D}" dt="2022-09-20T02:28:00.214" v="934" actId="1076"/>
          <ac:picMkLst>
            <pc:docMk/>
            <pc:sldMk cId="471131303" sldId="295"/>
            <ac:picMk id="2" creationId="{1782676C-F6F2-0A13-D06D-A875FA669ABF}"/>
          </ac:picMkLst>
        </pc:picChg>
        <pc:picChg chg="add mod">
          <ac:chgData name="Lee Sehoan" userId="1f61dc11bab85bc8" providerId="Windows Live" clId="Web-{F998BCC1-AF97-40AB-AA42-29D4A27F802D}" dt="2022-09-20T06:13:34.032" v="2191" actId="1076"/>
          <ac:picMkLst>
            <pc:docMk/>
            <pc:sldMk cId="471131303" sldId="295"/>
            <ac:picMk id="6" creationId="{8679B2A6-6254-37C0-1375-D380FA687002}"/>
          </ac:picMkLst>
        </pc:picChg>
      </pc:sldChg>
      <pc:sldChg chg="addSp delSp modSp">
        <pc:chgData name="Lee Sehoan" userId="1f61dc11bab85bc8" providerId="Windows Live" clId="Web-{F998BCC1-AF97-40AB-AA42-29D4A27F802D}" dt="2022-09-20T04:39:32.485" v="2083"/>
        <pc:sldMkLst>
          <pc:docMk/>
          <pc:sldMk cId="3147954497" sldId="296"/>
        </pc:sldMkLst>
        <pc:spChg chg="add mod">
          <ac:chgData name="Lee Sehoan" userId="1f61dc11bab85bc8" providerId="Windows Live" clId="Web-{F998BCC1-AF97-40AB-AA42-29D4A27F802D}" dt="2022-09-20T00:08:37.118" v="726"/>
          <ac:spMkLst>
            <pc:docMk/>
            <pc:sldMk cId="3147954497" sldId="296"/>
            <ac:spMk id="11" creationId="{E9D54D38-A228-1214-0AA9-23C14163BDC4}"/>
          </ac:spMkLst>
        </pc:spChg>
        <pc:graphicFrameChg chg="mod modGraphic">
          <ac:chgData name="Lee Sehoan" userId="1f61dc11bab85bc8" providerId="Windows Live" clId="Web-{F998BCC1-AF97-40AB-AA42-29D4A27F802D}" dt="2022-09-20T04:39:32.485" v="2083"/>
          <ac:graphicFrameMkLst>
            <pc:docMk/>
            <pc:sldMk cId="3147954497" sldId="296"/>
            <ac:graphicFrameMk id="2" creationId="{FE637CDE-A93B-5DBA-FA5D-655B7EBC8B1B}"/>
          </ac:graphicFrameMkLst>
        </pc:graphicFrameChg>
        <pc:picChg chg="add mod">
          <ac:chgData name="Lee Sehoan" userId="1f61dc11bab85bc8" providerId="Windows Live" clId="Web-{F998BCC1-AF97-40AB-AA42-29D4A27F802D}" dt="2022-09-19T23:38:42.497" v="367" actId="14100"/>
          <ac:picMkLst>
            <pc:docMk/>
            <pc:sldMk cId="3147954497" sldId="296"/>
            <ac:picMk id="3" creationId="{DEB13DA7-5B3E-C4DC-1B0E-7E737C61E7A4}"/>
          </ac:picMkLst>
        </pc:picChg>
        <pc:picChg chg="add mod">
          <ac:chgData name="Lee Sehoan" userId="1f61dc11bab85bc8" providerId="Windows Live" clId="Web-{F998BCC1-AF97-40AB-AA42-29D4A27F802D}" dt="2022-09-19T23:52:47.119" v="532" actId="1076"/>
          <ac:picMkLst>
            <pc:docMk/>
            <pc:sldMk cId="3147954497" sldId="296"/>
            <ac:picMk id="5" creationId="{09B2AA50-E1FA-68E4-5A89-32422A4FB32C}"/>
          </ac:picMkLst>
        </pc:picChg>
        <pc:picChg chg="add del mod">
          <ac:chgData name="Lee Sehoan" userId="1f61dc11bab85bc8" providerId="Windows Live" clId="Web-{F998BCC1-AF97-40AB-AA42-29D4A27F802D}" dt="2022-09-20T00:05:33.831" v="711" actId="14100"/>
          <ac:picMkLst>
            <pc:docMk/>
            <pc:sldMk cId="3147954497" sldId="296"/>
            <ac:picMk id="6" creationId="{CCDC32BF-5AC3-2B06-E136-241A852EF8AE}"/>
          </ac:picMkLst>
        </pc:picChg>
        <pc:picChg chg="add mod">
          <ac:chgData name="Lee Sehoan" userId="1f61dc11bab85bc8" providerId="Windows Live" clId="Web-{F998BCC1-AF97-40AB-AA42-29D4A27F802D}" dt="2022-09-19T23:57:27.862" v="628" actId="1076"/>
          <ac:picMkLst>
            <pc:docMk/>
            <pc:sldMk cId="3147954497" sldId="296"/>
            <ac:picMk id="7" creationId="{9B6D52EC-EBCF-08E8-C1CB-8CB624CC36C0}"/>
          </ac:picMkLst>
        </pc:picChg>
        <pc:picChg chg="add mod">
          <ac:chgData name="Lee Sehoan" userId="1f61dc11bab85bc8" providerId="Windows Live" clId="Web-{F998BCC1-AF97-40AB-AA42-29D4A27F802D}" dt="2022-09-20T00:07:00.802" v="718" actId="1076"/>
          <ac:picMkLst>
            <pc:docMk/>
            <pc:sldMk cId="3147954497" sldId="296"/>
            <ac:picMk id="8" creationId="{0ACB2891-953F-B812-286F-807562CF643B}"/>
          </ac:picMkLst>
        </pc:picChg>
        <pc:picChg chg="add mod">
          <ac:chgData name="Lee Sehoan" userId="1f61dc11bab85bc8" providerId="Windows Live" clId="Web-{F998BCC1-AF97-40AB-AA42-29D4A27F802D}" dt="2022-09-20T00:07:05.896" v="720" actId="1076"/>
          <ac:picMkLst>
            <pc:docMk/>
            <pc:sldMk cId="3147954497" sldId="296"/>
            <ac:picMk id="9" creationId="{DC7F3281-74A9-3BA3-4870-D28119D4D2A5}"/>
          </ac:picMkLst>
        </pc:picChg>
        <pc:picChg chg="add mod">
          <ac:chgData name="Lee Sehoan" userId="1f61dc11bab85bc8" providerId="Windows Live" clId="Web-{F998BCC1-AF97-40AB-AA42-29D4A27F802D}" dt="2022-09-20T00:05:15.112" v="710" actId="14100"/>
          <ac:picMkLst>
            <pc:docMk/>
            <pc:sldMk cId="3147954497" sldId="296"/>
            <ac:picMk id="10" creationId="{A78AF810-F7A7-8C5A-39E6-657AFD4B1E65}"/>
          </ac:picMkLst>
        </pc:picChg>
      </pc:sldChg>
      <pc:sldChg chg="addSp delSp modSp">
        <pc:chgData name="Lee Sehoan" userId="1f61dc11bab85bc8" providerId="Windows Live" clId="Web-{F998BCC1-AF97-40AB-AA42-29D4A27F802D}" dt="2022-09-20T00:48:10.445" v="867" actId="14100"/>
        <pc:sldMkLst>
          <pc:docMk/>
          <pc:sldMk cId="2818966858" sldId="297"/>
        </pc:sldMkLst>
        <pc:spChg chg="add del mod">
          <ac:chgData name="Lee Sehoan" userId="1f61dc11bab85bc8" providerId="Windows Live" clId="Web-{F998BCC1-AF97-40AB-AA42-29D4A27F802D}" dt="2022-09-20T00:45:07.689" v="829"/>
          <ac:spMkLst>
            <pc:docMk/>
            <pc:sldMk cId="2818966858" sldId="297"/>
            <ac:spMk id="12" creationId="{6B77E61C-EC83-C70B-B7C7-BD559CB9149C}"/>
          </ac:spMkLst>
        </pc:spChg>
        <pc:spChg chg="add mod">
          <ac:chgData name="Lee Sehoan" userId="1f61dc11bab85bc8" providerId="Windows Live" clId="Web-{F998BCC1-AF97-40AB-AA42-29D4A27F802D}" dt="2022-09-20T00:47:47.648" v="866" actId="20577"/>
          <ac:spMkLst>
            <pc:docMk/>
            <pc:sldMk cId="2818966858" sldId="297"/>
            <ac:spMk id="13" creationId="{074AE6D4-6496-1C21-845F-572BCC11D738}"/>
          </ac:spMkLst>
        </pc:spChg>
        <pc:picChg chg="add mod">
          <ac:chgData name="Lee Sehoan" userId="1f61dc11bab85bc8" providerId="Windows Live" clId="Web-{F998BCC1-AF97-40AB-AA42-29D4A27F802D}" dt="2022-09-20T00:48:10.445" v="867" actId="14100"/>
          <ac:picMkLst>
            <pc:docMk/>
            <pc:sldMk cId="2818966858" sldId="297"/>
            <ac:picMk id="2" creationId="{99E50EA7-C89F-4FBE-5A06-7A91C07E423F}"/>
          </ac:picMkLst>
        </pc:picChg>
        <pc:picChg chg="add mod">
          <ac:chgData name="Lee Sehoan" userId="1f61dc11bab85bc8" providerId="Windows Live" clId="Web-{F998BCC1-AF97-40AB-AA42-29D4A27F802D}" dt="2022-09-20T00:45:17.283" v="831" actId="1076"/>
          <ac:picMkLst>
            <pc:docMk/>
            <pc:sldMk cId="2818966858" sldId="297"/>
            <ac:picMk id="4" creationId="{51C62A5E-4B23-3C35-AC72-059E27163695}"/>
          </ac:picMkLst>
        </pc:picChg>
        <pc:picChg chg="add mod">
          <ac:chgData name="Lee Sehoan" userId="1f61dc11bab85bc8" providerId="Windows Live" clId="Web-{F998BCC1-AF97-40AB-AA42-29D4A27F802D}" dt="2022-09-20T00:45:17.283" v="832" actId="1076"/>
          <ac:picMkLst>
            <pc:docMk/>
            <pc:sldMk cId="2818966858" sldId="297"/>
            <ac:picMk id="5" creationId="{73DA7B3D-4791-A22C-EE57-87709B1C6F19}"/>
          </ac:picMkLst>
        </pc:picChg>
        <pc:picChg chg="add mod">
          <ac:chgData name="Lee Sehoan" userId="1f61dc11bab85bc8" providerId="Windows Live" clId="Web-{F998BCC1-AF97-40AB-AA42-29D4A27F802D}" dt="2022-09-20T00:45:17.299" v="833" actId="1076"/>
          <ac:picMkLst>
            <pc:docMk/>
            <pc:sldMk cId="2818966858" sldId="297"/>
            <ac:picMk id="6" creationId="{F878779B-ABD3-5A01-0FBC-B4E440C50751}"/>
          </ac:picMkLst>
        </pc:picChg>
        <pc:picChg chg="add mod">
          <ac:chgData name="Lee Sehoan" userId="1f61dc11bab85bc8" providerId="Windows Live" clId="Web-{F998BCC1-AF97-40AB-AA42-29D4A27F802D}" dt="2022-09-20T00:45:17.315" v="834" actId="1076"/>
          <ac:picMkLst>
            <pc:docMk/>
            <pc:sldMk cId="2818966858" sldId="297"/>
            <ac:picMk id="7" creationId="{799C4F11-3D26-B6FA-EE0F-4B1ACEBC3D15}"/>
          </ac:picMkLst>
        </pc:picChg>
        <pc:picChg chg="add mod">
          <ac:chgData name="Lee Sehoan" userId="1f61dc11bab85bc8" providerId="Windows Live" clId="Web-{F998BCC1-AF97-40AB-AA42-29D4A27F802D}" dt="2022-09-20T00:45:17.330" v="835" actId="1076"/>
          <ac:picMkLst>
            <pc:docMk/>
            <pc:sldMk cId="2818966858" sldId="297"/>
            <ac:picMk id="8" creationId="{C9A67B27-7B13-A1D6-D96A-EBA639C825A0}"/>
          </ac:picMkLst>
        </pc:picChg>
        <pc:picChg chg="add mod">
          <ac:chgData name="Lee Sehoan" userId="1f61dc11bab85bc8" providerId="Windows Live" clId="Web-{F998BCC1-AF97-40AB-AA42-29D4A27F802D}" dt="2022-09-20T00:45:17.330" v="836" actId="1076"/>
          <ac:picMkLst>
            <pc:docMk/>
            <pc:sldMk cId="2818966858" sldId="297"/>
            <ac:picMk id="9" creationId="{B1F9A1E9-9DC9-581D-B5D0-A6D2AD296BFE}"/>
          </ac:picMkLst>
        </pc:picChg>
        <pc:picChg chg="add mod">
          <ac:chgData name="Lee Sehoan" userId="1f61dc11bab85bc8" providerId="Windows Live" clId="Web-{F998BCC1-AF97-40AB-AA42-29D4A27F802D}" dt="2022-09-20T00:45:17.346" v="837" actId="1076"/>
          <ac:picMkLst>
            <pc:docMk/>
            <pc:sldMk cId="2818966858" sldId="297"/>
            <ac:picMk id="10" creationId="{48478C33-1958-D934-97BF-B03B22C08872}"/>
          </ac:picMkLst>
        </pc:picChg>
        <pc:picChg chg="add mod">
          <ac:chgData name="Lee Sehoan" userId="1f61dc11bab85bc8" providerId="Windows Live" clId="Web-{F998BCC1-AF97-40AB-AA42-29D4A27F802D}" dt="2022-09-20T00:45:17.346" v="838" actId="1076"/>
          <ac:picMkLst>
            <pc:docMk/>
            <pc:sldMk cId="2818966858" sldId="297"/>
            <ac:picMk id="11" creationId="{1ABAF20A-0808-0917-C134-DDC87C2AA8EA}"/>
          </ac:picMkLst>
        </pc:picChg>
      </pc:sldChg>
      <pc:sldChg chg="addSp delSp modSp add replId addAnim delAnim modAnim">
        <pc:chgData name="Lee Sehoan" userId="1f61dc11bab85bc8" providerId="Windows Live" clId="Web-{F998BCC1-AF97-40AB-AA42-29D4A27F802D}" dt="2022-09-20T03:05:11.457" v="1147" actId="1076"/>
        <pc:sldMkLst>
          <pc:docMk/>
          <pc:sldMk cId="3282174574" sldId="298"/>
        </pc:sldMkLst>
        <pc:spChg chg="del">
          <ac:chgData name="Lee Sehoan" userId="1f61dc11bab85bc8" providerId="Windows Live" clId="Web-{F998BCC1-AF97-40AB-AA42-29D4A27F802D}" dt="2022-09-20T02:35:12.053" v="979"/>
          <ac:spMkLst>
            <pc:docMk/>
            <pc:sldMk cId="3282174574" sldId="298"/>
            <ac:spMk id="2" creationId="{2FF0F2FF-7F62-BFA6-B6C9-5FA13024C346}"/>
          </ac:spMkLst>
        </pc:spChg>
        <pc:spChg chg="mod">
          <ac:chgData name="Lee Sehoan" userId="1f61dc11bab85bc8" providerId="Windows Live" clId="Web-{F998BCC1-AF97-40AB-AA42-29D4A27F802D}" dt="2022-09-20T02:35:37.319" v="992" actId="20577"/>
          <ac:spMkLst>
            <pc:docMk/>
            <pc:sldMk cId="3282174574" sldId="298"/>
            <ac:spMk id="3" creationId="{5DEBDA16-2116-589F-4D57-C935F28246FF}"/>
          </ac:spMkLst>
        </pc:spChg>
        <pc:spChg chg="add mod">
          <ac:chgData name="Lee Sehoan" userId="1f61dc11bab85bc8" providerId="Windows Live" clId="Web-{F998BCC1-AF97-40AB-AA42-29D4A27F802D}" dt="2022-09-20T02:42:56.830" v="1009" actId="14100"/>
          <ac:spMkLst>
            <pc:docMk/>
            <pc:sldMk cId="3282174574" sldId="298"/>
            <ac:spMk id="10" creationId="{8FA0013C-FAFD-0CCB-5BAF-723C2BC52158}"/>
          </ac:spMkLst>
        </pc:spChg>
        <pc:spChg chg="add mod">
          <ac:chgData name="Lee Sehoan" userId="1f61dc11bab85bc8" providerId="Windows Live" clId="Web-{F998BCC1-AF97-40AB-AA42-29D4A27F802D}" dt="2022-09-20T02:43:49.550" v="1016" actId="14100"/>
          <ac:spMkLst>
            <pc:docMk/>
            <pc:sldMk cId="3282174574" sldId="298"/>
            <ac:spMk id="11" creationId="{59EBF2DF-C752-635E-8AAD-234608B382B6}"/>
          </ac:spMkLst>
        </pc:spChg>
        <pc:spChg chg="add del">
          <ac:chgData name="Lee Sehoan" userId="1f61dc11bab85bc8" providerId="Windows Live" clId="Web-{F998BCC1-AF97-40AB-AA42-29D4A27F802D}" dt="2022-09-20T02:44:14.379" v="1021"/>
          <ac:spMkLst>
            <pc:docMk/>
            <pc:sldMk cId="3282174574" sldId="298"/>
            <ac:spMk id="12" creationId="{573DAFDD-2F9F-9418-5D71-D8388B579112}"/>
          </ac:spMkLst>
        </pc:spChg>
        <pc:spChg chg="add del">
          <ac:chgData name="Lee Sehoan" userId="1f61dc11bab85bc8" providerId="Windows Live" clId="Web-{F998BCC1-AF97-40AB-AA42-29D4A27F802D}" dt="2022-09-20T02:44:09.098" v="1020"/>
          <ac:spMkLst>
            <pc:docMk/>
            <pc:sldMk cId="3282174574" sldId="298"/>
            <ac:spMk id="13" creationId="{AD350864-C0C0-1235-2FA9-F31D1640661B}"/>
          </ac:spMkLst>
        </pc:spChg>
        <pc:spChg chg="add mod">
          <ac:chgData name="Lee Sehoan" userId="1f61dc11bab85bc8" providerId="Windows Live" clId="Web-{F998BCC1-AF97-40AB-AA42-29D4A27F802D}" dt="2022-09-20T02:44:08.426" v="1019" actId="14100"/>
          <ac:spMkLst>
            <pc:docMk/>
            <pc:sldMk cId="3282174574" sldId="298"/>
            <ac:spMk id="14" creationId="{B78032FD-98F6-43E9-B9AF-F0E3BF0D3795}"/>
          </ac:spMkLst>
        </pc:spChg>
        <pc:spChg chg="add mod">
          <ac:chgData name="Lee Sehoan" userId="1f61dc11bab85bc8" providerId="Windows Live" clId="Web-{F998BCC1-AF97-40AB-AA42-29D4A27F802D}" dt="2022-09-20T02:44:31.723" v="1024" actId="14100"/>
          <ac:spMkLst>
            <pc:docMk/>
            <pc:sldMk cId="3282174574" sldId="298"/>
            <ac:spMk id="15" creationId="{B830DDFF-F197-ADCD-1CC2-0C3E67F110F1}"/>
          </ac:spMkLst>
        </pc:spChg>
        <pc:spChg chg="add mod">
          <ac:chgData name="Lee Sehoan" userId="1f61dc11bab85bc8" providerId="Windows Live" clId="Web-{F998BCC1-AF97-40AB-AA42-29D4A27F802D}" dt="2022-09-20T03:05:11.457" v="1147" actId="1076"/>
          <ac:spMkLst>
            <pc:docMk/>
            <pc:sldMk cId="3282174574" sldId="298"/>
            <ac:spMk id="16" creationId="{F72090F7-192C-FD18-CE2E-2A4271C2AC4F}"/>
          </ac:spMkLst>
        </pc:spChg>
        <pc:spChg chg="add mod">
          <ac:chgData name="Lee Sehoan" userId="1f61dc11bab85bc8" providerId="Windows Live" clId="Web-{F998BCC1-AF97-40AB-AA42-29D4A27F802D}" dt="2022-09-20T03:04:54.941" v="1146" actId="1076"/>
          <ac:spMkLst>
            <pc:docMk/>
            <pc:sldMk cId="3282174574" sldId="298"/>
            <ac:spMk id="17" creationId="{A85E12EF-1352-EB3E-1DAF-74E487135F01}"/>
          </ac:spMkLst>
        </pc:spChg>
        <pc:spChg chg="add mod">
          <ac:chgData name="Lee Sehoan" userId="1f61dc11bab85bc8" providerId="Windows Live" clId="Web-{F998BCC1-AF97-40AB-AA42-29D4A27F802D}" dt="2022-09-20T03:04:49.940" v="1145" actId="1076"/>
          <ac:spMkLst>
            <pc:docMk/>
            <pc:sldMk cId="3282174574" sldId="298"/>
            <ac:spMk id="18" creationId="{B91CFB8F-792D-1B31-3543-36F5D0BD14AC}"/>
          </ac:spMkLst>
        </pc:spChg>
        <pc:spChg chg="add mod">
          <ac:chgData name="Lee Sehoan" userId="1f61dc11bab85bc8" providerId="Windows Live" clId="Web-{F998BCC1-AF97-40AB-AA42-29D4A27F802D}" dt="2022-09-20T03:04:43.331" v="1144" actId="1076"/>
          <ac:spMkLst>
            <pc:docMk/>
            <pc:sldMk cId="3282174574" sldId="298"/>
            <ac:spMk id="19" creationId="{9C1BEE7B-93FD-D29B-E6E5-18B95932677E}"/>
          </ac:spMkLst>
        </pc:spChg>
        <pc:spChg chg="mod">
          <ac:chgData name="Lee Sehoan" userId="1f61dc11bab85bc8" providerId="Windows Live" clId="Web-{F998BCC1-AF97-40AB-AA42-29D4A27F802D}" dt="2022-09-20T02:35:25.913" v="986" actId="20577"/>
          <ac:spMkLst>
            <pc:docMk/>
            <pc:sldMk cId="3282174574" sldId="298"/>
            <ac:spMk id="140" creationId="{00000000-0000-0000-0000-000000000000}"/>
          </ac:spMkLst>
        </pc:spChg>
        <pc:grpChg chg="del">
          <ac:chgData name="Lee Sehoan" userId="1f61dc11bab85bc8" providerId="Windows Live" clId="Web-{F998BCC1-AF97-40AB-AA42-29D4A27F802D}" dt="2022-09-20T02:35:12.975" v="980"/>
          <ac:grpSpMkLst>
            <pc:docMk/>
            <pc:sldMk cId="3282174574" sldId="298"/>
            <ac:grpSpMk id="8" creationId="{8E64F424-661E-2D74-6A97-D71A052F6A4B}"/>
          </ac:grpSpMkLst>
        </pc:grpChg>
        <pc:grpChg chg="del">
          <ac:chgData name="Lee Sehoan" userId="1f61dc11bab85bc8" providerId="Windows Live" clId="Web-{F998BCC1-AF97-40AB-AA42-29D4A27F802D}" dt="2022-09-20T02:40:43.749" v="998"/>
          <ac:grpSpMkLst>
            <pc:docMk/>
            <pc:sldMk cId="3282174574" sldId="298"/>
            <ac:grpSpMk id="142" creationId="{00000000-0000-0000-0000-000000000000}"/>
          </ac:grpSpMkLst>
        </pc:grpChg>
        <pc:grpChg chg="del">
          <ac:chgData name="Lee Sehoan" userId="1f61dc11bab85bc8" providerId="Windows Live" clId="Web-{F998BCC1-AF97-40AB-AA42-29D4A27F802D}" dt="2022-09-20T02:40:43.749" v="997"/>
          <ac:grpSpMkLst>
            <pc:docMk/>
            <pc:sldMk cId="3282174574" sldId="298"/>
            <ac:grpSpMk id="145" creationId="{00000000-0000-0000-0000-000000000000}"/>
          </ac:grpSpMkLst>
        </pc:grpChg>
        <pc:picChg chg="add mod">
          <ac:chgData name="Lee Sehoan" userId="1f61dc11bab85bc8" providerId="Windows Live" clId="Web-{F998BCC1-AF97-40AB-AA42-29D4A27F802D}" dt="2022-09-20T02:41:09.671" v="1000" actId="14100"/>
          <ac:picMkLst>
            <pc:docMk/>
            <pc:sldMk cId="3282174574" sldId="298"/>
            <ac:picMk id="9" creationId="{ED7B1F6A-6596-AD97-AA4D-1B6C1ABF9691}"/>
          </ac:picMkLst>
        </pc:picChg>
      </pc:sldChg>
      <pc:sldChg chg="addSp delSp modSp add ord replId">
        <pc:chgData name="Lee Sehoan" userId="1f61dc11bab85bc8" providerId="Windows Live" clId="Web-{F998BCC1-AF97-40AB-AA42-29D4A27F802D}" dt="2022-09-20T04:48:16.857" v="2154"/>
        <pc:sldMkLst>
          <pc:docMk/>
          <pc:sldMk cId="701939320" sldId="299"/>
        </pc:sldMkLst>
        <pc:spChg chg="mod">
          <ac:chgData name="Lee Sehoan" userId="1f61dc11bab85bc8" providerId="Windows Live" clId="Web-{F998BCC1-AF97-40AB-AA42-29D4A27F802D}" dt="2022-09-20T03:08:57.181" v="1202" actId="20577"/>
          <ac:spMkLst>
            <pc:docMk/>
            <pc:sldMk cId="701939320" sldId="299"/>
            <ac:spMk id="4" creationId="{02EDE7C6-2DC4-DA19-A292-CEB5183DA771}"/>
          </ac:spMkLst>
        </pc:spChg>
        <pc:spChg chg="add mod">
          <ac:chgData name="Lee Sehoan" userId="1f61dc11bab85bc8" providerId="Windows Live" clId="Web-{F998BCC1-AF97-40AB-AA42-29D4A27F802D}" dt="2022-09-20T03:15:02.643" v="1217"/>
          <ac:spMkLst>
            <pc:docMk/>
            <pc:sldMk cId="701939320" sldId="299"/>
            <ac:spMk id="5" creationId="{69337C54-19E9-5E23-C882-7F4FA45A62B5}"/>
          </ac:spMkLst>
        </pc:spChg>
        <pc:spChg chg="add del mod">
          <ac:chgData name="Lee Sehoan" userId="1f61dc11bab85bc8" providerId="Windows Live" clId="Web-{F998BCC1-AF97-40AB-AA42-29D4A27F802D}" dt="2022-09-20T03:21:32.965" v="1236"/>
          <ac:spMkLst>
            <pc:docMk/>
            <pc:sldMk cId="701939320" sldId="299"/>
            <ac:spMk id="6" creationId="{F6662198-9EFC-E324-57C7-A5C79833E809}"/>
          </ac:spMkLst>
        </pc:spChg>
        <pc:spChg chg="add del mod">
          <ac:chgData name="Lee Sehoan" userId="1f61dc11bab85bc8" providerId="Windows Live" clId="Web-{F998BCC1-AF97-40AB-AA42-29D4A27F802D}" dt="2022-09-20T03:24:53.548" v="1267"/>
          <ac:spMkLst>
            <pc:docMk/>
            <pc:sldMk cId="701939320" sldId="299"/>
            <ac:spMk id="7" creationId="{8C040F5F-88A3-B6E3-BBBE-066F14CEB31D}"/>
          </ac:spMkLst>
        </pc:spChg>
        <pc:spChg chg="add mod">
          <ac:chgData name="Lee Sehoan" userId="1f61dc11bab85bc8" providerId="Windows Live" clId="Web-{F998BCC1-AF97-40AB-AA42-29D4A27F802D}" dt="2022-09-20T04:42:39.818" v="2106" actId="1076"/>
          <ac:spMkLst>
            <pc:docMk/>
            <pc:sldMk cId="701939320" sldId="299"/>
            <ac:spMk id="9" creationId="{073153CF-7E62-7209-E587-00486DC7DC6D}"/>
          </ac:spMkLst>
        </pc:spChg>
        <pc:spChg chg="mod">
          <ac:chgData name="Lee Sehoan" userId="1f61dc11bab85bc8" providerId="Windows Live" clId="Web-{F998BCC1-AF97-40AB-AA42-29D4A27F802D}" dt="2022-09-20T03:34:32.687" v="1426" actId="20577"/>
          <ac:spMkLst>
            <pc:docMk/>
            <pc:sldMk cId="701939320" sldId="299"/>
            <ac:spMk id="140" creationId="{00000000-0000-0000-0000-000000000000}"/>
          </ac:spMkLst>
        </pc:spChg>
        <pc:picChg chg="add mod">
          <ac:chgData name="Lee Sehoan" userId="1f61dc11bab85bc8" providerId="Windows Live" clId="Web-{F998BCC1-AF97-40AB-AA42-29D4A27F802D}" dt="2022-09-20T03:17:59.257" v="1222"/>
          <ac:picMkLst>
            <pc:docMk/>
            <pc:sldMk cId="701939320" sldId="299"/>
            <ac:picMk id="2" creationId="{61F45D11-C6BA-3E96-D95D-5DF82BA9F600}"/>
          </ac:picMkLst>
        </pc:picChg>
        <pc:picChg chg="add mod">
          <ac:chgData name="Lee Sehoan" userId="1f61dc11bab85bc8" providerId="Windows Live" clId="Web-{F998BCC1-AF97-40AB-AA42-29D4A27F802D}" dt="2022-09-20T03:18:02.350" v="1223"/>
          <ac:picMkLst>
            <pc:docMk/>
            <pc:sldMk cId="701939320" sldId="299"/>
            <ac:picMk id="3" creationId="{37BE3311-0D99-4264-D591-2B5DFA414206}"/>
          </ac:picMkLst>
        </pc:picChg>
        <pc:picChg chg="del">
          <ac:chgData name="Lee Sehoan" userId="1f61dc11bab85bc8" providerId="Windows Live" clId="Web-{F998BCC1-AF97-40AB-AA42-29D4A27F802D}" dt="2022-09-20T03:07:05.397" v="1149"/>
          <ac:picMkLst>
            <pc:docMk/>
            <pc:sldMk cId="701939320" sldId="299"/>
            <ac:picMk id="8" creationId="{8A9B415C-B79E-FD2F-3F39-CBACC3AF3BEF}"/>
          </ac:picMkLst>
        </pc:picChg>
        <pc:picChg chg="add mod">
          <ac:chgData name="Lee Sehoan" userId="1f61dc11bab85bc8" providerId="Windows Live" clId="Web-{F998BCC1-AF97-40AB-AA42-29D4A27F802D}" dt="2022-09-20T04:42:57.474" v="2112" actId="1076"/>
          <ac:picMkLst>
            <pc:docMk/>
            <pc:sldMk cId="701939320" sldId="299"/>
            <ac:picMk id="10" creationId="{98051ADB-4051-E28C-F16F-A0374D1D228B}"/>
          </ac:picMkLst>
        </pc:picChg>
        <pc:picChg chg="add mod">
          <ac:chgData name="Lee Sehoan" userId="1f61dc11bab85bc8" providerId="Windows Live" clId="Web-{F998BCC1-AF97-40AB-AA42-29D4A27F802D}" dt="2022-09-20T04:48:16.857" v="2154"/>
          <ac:picMkLst>
            <pc:docMk/>
            <pc:sldMk cId="701939320" sldId="299"/>
            <ac:picMk id="11" creationId="{42859F67-9365-215C-5377-1BF54B86A9EE}"/>
          </ac:picMkLst>
        </pc:picChg>
        <pc:picChg chg="add mod">
          <ac:chgData name="Lee Sehoan" userId="1f61dc11bab85bc8" providerId="Windows Live" clId="Web-{F998BCC1-AF97-40AB-AA42-29D4A27F802D}" dt="2022-09-20T04:42:57.474" v="2113" actId="1076"/>
          <ac:picMkLst>
            <pc:docMk/>
            <pc:sldMk cId="701939320" sldId="299"/>
            <ac:picMk id="12" creationId="{CCF6213F-39F8-8B29-EE3A-884FB04B7AF6}"/>
          </ac:picMkLst>
        </pc:picChg>
      </pc:sldChg>
      <pc:sldChg chg="addSp delSp modSp add replId">
        <pc:chgData name="Lee Sehoan" userId="1f61dc11bab85bc8" providerId="Windows Live" clId="Web-{F998BCC1-AF97-40AB-AA42-29D4A27F802D}" dt="2022-09-20T04:43:35.897" v="2122" actId="1076"/>
        <pc:sldMkLst>
          <pc:docMk/>
          <pc:sldMk cId="884547870" sldId="300"/>
        </pc:sldMkLst>
        <pc:spChg chg="mod">
          <ac:chgData name="Lee Sehoan" userId="1f61dc11bab85bc8" providerId="Windows Live" clId="Web-{F998BCC1-AF97-40AB-AA42-29D4A27F802D}" dt="2022-09-20T03:42:09.323" v="1468" actId="14100"/>
          <ac:spMkLst>
            <pc:docMk/>
            <pc:sldMk cId="884547870" sldId="300"/>
            <ac:spMk id="5" creationId="{69337C54-19E9-5E23-C882-7F4FA45A62B5}"/>
          </ac:spMkLst>
        </pc:spChg>
        <pc:spChg chg="mod">
          <ac:chgData name="Lee Sehoan" userId="1f61dc11bab85bc8" providerId="Windows Live" clId="Web-{F998BCC1-AF97-40AB-AA42-29D4A27F802D}" dt="2022-09-20T04:38:12.967" v="2072" actId="1076"/>
          <ac:spMkLst>
            <pc:docMk/>
            <pc:sldMk cId="884547870" sldId="300"/>
            <ac:spMk id="9" creationId="{073153CF-7E62-7209-E587-00486DC7DC6D}"/>
          </ac:spMkLst>
        </pc:spChg>
        <pc:spChg chg="mod">
          <ac:chgData name="Lee Sehoan" userId="1f61dc11bab85bc8" providerId="Windows Live" clId="Web-{F998BCC1-AF97-40AB-AA42-29D4A27F802D}" dt="2022-09-20T03:39:36.897" v="1447" actId="20577"/>
          <ac:spMkLst>
            <pc:docMk/>
            <pc:sldMk cId="884547870" sldId="300"/>
            <ac:spMk id="140" creationId="{00000000-0000-0000-0000-000000000000}"/>
          </ac:spMkLst>
        </pc:spChg>
        <pc:picChg chg="del">
          <ac:chgData name="Lee Sehoan" userId="1f61dc11bab85bc8" providerId="Windows Live" clId="Web-{F998BCC1-AF97-40AB-AA42-29D4A27F802D}" dt="2022-09-20T03:39:43.351" v="1448"/>
          <ac:picMkLst>
            <pc:docMk/>
            <pc:sldMk cId="884547870" sldId="300"/>
            <ac:picMk id="2" creationId="{61F45D11-C6BA-3E96-D95D-5DF82BA9F600}"/>
          </ac:picMkLst>
        </pc:picChg>
        <pc:picChg chg="del">
          <ac:chgData name="Lee Sehoan" userId="1f61dc11bab85bc8" providerId="Windows Live" clId="Web-{F998BCC1-AF97-40AB-AA42-29D4A27F802D}" dt="2022-09-20T03:40:21.664" v="1454"/>
          <ac:picMkLst>
            <pc:docMk/>
            <pc:sldMk cId="884547870" sldId="300"/>
            <ac:picMk id="3" creationId="{37BE3311-0D99-4264-D591-2B5DFA414206}"/>
          </ac:picMkLst>
        </pc:picChg>
        <pc:picChg chg="add mod">
          <ac:chgData name="Lee Sehoan" userId="1f61dc11bab85bc8" providerId="Windows Live" clId="Web-{F998BCC1-AF97-40AB-AA42-29D4A27F802D}" dt="2022-09-20T03:42:25.230" v="1469"/>
          <ac:picMkLst>
            <pc:docMk/>
            <pc:sldMk cId="884547870" sldId="300"/>
            <ac:picMk id="6" creationId="{E090D1B8-7ECF-A3E1-6F85-7C1E55F7A37F}"/>
          </ac:picMkLst>
        </pc:picChg>
        <pc:picChg chg="add mod">
          <ac:chgData name="Lee Sehoan" userId="1f61dc11bab85bc8" providerId="Windows Live" clId="Web-{F998BCC1-AF97-40AB-AA42-29D4A27F802D}" dt="2022-09-20T03:42:25.292" v="1470"/>
          <ac:picMkLst>
            <pc:docMk/>
            <pc:sldMk cId="884547870" sldId="300"/>
            <ac:picMk id="7" creationId="{6E5F42C2-3BC3-FFE1-1940-6D2F42A7B50F}"/>
          </ac:picMkLst>
        </pc:picChg>
        <pc:picChg chg="add mod">
          <ac:chgData name="Lee Sehoan" userId="1f61dc11bab85bc8" providerId="Windows Live" clId="Web-{F998BCC1-AF97-40AB-AA42-29D4A27F802D}" dt="2022-09-20T04:43:35.897" v="2121" actId="1076"/>
          <ac:picMkLst>
            <pc:docMk/>
            <pc:sldMk cId="884547870" sldId="300"/>
            <ac:picMk id="10" creationId="{0A8AF885-9F77-F794-A9E9-15F84861458D}"/>
          </ac:picMkLst>
        </pc:picChg>
        <pc:picChg chg="add mod">
          <ac:chgData name="Lee Sehoan" userId="1f61dc11bab85bc8" providerId="Windows Live" clId="Web-{F998BCC1-AF97-40AB-AA42-29D4A27F802D}" dt="2022-09-20T04:43:35.897" v="2122" actId="1076"/>
          <ac:picMkLst>
            <pc:docMk/>
            <pc:sldMk cId="884547870" sldId="300"/>
            <ac:picMk id="12" creationId="{C76E7C47-31A4-6E4F-35B0-3E26C348B178}"/>
          </ac:picMkLst>
        </pc:picChg>
        <pc:picChg chg="add mod">
          <ac:chgData name="Lee Sehoan" userId="1f61dc11bab85bc8" providerId="Windows Live" clId="Web-{F998BCC1-AF97-40AB-AA42-29D4A27F802D}" dt="2022-09-20T04:43:31.163" v="2120" actId="1076"/>
          <ac:picMkLst>
            <pc:docMk/>
            <pc:sldMk cId="884547870" sldId="300"/>
            <ac:picMk id="14" creationId="{741B8AD6-3C4C-3142-B9EB-202D016B12EE}"/>
          </ac:picMkLst>
        </pc:picChg>
      </pc:sldChg>
      <pc:sldChg chg="addSp delSp modSp add ord replId">
        <pc:chgData name="Lee Sehoan" userId="1f61dc11bab85bc8" providerId="Windows Live" clId="Web-{F998BCC1-AF97-40AB-AA42-29D4A27F802D}" dt="2022-09-20T04:45:03.634" v="2142" actId="1076"/>
        <pc:sldMkLst>
          <pc:docMk/>
          <pc:sldMk cId="3514144032" sldId="301"/>
        </pc:sldMkLst>
        <pc:spChg chg="mod">
          <ac:chgData name="Lee Sehoan" userId="1f61dc11bab85bc8" providerId="Windows Live" clId="Web-{F998BCC1-AF97-40AB-AA42-29D4A27F802D}" dt="2022-09-20T03:56:05.765" v="1693" actId="20577"/>
          <ac:spMkLst>
            <pc:docMk/>
            <pc:sldMk cId="3514144032" sldId="301"/>
            <ac:spMk id="4" creationId="{02EDE7C6-2DC4-DA19-A292-CEB5183DA771}"/>
          </ac:spMkLst>
        </pc:spChg>
        <pc:spChg chg="del">
          <ac:chgData name="Lee Sehoan" userId="1f61dc11bab85bc8" providerId="Windows Live" clId="Web-{F998BCC1-AF97-40AB-AA42-29D4A27F802D}" dt="2022-09-20T03:55:45.780" v="1690"/>
          <ac:spMkLst>
            <pc:docMk/>
            <pc:sldMk cId="3514144032" sldId="301"/>
            <ac:spMk id="5" creationId="{69337C54-19E9-5E23-C882-7F4FA45A62B5}"/>
          </ac:spMkLst>
        </pc:spChg>
        <pc:spChg chg="mod">
          <ac:chgData name="Lee Sehoan" userId="1f61dc11bab85bc8" providerId="Windows Live" clId="Web-{F998BCC1-AF97-40AB-AA42-29D4A27F802D}" dt="2022-09-20T04:37:46.936" v="2069" actId="1076"/>
          <ac:spMkLst>
            <pc:docMk/>
            <pc:sldMk cId="3514144032" sldId="301"/>
            <ac:spMk id="9" creationId="{073153CF-7E62-7209-E587-00486DC7DC6D}"/>
          </ac:spMkLst>
        </pc:spChg>
        <pc:spChg chg="mod">
          <ac:chgData name="Lee Sehoan" userId="1f61dc11bab85bc8" providerId="Windows Live" clId="Web-{F998BCC1-AF97-40AB-AA42-29D4A27F802D}" dt="2022-09-20T03:56:08.781" v="1694" actId="20577"/>
          <ac:spMkLst>
            <pc:docMk/>
            <pc:sldMk cId="3514144032" sldId="301"/>
            <ac:spMk id="140" creationId="{00000000-0000-0000-0000-000000000000}"/>
          </ac:spMkLst>
        </pc:spChg>
        <pc:picChg chg="del">
          <ac:chgData name="Lee Sehoan" userId="1f61dc11bab85bc8" providerId="Windows Live" clId="Web-{F998BCC1-AF97-40AB-AA42-29D4A27F802D}" dt="2022-09-20T03:55:41.077" v="1688"/>
          <ac:picMkLst>
            <pc:docMk/>
            <pc:sldMk cId="3514144032" sldId="301"/>
            <ac:picMk id="2" creationId="{61F45D11-C6BA-3E96-D95D-5DF82BA9F600}"/>
          </ac:picMkLst>
        </pc:picChg>
        <pc:picChg chg="del">
          <ac:chgData name="Lee Sehoan" userId="1f61dc11bab85bc8" providerId="Windows Live" clId="Web-{F998BCC1-AF97-40AB-AA42-29D4A27F802D}" dt="2022-09-20T03:55:43.827" v="1689"/>
          <ac:picMkLst>
            <pc:docMk/>
            <pc:sldMk cId="3514144032" sldId="301"/>
            <ac:picMk id="3" creationId="{37BE3311-0D99-4264-D591-2B5DFA414206}"/>
          </ac:picMkLst>
        </pc:picChg>
        <pc:picChg chg="add mod">
          <ac:chgData name="Lee Sehoan" userId="1f61dc11bab85bc8" providerId="Windows Live" clId="Web-{F998BCC1-AF97-40AB-AA42-29D4A27F802D}" dt="2022-09-20T04:37:01.247" v="2065" actId="1076"/>
          <ac:picMkLst>
            <pc:docMk/>
            <pc:sldMk cId="3514144032" sldId="301"/>
            <ac:picMk id="6" creationId="{900F35E6-F32A-1B87-BA7E-1B9B1F018300}"/>
          </ac:picMkLst>
        </pc:picChg>
        <pc:picChg chg="add mod">
          <ac:chgData name="Lee Sehoan" userId="1f61dc11bab85bc8" providerId="Windows Live" clId="Web-{F998BCC1-AF97-40AB-AA42-29D4A27F802D}" dt="2022-09-20T04:36:43.028" v="2061"/>
          <ac:picMkLst>
            <pc:docMk/>
            <pc:sldMk cId="3514144032" sldId="301"/>
            <ac:picMk id="7" creationId="{7F765C31-6E82-F4A3-20B4-52E9678A3A2F}"/>
          </ac:picMkLst>
        </pc:picChg>
        <pc:picChg chg="add mod">
          <ac:chgData name="Lee Sehoan" userId="1f61dc11bab85bc8" providerId="Windows Live" clId="Web-{F998BCC1-AF97-40AB-AA42-29D4A27F802D}" dt="2022-09-20T04:37:16.810" v="2067" actId="1076"/>
          <ac:picMkLst>
            <pc:docMk/>
            <pc:sldMk cId="3514144032" sldId="301"/>
            <ac:picMk id="8" creationId="{49E290CA-0341-B4B1-D763-22C383CAEF8C}"/>
          </ac:picMkLst>
        </pc:picChg>
        <pc:picChg chg="add mod">
          <ac:chgData name="Lee Sehoan" userId="1f61dc11bab85bc8" providerId="Windows Live" clId="Web-{F998BCC1-AF97-40AB-AA42-29D4A27F802D}" dt="2022-09-20T04:45:03.634" v="2141" actId="1076"/>
          <ac:picMkLst>
            <pc:docMk/>
            <pc:sldMk cId="3514144032" sldId="301"/>
            <ac:picMk id="11" creationId="{19204B15-1AEA-DC97-1EBF-45303848AE1C}"/>
          </ac:picMkLst>
        </pc:picChg>
        <pc:picChg chg="add mod">
          <ac:chgData name="Lee Sehoan" userId="1f61dc11bab85bc8" providerId="Windows Live" clId="Web-{F998BCC1-AF97-40AB-AA42-29D4A27F802D}" dt="2022-09-20T04:45:03.634" v="2142" actId="1076"/>
          <ac:picMkLst>
            <pc:docMk/>
            <pc:sldMk cId="3514144032" sldId="301"/>
            <ac:picMk id="13" creationId="{75644992-9930-CBA9-AE01-C612DB5C8966}"/>
          </ac:picMkLst>
        </pc:picChg>
        <pc:picChg chg="add mod">
          <ac:chgData name="Lee Sehoan" userId="1f61dc11bab85bc8" providerId="Windows Live" clId="Web-{F998BCC1-AF97-40AB-AA42-29D4A27F802D}" dt="2022-09-20T04:45:03.618" v="2140" actId="1076"/>
          <ac:picMkLst>
            <pc:docMk/>
            <pc:sldMk cId="3514144032" sldId="301"/>
            <ac:picMk id="15" creationId="{C6D29AF7-3C95-ACEE-70FC-9CF8A9562839}"/>
          </ac:picMkLst>
        </pc:picChg>
      </pc:sldChg>
      <pc:sldChg chg="addSp modSp add replId">
        <pc:chgData name="Lee Sehoan" userId="1f61dc11bab85bc8" providerId="Windows Live" clId="Web-{F998BCC1-AF97-40AB-AA42-29D4A27F802D}" dt="2022-09-20T04:45:41.431" v="2150" actId="1076"/>
        <pc:sldMkLst>
          <pc:docMk/>
          <pc:sldMk cId="4152609388" sldId="302"/>
        </pc:sldMkLst>
        <pc:spChg chg="mod">
          <ac:chgData name="Lee Sehoan" userId="1f61dc11bab85bc8" providerId="Windows Live" clId="Web-{F998BCC1-AF97-40AB-AA42-29D4A27F802D}" dt="2022-09-20T03:58:16.222" v="1746" actId="20577"/>
          <ac:spMkLst>
            <pc:docMk/>
            <pc:sldMk cId="4152609388" sldId="302"/>
            <ac:spMk id="4" creationId="{02EDE7C6-2DC4-DA19-A292-CEB5183DA771}"/>
          </ac:spMkLst>
        </pc:spChg>
        <pc:spChg chg="mod">
          <ac:chgData name="Lee Sehoan" userId="1f61dc11bab85bc8" providerId="Windows Live" clId="Web-{F998BCC1-AF97-40AB-AA42-29D4A27F802D}" dt="2022-09-20T04:38:00.608" v="2071" actId="1076"/>
          <ac:spMkLst>
            <pc:docMk/>
            <pc:sldMk cId="4152609388" sldId="302"/>
            <ac:spMk id="9" creationId="{073153CF-7E62-7209-E587-00486DC7DC6D}"/>
          </ac:spMkLst>
        </pc:spChg>
        <pc:spChg chg="mod">
          <ac:chgData name="Lee Sehoan" userId="1f61dc11bab85bc8" providerId="Windows Live" clId="Web-{F998BCC1-AF97-40AB-AA42-29D4A27F802D}" dt="2022-09-20T04:08:58.863" v="1856" actId="20577"/>
          <ac:spMkLst>
            <pc:docMk/>
            <pc:sldMk cId="4152609388" sldId="302"/>
            <ac:spMk id="140" creationId="{00000000-0000-0000-0000-000000000000}"/>
          </ac:spMkLst>
        </pc:spChg>
        <pc:picChg chg="add">
          <ac:chgData name="Lee Sehoan" userId="1f61dc11bab85bc8" providerId="Windows Live" clId="Web-{F998BCC1-AF97-40AB-AA42-29D4A27F802D}" dt="2022-09-20T04:09:12.066" v="1857"/>
          <ac:picMkLst>
            <pc:docMk/>
            <pc:sldMk cId="4152609388" sldId="302"/>
            <ac:picMk id="3" creationId="{8B3F4685-F0DE-8113-497B-1B5B6DC78E1B}"/>
          </ac:picMkLst>
        </pc:picChg>
        <pc:picChg chg="add mod">
          <ac:chgData name="Lee Sehoan" userId="1f61dc11bab85bc8" providerId="Windows Live" clId="Web-{F998BCC1-AF97-40AB-AA42-29D4A27F802D}" dt="2022-09-20T04:45:41.431" v="2149" actId="1076"/>
          <ac:picMkLst>
            <pc:docMk/>
            <pc:sldMk cId="4152609388" sldId="302"/>
            <ac:picMk id="6" creationId="{B3961625-5B69-B07D-4EA2-C189643DA2E4}"/>
          </ac:picMkLst>
        </pc:picChg>
        <pc:picChg chg="add mod">
          <ac:chgData name="Lee Sehoan" userId="1f61dc11bab85bc8" providerId="Windows Live" clId="Web-{F998BCC1-AF97-40AB-AA42-29D4A27F802D}" dt="2022-09-20T04:45:41.431" v="2150" actId="1076"/>
          <ac:picMkLst>
            <pc:docMk/>
            <pc:sldMk cId="4152609388" sldId="302"/>
            <ac:picMk id="8" creationId="{D6AAD631-2203-07BF-B05F-2FF7C1575C90}"/>
          </ac:picMkLst>
        </pc:picChg>
        <pc:picChg chg="add mod">
          <ac:chgData name="Lee Sehoan" userId="1f61dc11bab85bc8" providerId="Windows Live" clId="Web-{F998BCC1-AF97-40AB-AA42-29D4A27F802D}" dt="2022-09-20T04:45:26.415" v="2148" actId="1076"/>
          <ac:picMkLst>
            <pc:docMk/>
            <pc:sldMk cId="4152609388" sldId="302"/>
            <ac:picMk id="11" creationId="{39EB3434-C7BF-C2E1-C2E0-B29C36FCFF04}"/>
          </ac:picMkLst>
        </pc:picChg>
      </pc:sldChg>
    </pc:docChg>
  </pc:docChgLst>
  <pc:docChgLst>
    <pc:chgData name="Lee Sehoan" userId="1f61dc11bab85bc8" providerId="Windows Live" clId="Web-{96D271AA-BDAB-4F8B-85AE-7820E34C6FBC}"/>
    <pc:docChg chg="modSld">
      <pc:chgData name="Lee Sehoan" userId="1f61dc11bab85bc8" providerId="Windows Live" clId="Web-{96D271AA-BDAB-4F8B-85AE-7820E34C6FBC}" dt="2022-09-20T14:19:21.788" v="31" actId="1076"/>
      <pc:docMkLst>
        <pc:docMk/>
      </pc:docMkLst>
      <pc:sldChg chg="addSp modSp">
        <pc:chgData name="Lee Sehoan" userId="1f61dc11bab85bc8" providerId="Windows Live" clId="Web-{96D271AA-BDAB-4F8B-85AE-7820E34C6FBC}" dt="2022-09-20T14:19:21.788" v="31" actId="1076"/>
        <pc:sldMkLst>
          <pc:docMk/>
          <pc:sldMk cId="2818966858" sldId="297"/>
        </pc:sldMkLst>
        <pc:spChg chg="mod">
          <ac:chgData name="Lee Sehoan" userId="1f61dc11bab85bc8" providerId="Windows Live" clId="Web-{96D271AA-BDAB-4F8B-85AE-7820E34C6FBC}" dt="2022-09-20T14:17:18.925" v="10" actId="1076"/>
          <ac:spMkLst>
            <pc:docMk/>
            <pc:sldMk cId="2818966858" sldId="297"/>
            <ac:spMk id="13" creationId="{074AE6D4-6496-1C21-845F-572BCC11D738}"/>
          </ac:spMkLst>
        </pc:spChg>
        <pc:spChg chg="add mod">
          <ac:chgData name="Lee Sehoan" userId="1f61dc11bab85bc8" providerId="Windows Live" clId="Web-{96D271AA-BDAB-4F8B-85AE-7820E34C6FBC}" dt="2022-09-20T14:19:21.788" v="31" actId="1076"/>
          <ac:spMkLst>
            <pc:docMk/>
            <pc:sldMk cId="2818966858" sldId="297"/>
            <ac:spMk id="14" creationId="{0E7A276C-A32B-2A04-336F-F86B184B0A92}"/>
          </ac:spMkLst>
        </pc:spChg>
        <pc:picChg chg="mod">
          <ac:chgData name="Lee Sehoan" userId="1f61dc11bab85bc8" providerId="Windows Live" clId="Web-{96D271AA-BDAB-4F8B-85AE-7820E34C6FBC}" dt="2022-09-20T14:19:21.772" v="28" actId="1076"/>
          <ac:picMkLst>
            <pc:docMk/>
            <pc:sldMk cId="2818966858" sldId="297"/>
            <ac:picMk id="7" creationId="{799C4F11-3D26-B6FA-EE0F-4B1ACEBC3D15}"/>
          </ac:picMkLst>
        </pc:picChg>
        <pc:picChg chg="mod">
          <ac:chgData name="Lee Sehoan" userId="1f61dc11bab85bc8" providerId="Windows Live" clId="Web-{96D271AA-BDAB-4F8B-85AE-7820E34C6FBC}" dt="2022-09-20T14:19:21.772" v="29" actId="1076"/>
          <ac:picMkLst>
            <pc:docMk/>
            <pc:sldMk cId="2818966858" sldId="297"/>
            <ac:picMk id="8" creationId="{C9A67B27-7B13-A1D6-D96A-EBA639C825A0}"/>
          </ac:picMkLst>
        </pc:picChg>
        <pc:picChg chg="add mod">
          <ac:chgData name="Lee Sehoan" userId="1f61dc11bab85bc8" providerId="Windows Live" clId="Web-{96D271AA-BDAB-4F8B-85AE-7820E34C6FBC}" dt="2022-09-20T14:19:21.788" v="30" actId="1076"/>
          <ac:picMkLst>
            <pc:docMk/>
            <pc:sldMk cId="2818966858" sldId="297"/>
            <ac:picMk id="12" creationId="{83A1641E-5D13-85C6-D75D-4A7FDAC013D2}"/>
          </ac:picMkLst>
        </pc:picChg>
      </pc:sldChg>
    </pc:docChg>
  </pc:docChgLst>
  <pc:docChgLst>
    <pc:chgData name="Lee Sehoan" userId="1f61dc11bab85bc8" providerId="Windows Live" clId="Web-{040D1842-1FF7-4901-9FAC-87C85D3C1654}"/>
    <pc:docChg chg="modSld">
      <pc:chgData name="Lee Sehoan" userId="1f61dc11bab85bc8" providerId="Windows Live" clId="Web-{040D1842-1FF7-4901-9FAC-87C85D3C1654}" dt="2022-09-05T03:02:54.018" v="32" actId="20577"/>
      <pc:docMkLst>
        <pc:docMk/>
      </pc:docMkLst>
      <pc:sldChg chg="modSp">
        <pc:chgData name="Lee Sehoan" userId="1f61dc11bab85bc8" providerId="Windows Live" clId="Web-{040D1842-1FF7-4901-9FAC-87C85D3C1654}" dt="2022-09-05T03:02:54.018" v="32" actId="20577"/>
        <pc:sldMkLst>
          <pc:docMk/>
          <pc:sldMk cId="0" sldId="256"/>
        </pc:sldMkLst>
        <pc:spChg chg="mod">
          <ac:chgData name="Lee Sehoan" userId="1f61dc11bab85bc8" providerId="Windows Live" clId="Web-{040D1842-1FF7-4901-9FAC-87C85D3C1654}" dt="2022-09-05T03:02:54.018" v="32" actId="20577"/>
          <ac:spMkLst>
            <pc:docMk/>
            <pc:sldMk cId="0" sldId="256"/>
            <ac:spMk id="94" creationId="{00000000-0000-0000-0000-000000000000}"/>
          </ac:spMkLst>
        </pc:spChg>
      </pc:sldChg>
      <pc:sldChg chg="modSp">
        <pc:chgData name="Lee Sehoan" userId="1f61dc11bab85bc8" providerId="Windows Live" clId="Web-{040D1842-1FF7-4901-9FAC-87C85D3C1654}" dt="2022-09-05T02:20:23.103" v="1" actId="1076"/>
        <pc:sldMkLst>
          <pc:docMk/>
          <pc:sldMk cId="0" sldId="285"/>
        </pc:sldMkLst>
        <pc:spChg chg="mod">
          <ac:chgData name="Lee Sehoan" userId="1f61dc11bab85bc8" providerId="Windows Live" clId="Web-{040D1842-1FF7-4901-9FAC-87C85D3C1654}" dt="2022-09-05T02:20:23.103" v="1" actId="1076"/>
          <ac:spMkLst>
            <pc:docMk/>
            <pc:sldMk cId="0" sldId="285"/>
            <ac:spMk id="5976" creationId="{00000000-0000-0000-0000-000000000000}"/>
          </ac:spMkLst>
        </pc:spChg>
      </pc:sldChg>
    </pc:docChg>
  </pc:docChgLst>
  <pc:docChgLst>
    <pc:chgData name="Lee Sehoan" userId="1f61dc11bab85bc8" providerId="Windows Live" clId="Web-{73886A26-1453-42DC-88ED-E3ACAF19091C}"/>
    <pc:docChg chg="addSld modSld sldOrd">
      <pc:chgData name="Lee Sehoan" userId="1f61dc11bab85bc8" providerId="Windows Live" clId="Web-{73886A26-1453-42DC-88ED-E3ACAF19091C}" dt="2022-09-05T04:52:52.596" v="368" actId="20577"/>
      <pc:docMkLst>
        <pc:docMk/>
      </pc:docMkLst>
      <pc:sldChg chg="modSp">
        <pc:chgData name="Lee Sehoan" userId="1f61dc11bab85bc8" providerId="Windows Live" clId="Web-{73886A26-1453-42DC-88ED-E3ACAF19091C}" dt="2022-09-05T04:45:29.554" v="117" actId="20577"/>
        <pc:sldMkLst>
          <pc:docMk/>
          <pc:sldMk cId="0" sldId="257"/>
        </pc:sldMkLst>
        <pc:spChg chg="mod">
          <ac:chgData name="Lee Sehoan" userId="1f61dc11bab85bc8" providerId="Windows Live" clId="Web-{73886A26-1453-42DC-88ED-E3ACAF19091C}" dt="2022-09-05T04:45:29.554" v="117" actId="20577"/>
          <ac:spMkLst>
            <pc:docMk/>
            <pc:sldMk cId="0" sldId="257"/>
            <ac:spMk id="140" creationId="{00000000-0000-0000-0000-000000000000}"/>
          </ac:spMkLst>
        </pc:spChg>
      </pc:sldChg>
      <pc:sldChg chg="modSp">
        <pc:chgData name="Lee Sehoan" userId="1f61dc11bab85bc8" providerId="Windows Live" clId="Web-{73886A26-1453-42DC-88ED-E3ACAF19091C}" dt="2022-09-05T04:39:58.374" v="57" actId="20577"/>
        <pc:sldMkLst>
          <pc:docMk/>
          <pc:sldMk cId="0" sldId="258"/>
        </pc:sldMkLst>
        <pc:spChg chg="mod">
          <ac:chgData name="Lee Sehoan" userId="1f61dc11bab85bc8" providerId="Windows Live" clId="Web-{73886A26-1453-42DC-88ED-E3ACAF19091C}" dt="2022-09-05T04:39:58.374" v="57" actId="20577"/>
          <ac:spMkLst>
            <pc:docMk/>
            <pc:sldMk cId="0" sldId="258"/>
            <ac:spMk id="167" creationId="{00000000-0000-0000-0000-000000000000}"/>
          </ac:spMkLst>
        </pc:spChg>
      </pc:sldChg>
      <pc:sldChg chg="delSp modSp add replId">
        <pc:chgData name="Lee Sehoan" userId="1f61dc11bab85bc8" providerId="Windows Live" clId="Web-{73886A26-1453-42DC-88ED-E3ACAF19091C}" dt="2022-09-05T04:45:41.929" v="119" actId="20577"/>
        <pc:sldMkLst>
          <pc:docMk/>
          <pc:sldMk cId="1508360636" sldId="294"/>
        </pc:sldMkLst>
        <pc:spChg chg="mod">
          <ac:chgData name="Lee Sehoan" userId="1f61dc11bab85bc8" providerId="Windows Live" clId="Web-{73886A26-1453-42DC-88ED-E3ACAF19091C}" dt="2022-09-05T04:45:41.929" v="119" actId="20577"/>
          <ac:spMkLst>
            <pc:docMk/>
            <pc:sldMk cId="1508360636" sldId="294"/>
            <ac:spMk id="140" creationId="{00000000-0000-0000-0000-000000000000}"/>
          </ac:spMkLst>
        </pc:spChg>
        <pc:picChg chg="del">
          <ac:chgData name="Lee Sehoan" userId="1f61dc11bab85bc8" providerId="Windows Live" clId="Web-{73886A26-1453-42DC-88ED-E3ACAF19091C}" dt="2022-09-05T04:40:58.719" v="59"/>
          <ac:picMkLst>
            <pc:docMk/>
            <pc:sldMk cId="1508360636" sldId="294"/>
            <ac:picMk id="3" creationId="{9AFB5475-6F49-1465-7129-44DD045A512C}"/>
          </ac:picMkLst>
        </pc:picChg>
      </pc:sldChg>
      <pc:sldChg chg="modSp add replId">
        <pc:chgData name="Lee Sehoan" userId="1f61dc11bab85bc8" providerId="Windows Live" clId="Web-{73886A26-1453-42DC-88ED-E3ACAF19091C}" dt="2022-09-05T04:45:45.320" v="120" actId="20577"/>
        <pc:sldMkLst>
          <pc:docMk/>
          <pc:sldMk cId="471131303" sldId="295"/>
        </pc:sldMkLst>
        <pc:spChg chg="mod">
          <ac:chgData name="Lee Sehoan" userId="1f61dc11bab85bc8" providerId="Windows Live" clId="Web-{73886A26-1453-42DC-88ED-E3ACAF19091C}" dt="2022-09-05T04:45:45.320" v="120" actId="20577"/>
          <ac:spMkLst>
            <pc:docMk/>
            <pc:sldMk cId="471131303" sldId="295"/>
            <ac:spMk id="140" creationId="{00000000-0000-0000-0000-000000000000}"/>
          </ac:spMkLst>
        </pc:spChg>
      </pc:sldChg>
      <pc:sldChg chg="addSp modSp add ord replId">
        <pc:chgData name="Lee Sehoan" userId="1f61dc11bab85bc8" providerId="Windows Live" clId="Web-{73886A26-1453-42DC-88ED-E3ACAF19091C}" dt="2022-09-05T04:52:28.783" v="363" actId="1076"/>
        <pc:sldMkLst>
          <pc:docMk/>
          <pc:sldMk cId="3147954497" sldId="296"/>
        </pc:sldMkLst>
        <pc:spChg chg="add mod">
          <ac:chgData name="Lee Sehoan" userId="1f61dc11bab85bc8" providerId="Windows Live" clId="Web-{73886A26-1453-42DC-88ED-E3ACAF19091C}" dt="2022-09-05T04:52:28.783" v="363" actId="1076"/>
          <ac:spMkLst>
            <pc:docMk/>
            <pc:sldMk cId="3147954497" sldId="296"/>
            <ac:spMk id="4" creationId="{763ECE3F-F178-DF98-E58C-364FCF440DBB}"/>
          </ac:spMkLst>
        </pc:spChg>
        <pc:spChg chg="mod">
          <ac:chgData name="Lee Sehoan" userId="1f61dc11bab85bc8" providerId="Windows Live" clId="Web-{73886A26-1453-42DC-88ED-E3ACAF19091C}" dt="2022-09-05T04:50:22.702" v="334" actId="1076"/>
          <ac:spMkLst>
            <pc:docMk/>
            <pc:sldMk cId="3147954497" sldId="296"/>
            <ac:spMk id="140" creationId="{00000000-0000-0000-0000-000000000000}"/>
          </ac:spMkLst>
        </pc:spChg>
        <pc:graphicFrameChg chg="add mod modGraphic">
          <ac:chgData name="Lee Sehoan" userId="1f61dc11bab85bc8" providerId="Windows Live" clId="Web-{73886A26-1453-42DC-88ED-E3ACAF19091C}" dt="2022-09-05T04:50:30.608" v="346"/>
          <ac:graphicFrameMkLst>
            <pc:docMk/>
            <pc:sldMk cId="3147954497" sldId="296"/>
            <ac:graphicFrameMk id="2" creationId="{FE637CDE-A93B-5DBA-FA5D-655B7EBC8B1B}"/>
          </ac:graphicFrameMkLst>
        </pc:graphicFrameChg>
      </pc:sldChg>
      <pc:sldChg chg="addSp modSp add replId">
        <pc:chgData name="Lee Sehoan" userId="1f61dc11bab85bc8" providerId="Windows Live" clId="Web-{73886A26-1453-42DC-88ED-E3ACAF19091C}" dt="2022-09-05T04:52:52.596" v="368" actId="20577"/>
        <pc:sldMkLst>
          <pc:docMk/>
          <pc:sldMk cId="2818966858" sldId="297"/>
        </pc:sldMkLst>
        <pc:spChg chg="add mod">
          <ac:chgData name="Lee Sehoan" userId="1f61dc11bab85bc8" providerId="Windows Live" clId="Web-{73886A26-1453-42DC-88ED-E3ACAF19091C}" dt="2022-09-05T04:52:52.596" v="368" actId="20577"/>
          <ac:spMkLst>
            <pc:docMk/>
            <pc:sldMk cId="2818966858" sldId="297"/>
            <ac:spMk id="3" creationId="{CBC65DAE-27E5-4878-BC16-CD379AE76CFB}"/>
          </ac:spMkLst>
        </pc:spChg>
        <pc:spChg chg="mod">
          <ac:chgData name="Lee Sehoan" userId="1f61dc11bab85bc8" providerId="Windows Live" clId="Web-{73886A26-1453-42DC-88ED-E3ACAF19091C}" dt="2022-09-05T04:45:01.116" v="113" actId="20577"/>
          <ac:spMkLst>
            <pc:docMk/>
            <pc:sldMk cId="2818966858" sldId="297"/>
            <ac:spMk id="140" creationId="{00000000-0000-0000-0000-000000000000}"/>
          </ac:spMkLst>
        </pc:spChg>
      </pc:sldChg>
    </pc:docChg>
  </pc:docChgLst>
  <pc:docChgLst>
    <pc:chgData name="Lee Sehoan" userId="1f61dc11bab85bc8" providerId="Windows Live" clId="Web-{01756E66-A82A-408B-BA4E-9A2ED38B8C64}"/>
    <pc:docChg chg="delSld modSld">
      <pc:chgData name="Lee Sehoan" userId="1f61dc11bab85bc8" providerId="Windows Live" clId="Web-{01756E66-A82A-408B-BA4E-9A2ED38B8C64}" dt="2022-09-06T23:24:23.551" v="109" actId="14100"/>
      <pc:docMkLst>
        <pc:docMk/>
      </pc:docMkLst>
      <pc:sldChg chg="modSp">
        <pc:chgData name="Lee Sehoan" userId="1f61dc11bab85bc8" providerId="Windows Live" clId="Web-{01756E66-A82A-408B-BA4E-9A2ED38B8C64}" dt="2022-09-06T23:14:00.310" v="0" actId="20577"/>
        <pc:sldMkLst>
          <pc:docMk/>
          <pc:sldMk cId="0" sldId="256"/>
        </pc:sldMkLst>
        <pc:spChg chg="mod">
          <ac:chgData name="Lee Sehoan" userId="1f61dc11bab85bc8" providerId="Windows Live" clId="Web-{01756E66-A82A-408B-BA4E-9A2ED38B8C64}" dt="2022-09-06T23:14:00.310" v="0" actId="20577"/>
          <ac:spMkLst>
            <pc:docMk/>
            <pc:sldMk cId="0" sldId="256"/>
            <ac:spMk id="94" creationId="{00000000-0000-0000-0000-000000000000}"/>
          </ac:spMkLst>
        </pc:spChg>
      </pc:sldChg>
      <pc:sldChg chg="addSp modSp">
        <pc:chgData name="Lee Sehoan" userId="1f61dc11bab85bc8" providerId="Windows Live" clId="Web-{01756E66-A82A-408B-BA4E-9A2ED38B8C64}" dt="2022-09-06T23:21:21.010" v="83" actId="14100"/>
        <pc:sldMkLst>
          <pc:docMk/>
          <pc:sldMk cId="0" sldId="257"/>
        </pc:sldMkLst>
        <pc:spChg chg="add mod">
          <ac:chgData name="Lee Sehoan" userId="1f61dc11bab85bc8" providerId="Windows Live" clId="Web-{01756E66-A82A-408B-BA4E-9A2ED38B8C64}" dt="2022-09-06T23:21:21.010" v="83" actId="14100"/>
          <ac:spMkLst>
            <pc:docMk/>
            <pc:sldMk cId="0" sldId="257"/>
            <ac:spMk id="4" creationId="{02EDE7C6-2DC4-DA19-A292-CEB5183DA771}"/>
          </ac:spMkLst>
        </pc:spChg>
      </pc:sldChg>
      <pc:sldChg chg="modSp">
        <pc:chgData name="Lee Sehoan" userId="1f61dc11bab85bc8" providerId="Windows Live" clId="Web-{01756E66-A82A-408B-BA4E-9A2ED38B8C64}" dt="2022-09-06T23:20:46.728" v="66" actId="20577"/>
        <pc:sldMkLst>
          <pc:docMk/>
          <pc:sldMk cId="0" sldId="258"/>
        </pc:sldMkLst>
        <pc:spChg chg="mod">
          <ac:chgData name="Lee Sehoan" userId="1f61dc11bab85bc8" providerId="Windows Live" clId="Web-{01756E66-A82A-408B-BA4E-9A2ED38B8C64}" dt="2022-09-06T23:19:04.959" v="53" actId="20577"/>
          <ac:spMkLst>
            <pc:docMk/>
            <pc:sldMk cId="0" sldId="258"/>
            <ac:spMk id="158" creationId="{00000000-0000-0000-0000-000000000000}"/>
          </ac:spMkLst>
        </pc:spChg>
        <pc:spChg chg="mod">
          <ac:chgData name="Lee Sehoan" userId="1f61dc11bab85bc8" providerId="Windows Live" clId="Web-{01756E66-A82A-408B-BA4E-9A2ED38B8C64}" dt="2022-09-06T23:19:24.600" v="58" actId="20577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Lee Sehoan" userId="1f61dc11bab85bc8" providerId="Windows Live" clId="Web-{01756E66-A82A-408B-BA4E-9A2ED38B8C64}" dt="2022-09-06T23:18:09.832" v="37" actId="20577"/>
          <ac:spMkLst>
            <pc:docMk/>
            <pc:sldMk cId="0" sldId="258"/>
            <ac:spMk id="163" creationId="{00000000-0000-0000-0000-000000000000}"/>
          </ac:spMkLst>
        </pc:spChg>
        <pc:spChg chg="mod">
          <ac:chgData name="Lee Sehoan" userId="1f61dc11bab85bc8" providerId="Windows Live" clId="Web-{01756E66-A82A-408B-BA4E-9A2ED38B8C64}" dt="2022-09-06T23:19:55.101" v="62" actId="20577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Lee Sehoan" userId="1f61dc11bab85bc8" providerId="Windows Live" clId="Web-{01756E66-A82A-408B-BA4E-9A2ED38B8C64}" dt="2022-09-06T23:18:27.036" v="47" actId="20577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Lee Sehoan" userId="1f61dc11bab85bc8" providerId="Windows Live" clId="Web-{01756E66-A82A-408B-BA4E-9A2ED38B8C64}" dt="2022-09-06T23:20:46.728" v="66" actId="20577"/>
          <ac:spMkLst>
            <pc:docMk/>
            <pc:sldMk cId="0" sldId="258"/>
            <ac:spMk id="172" creationId="{00000000-0000-0000-0000-000000000000}"/>
          </ac:spMkLst>
        </pc:spChg>
      </pc:sldChg>
      <pc:sldChg chg="del">
        <pc:chgData name="Lee Sehoan" userId="1f61dc11bab85bc8" providerId="Windows Live" clId="Web-{01756E66-A82A-408B-BA4E-9A2ED38B8C64}" dt="2022-09-06T23:19:43.757" v="59"/>
        <pc:sldMkLst>
          <pc:docMk/>
          <pc:sldMk cId="22759908" sldId="293"/>
        </pc:sldMkLst>
      </pc:sldChg>
      <pc:sldChg chg="addSp modSp">
        <pc:chgData name="Lee Sehoan" userId="1f61dc11bab85bc8" providerId="Windows Live" clId="Web-{01756E66-A82A-408B-BA4E-9A2ED38B8C64}" dt="2022-09-06T23:21:37.057" v="92" actId="20577"/>
        <pc:sldMkLst>
          <pc:docMk/>
          <pc:sldMk cId="1508360636" sldId="294"/>
        </pc:sldMkLst>
        <pc:spChg chg="add mod">
          <ac:chgData name="Lee Sehoan" userId="1f61dc11bab85bc8" providerId="Windows Live" clId="Web-{01756E66-A82A-408B-BA4E-9A2ED38B8C64}" dt="2022-09-06T23:21:37.057" v="92" actId="20577"/>
          <ac:spMkLst>
            <pc:docMk/>
            <pc:sldMk cId="1508360636" sldId="294"/>
            <ac:spMk id="3" creationId="{5DEBDA16-2116-589F-4D57-C935F28246FF}"/>
          </ac:spMkLst>
        </pc:spChg>
      </pc:sldChg>
      <pc:sldChg chg="addSp modSp">
        <pc:chgData name="Lee Sehoan" userId="1f61dc11bab85bc8" providerId="Windows Live" clId="Web-{01756E66-A82A-408B-BA4E-9A2ED38B8C64}" dt="2022-09-06T23:24:23.551" v="109" actId="14100"/>
        <pc:sldMkLst>
          <pc:docMk/>
          <pc:sldMk cId="471131303" sldId="295"/>
        </pc:sldMkLst>
        <pc:spChg chg="add mod">
          <ac:chgData name="Lee Sehoan" userId="1f61dc11bab85bc8" providerId="Windows Live" clId="Web-{01756E66-A82A-408B-BA4E-9A2ED38B8C64}" dt="2022-09-06T23:24:23.551" v="109" actId="14100"/>
          <ac:spMkLst>
            <pc:docMk/>
            <pc:sldMk cId="471131303" sldId="295"/>
            <ac:spMk id="3" creationId="{66BF695E-FEEF-1F8B-5A86-DF18B1724293}"/>
          </ac:spMkLst>
        </pc:spChg>
      </pc:sldChg>
      <pc:sldChg chg="modSp">
        <pc:chgData name="Lee Sehoan" userId="1f61dc11bab85bc8" providerId="Windows Live" clId="Web-{01756E66-A82A-408B-BA4E-9A2ED38B8C64}" dt="2022-09-06T23:20:34.774" v="65" actId="20577"/>
        <pc:sldMkLst>
          <pc:docMk/>
          <pc:sldMk cId="3147954497" sldId="296"/>
        </pc:sldMkLst>
        <pc:spChg chg="mod">
          <ac:chgData name="Lee Sehoan" userId="1f61dc11bab85bc8" providerId="Windows Live" clId="Web-{01756E66-A82A-408B-BA4E-9A2ED38B8C64}" dt="2022-09-06T23:20:34.774" v="65" actId="20577"/>
          <ac:spMkLst>
            <pc:docMk/>
            <pc:sldMk cId="3147954497" sldId="296"/>
            <ac:spMk id="4" creationId="{763ECE3F-F178-DF98-E58C-364FCF440D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55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86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50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8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7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9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37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11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i="1" dirty="0"/>
              <a:t>Find your best apartment.</a:t>
            </a:r>
            <a:endParaRPr lang="ko-KR" altLang="en-US" i="1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402481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Malgun Gothic"/>
              </a:rPr>
              <a:t>APARTMENTS</a:t>
            </a:r>
            <a:endParaRPr lang="en" sz="3200" dirty="0">
              <a:solidFill>
                <a:srgbClr val="434343"/>
              </a:solidFill>
              <a:latin typeface="Malgun Gothic"/>
            </a:endParaRPr>
          </a:p>
          <a:p>
            <a:r>
              <a:rPr lang="ko-KR" altLang="en" sz="2400" dirty="0">
                <a:latin typeface="Malgun Gothic"/>
                <a:ea typeface="Malgun Gothic"/>
                <a:cs typeface="Montserrat Light"/>
              </a:rPr>
              <a:t>살기 좋은 아파트 찾기</a:t>
            </a:r>
            <a:endParaRPr lang="en" sz="2400" dirty="0">
              <a:solidFill>
                <a:srgbClr val="434343"/>
              </a:solidFill>
              <a:latin typeface="Malgun Gothic"/>
              <a:ea typeface="Malgun Gothic"/>
              <a:cs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" dirty="0"/>
              <a:t>FEATURES – </a:t>
            </a:r>
            <a:r>
              <a:rPr lang="ko-KR" altLang="en" dirty="0" err="1"/>
              <a:t>Searching</a:t>
            </a:r>
            <a:r>
              <a:rPr lang="ko-KR" altLang="en" dirty="0"/>
              <a:t> </a:t>
            </a:r>
            <a:r>
              <a:rPr lang="ko-KR" altLang="en" dirty="0" err="1"/>
              <a:t>Apartment</a:t>
            </a:r>
            <a:r>
              <a:rPr lang="ko-KR" altLang="en" dirty="0"/>
              <a:t> (2 of 2)</a:t>
            </a: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02EDE7C6-2DC4-DA19-A292-CEB5183DA771}"/>
              </a:ext>
            </a:extLst>
          </p:cNvPr>
          <p:cNvSpPr txBox="1">
            <a:spLocks/>
          </p:cNvSpPr>
          <p:nvPr/>
        </p:nvSpPr>
        <p:spPr>
          <a:xfrm>
            <a:off x="6944125" y="749008"/>
            <a:ext cx="2161394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기능</a:t>
            </a:r>
            <a:r>
              <a:rPr lang="en" altLang="ko-KR" sz="1300" b="1" dirty="0">
                <a:latin typeface="Malgun Gothic"/>
              </a:rPr>
              <a:t> - </a:t>
            </a:r>
            <a:r>
              <a:rPr lang="en" altLang="ko-KR" sz="1300" b="1" dirty="0" err="1">
                <a:latin typeface="Malgun Gothic"/>
              </a:rPr>
              <a:t>아파트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검색</a:t>
            </a:r>
            <a:r>
              <a:rPr lang="en" altLang="ko-KR" sz="1300" b="1" dirty="0">
                <a:latin typeface="Malgun Gothic"/>
              </a:rPr>
              <a:t> 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337C54-19E9-5E23-C882-7F4FA45A62B5}"/>
              </a:ext>
            </a:extLst>
          </p:cNvPr>
          <p:cNvSpPr/>
          <p:nvPr/>
        </p:nvSpPr>
        <p:spPr>
          <a:xfrm>
            <a:off x="4654296" y="2138933"/>
            <a:ext cx="346983" cy="48305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153CF-7E62-7209-E587-00486DC7DC6D}"/>
              </a:ext>
            </a:extLst>
          </p:cNvPr>
          <p:cNvSpPr txBox="1"/>
          <p:nvPr/>
        </p:nvSpPr>
        <p:spPr>
          <a:xfrm>
            <a:off x="2530928" y="3782785"/>
            <a:ext cx="549048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아파트 </a:t>
            </a:r>
            <a:r>
              <a:rPr lang="ko-KR" altLang="en-US" dirty="0" err="1"/>
              <a:t>선택시</a:t>
            </a:r>
            <a:r>
              <a:rPr lang="ko-KR" altLang="en-US" dirty="0"/>
              <a:t> 해당 아파트의 상세정보 표시</a:t>
            </a:r>
            <a:r>
              <a:rPr lang="ko-KR" altLang="en-US" b="1" dirty="0"/>
              <a:t>;</a:t>
            </a:r>
          </a:p>
          <a:p>
            <a:r>
              <a:rPr lang="ko-KR" altLang="en-US" dirty="0"/>
              <a:t>아파트 위치 검색</a:t>
            </a:r>
            <a:r>
              <a:rPr lang="ko-KR" altLang="en-US" b="1" dirty="0"/>
              <a:t>;</a:t>
            </a:r>
          </a:p>
          <a:p>
            <a:endParaRPr lang="ko-KR" altLang="en-US" dirty="0"/>
          </a:p>
          <a:p>
            <a:r>
              <a:rPr lang="ko-KR" altLang="en-US" sz="1300" b="1" dirty="0"/>
              <a:t>  아파트 상세정보</a:t>
            </a:r>
            <a:r>
              <a:rPr lang="ko-KR" altLang="en-US" sz="1300" dirty="0"/>
              <a:t> : 공공데이터 API</a:t>
            </a:r>
            <a:r>
              <a:rPr lang="ko-KR" altLang="en-US" dirty="0"/>
              <a:t> </a:t>
            </a:r>
            <a:r>
              <a:rPr lang="ko-KR" altLang="en-US" sz="1200" dirty="0"/>
              <a:t>(</a:t>
            </a:r>
            <a:r>
              <a:rPr lang="ko-KR" sz="1200" i="1" dirty="0">
                <a:solidFill>
                  <a:srgbClr val="0537FC"/>
                </a:solidFill>
                <a:hlinkClick r:id="rId3"/>
              </a:rPr>
              <a:t>https://www.data.go.kr</a:t>
            </a:r>
            <a:r>
              <a:rPr lang="en-US" altLang="ko-KR" sz="1200" i="1" dirty="0">
                <a:solidFill>
                  <a:srgbClr val="0537FC"/>
                </a:solidFill>
                <a:hlinkClick r:id="rId3"/>
              </a:rPr>
              <a:t>/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300" b="1" dirty="0"/>
              <a:t>  아파트 위치검색</a:t>
            </a:r>
            <a:r>
              <a:rPr lang="ko-KR" altLang="en-US" sz="1300" dirty="0"/>
              <a:t> </a:t>
            </a:r>
            <a:r>
              <a:rPr lang="en-US" altLang="ko-KR" sz="1300" dirty="0"/>
              <a:t>:</a:t>
            </a:r>
            <a:r>
              <a:rPr lang="ko-KR" altLang="en-US" sz="1300" dirty="0"/>
              <a:t> 네이버 지도 </a:t>
            </a:r>
            <a:r>
              <a:rPr lang="ko-KR" altLang="en-US" sz="1200" dirty="0"/>
              <a:t>(</a:t>
            </a:r>
            <a:r>
              <a:rPr lang="ko-KR" altLang="en-US" sz="1200" i="1" dirty="0">
                <a:solidFill>
                  <a:srgbClr val="0537FC"/>
                </a:solidFill>
              </a:rPr>
              <a:t>https://map.naver.com/</a:t>
            </a:r>
            <a:r>
              <a:rPr lang="ko-KR" altLang="en-US" sz="1100" i="1" dirty="0">
                <a:solidFill>
                  <a:srgbClr val="0537FC"/>
                </a:solidFill>
              </a:rPr>
              <a:t>동이름+아파트</a:t>
            </a:r>
            <a:r>
              <a:rPr lang="ko-KR" altLang="en-US" sz="1200" dirty="0"/>
              <a:t>)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090D1B8-7ECF-A3E1-6F85-7C1E55F7A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61" y="1131270"/>
            <a:ext cx="4314824" cy="24047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6E5F42C2-3BC3-FFE1-1940-6D2F42A7B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579" y="1131833"/>
            <a:ext cx="3899807" cy="240358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0A8AF885-9F77-F794-A9E9-15F848614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812" y="3894364"/>
            <a:ext cx="491219" cy="899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6E7C47-31A4-6E4F-35B0-3E26C348B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3894364"/>
            <a:ext cx="368754" cy="8994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1B8AD6-3C4C-3142-B9EB-202D016B1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077810" y="3894363"/>
            <a:ext cx="368754" cy="8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4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" dirty="0"/>
              <a:t>FEATURES – </a:t>
            </a:r>
            <a:r>
              <a:rPr lang="ko-KR" altLang="en" dirty="0" err="1"/>
              <a:t>Managing</a:t>
            </a:r>
            <a:r>
              <a:rPr lang="ko-KR" altLang="en" dirty="0"/>
              <a:t> </a:t>
            </a:r>
            <a:r>
              <a:rPr lang="ko-KR" altLang="en" dirty="0" err="1"/>
              <a:t>Members</a:t>
            </a: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02EDE7C6-2DC4-DA19-A292-CEB5183DA771}"/>
              </a:ext>
            </a:extLst>
          </p:cNvPr>
          <p:cNvSpPr txBox="1">
            <a:spLocks/>
          </p:cNvSpPr>
          <p:nvPr/>
        </p:nvSpPr>
        <p:spPr>
          <a:xfrm>
            <a:off x="6944125" y="749008"/>
            <a:ext cx="2161394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기능</a:t>
            </a:r>
            <a:r>
              <a:rPr lang="en" altLang="ko-KR" sz="1300" b="1" dirty="0">
                <a:latin typeface="Malgun Gothic"/>
              </a:rPr>
              <a:t> - </a:t>
            </a:r>
            <a:r>
              <a:rPr lang="en" altLang="ko-KR" sz="1300" b="1" dirty="0" err="1">
                <a:latin typeface="Malgun Gothic"/>
              </a:rPr>
              <a:t>회원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153CF-7E62-7209-E587-00486DC7DC6D}"/>
              </a:ext>
            </a:extLst>
          </p:cNvPr>
          <p:cNvSpPr txBox="1"/>
          <p:nvPr/>
        </p:nvSpPr>
        <p:spPr>
          <a:xfrm>
            <a:off x="2823482" y="4150178"/>
            <a:ext cx="4463142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회원 가입, 정보 수정, 로그인, 로그아웃, 회원 탈퇴</a:t>
            </a:r>
            <a:r>
              <a:rPr lang="ko-KR" altLang="en-US" b="1" dirty="0"/>
              <a:t>;</a:t>
            </a:r>
          </a:p>
          <a:p>
            <a:endParaRPr lang="ko-KR" altLang="en-US" dirty="0"/>
          </a:p>
          <a:p>
            <a:r>
              <a:rPr lang="ko-KR" altLang="en-US" sz="1300" b="1" dirty="0"/>
              <a:t>  회원 관리</a:t>
            </a:r>
            <a:r>
              <a:rPr lang="ko-KR" sz="1300" dirty="0"/>
              <a:t> : Oracle DB</a:t>
            </a:r>
            <a:endParaRPr lang="ko-KR" sz="1200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00F35E6-F32A-1B87-BA7E-1B9B1F01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68" y="1288597"/>
            <a:ext cx="2062843" cy="2056040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F765C31-6E82-F4A3-20B4-52E9678A3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04" y="1287697"/>
            <a:ext cx="2062843" cy="123460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49E290CA-0341-B4B1-D763-22C383CA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757" y="1289317"/>
            <a:ext cx="2348593" cy="245601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204B15-1AEA-DC97-1EBF-45303848A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972" y="4150179"/>
            <a:ext cx="491219" cy="715737"/>
          </a:xfrm>
          <a:prstGeom prst="rect">
            <a:avLst/>
          </a:prstGeom>
        </p:spPr>
      </p:pic>
      <p:pic>
        <p:nvPicPr>
          <p:cNvPr id="13" name="그림 11">
            <a:extLst>
              <a:ext uri="{FF2B5EF4-FFF2-40B4-BE49-F238E27FC236}">
                <a16:creationId xmlns:a16="http://schemas.microsoft.com/office/drawing/2014/main" id="{75644992-9930-CBA9-AE01-C612DB5C8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560" y="4150179"/>
            <a:ext cx="368754" cy="7157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D29AF7-3C95-ACEE-70FC-9CF8A9562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288722" y="4150179"/>
            <a:ext cx="368754" cy="7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" dirty="0"/>
              <a:t>FEATURES – </a:t>
            </a:r>
            <a:r>
              <a:rPr lang="ko-KR" altLang="en" dirty="0" err="1"/>
              <a:t>Boards</a:t>
            </a: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02EDE7C6-2DC4-DA19-A292-CEB5183DA771}"/>
              </a:ext>
            </a:extLst>
          </p:cNvPr>
          <p:cNvSpPr txBox="1">
            <a:spLocks/>
          </p:cNvSpPr>
          <p:nvPr/>
        </p:nvSpPr>
        <p:spPr>
          <a:xfrm>
            <a:off x="6944125" y="749008"/>
            <a:ext cx="2161394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기능</a:t>
            </a:r>
            <a:r>
              <a:rPr lang="en" altLang="ko-KR" sz="1300" b="1" dirty="0">
                <a:latin typeface="Malgun Gothic"/>
              </a:rPr>
              <a:t> - </a:t>
            </a:r>
            <a:r>
              <a:rPr lang="en" altLang="ko-KR" sz="1300" b="1" dirty="0" err="1">
                <a:latin typeface="Malgun Gothic"/>
              </a:rPr>
              <a:t>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153CF-7E62-7209-E587-00486DC7DC6D}"/>
              </a:ext>
            </a:extLst>
          </p:cNvPr>
          <p:cNvSpPr txBox="1"/>
          <p:nvPr/>
        </p:nvSpPr>
        <p:spPr>
          <a:xfrm>
            <a:off x="3442607" y="4007303"/>
            <a:ext cx="3075214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게시판 글 쓰기, 수정, 삭제 </a:t>
            </a:r>
            <a:r>
              <a:rPr lang="ko-KR" altLang="en-US" b="1" dirty="0"/>
              <a:t>;</a:t>
            </a:r>
          </a:p>
          <a:p>
            <a:endParaRPr lang="ko-KR" altLang="en-US" dirty="0"/>
          </a:p>
          <a:p>
            <a:r>
              <a:rPr lang="ko-KR" altLang="en-US" sz="1300" b="1" dirty="0"/>
              <a:t>  게시판 관리</a:t>
            </a:r>
            <a:r>
              <a:rPr lang="ko-KR" sz="1300" dirty="0"/>
              <a:t> : Oracle DB</a:t>
            </a:r>
            <a:endParaRPr lang="ko-KR" sz="1200" dirty="0"/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8B3F4685-F0DE-8113-497B-1B5B6DC7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79" y="1329418"/>
            <a:ext cx="2062843" cy="2056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61625-5B69-B07D-4EA2-C189643D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2" y="4007304"/>
            <a:ext cx="491219" cy="715737"/>
          </a:xfrm>
          <a:prstGeom prst="rect">
            <a:avLst/>
          </a:prstGeom>
        </p:spPr>
      </p:pic>
      <p:pic>
        <p:nvPicPr>
          <p:cNvPr id="8" name="그림 11">
            <a:extLst>
              <a:ext uri="{FF2B5EF4-FFF2-40B4-BE49-F238E27FC236}">
                <a16:creationId xmlns:a16="http://schemas.microsoft.com/office/drawing/2014/main" id="{D6AAD631-2203-07BF-B05F-2FF7C157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560" y="4007304"/>
            <a:ext cx="368754" cy="7157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EB3434-C7BF-C2E1-C2E0-B29C36FCF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009901" y="4007304"/>
            <a:ext cx="368754" cy="7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066B9A2-3E54-6984-F7F8-32714ED62854}"/>
              </a:ext>
            </a:extLst>
          </p:cNvPr>
          <p:cNvSpPr/>
          <p:nvPr/>
        </p:nvSpPr>
        <p:spPr>
          <a:xfrm>
            <a:off x="3924300" y="359229"/>
            <a:ext cx="911678" cy="9116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E05EE-EEF2-80A1-26FF-17B6C8CC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75" y="610361"/>
            <a:ext cx="4717500" cy="2672871"/>
          </a:xfrm>
        </p:spPr>
        <p:txBody>
          <a:bodyPr/>
          <a:lstStyle/>
          <a:p>
            <a:r>
              <a:rPr lang="ko-KR" altLang="en-US" sz="1600" b="1" dirty="0"/>
              <a:t>차후 구현할 기능</a:t>
            </a:r>
          </a:p>
          <a:p>
            <a:pPr>
              <a:lnSpc>
                <a:spcPct val="114999"/>
              </a:lnSpc>
            </a:pPr>
            <a:endParaRPr lang="ko-KR" altLang="en-US" dirty="0"/>
          </a:p>
          <a:p>
            <a:pPr>
              <a:lnSpc>
                <a:spcPct val="114999"/>
              </a:lnSpc>
            </a:pPr>
            <a:endParaRPr lang="ko-KR" altLang="en-US" dirty="0"/>
          </a:p>
          <a:p>
            <a:pPr marL="152400" indent="0">
              <a:lnSpc>
                <a:spcPct val="200000"/>
              </a:lnSpc>
            </a:pPr>
            <a:r>
              <a:rPr lang="ko-KR" altLang="en-US" b="1" dirty="0"/>
              <a:t>? </a:t>
            </a:r>
            <a:r>
              <a:rPr lang="ko-KR" altLang="en-US" dirty="0"/>
              <a:t>아파트별 </a:t>
            </a:r>
            <a:r>
              <a:rPr lang="ko-KR" altLang="en-US" dirty="0" err="1"/>
              <a:t>한줄평</a:t>
            </a:r>
            <a:r>
              <a:rPr lang="ko-KR" altLang="en-US" dirty="0"/>
              <a:t>, </a:t>
            </a:r>
            <a:r>
              <a:rPr lang="ko-KR" altLang="en-US" dirty="0" err="1"/>
              <a:t>별점</a:t>
            </a:r>
            <a:endParaRPr lang="ko-KR" altLang="en-US"/>
          </a:p>
          <a:p>
            <a:pPr marL="152400" indent="0">
              <a:lnSpc>
                <a:spcPct val="200000"/>
              </a:lnSpc>
            </a:pPr>
            <a:r>
              <a:rPr lang="ko-KR" altLang="en-US" b="1" dirty="0"/>
              <a:t>? </a:t>
            </a:r>
            <a:r>
              <a:rPr lang="ko-KR" altLang="en-US" dirty="0"/>
              <a:t>게시물 내 댓글</a:t>
            </a:r>
          </a:p>
          <a:p>
            <a:pPr marL="152400" indent="0">
              <a:lnSpc>
                <a:spcPct val="200000"/>
              </a:lnSpc>
            </a:pPr>
            <a:r>
              <a:rPr lang="ko-KR" altLang="en-US" b="1" dirty="0"/>
              <a:t>? </a:t>
            </a:r>
            <a:r>
              <a:rPr lang="ko-KR" altLang="en-US" dirty="0"/>
              <a:t>아파트 실거래가 시세 연동</a:t>
            </a:r>
          </a:p>
          <a:p>
            <a:pPr marL="152400" indent="0">
              <a:lnSpc>
                <a:spcPct val="200000"/>
              </a:lnSpc>
            </a:pPr>
            <a:r>
              <a:rPr lang="ko-KR" altLang="en-US" b="1" dirty="0"/>
              <a:t>?</a:t>
            </a:r>
            <a:r>
              <a:rPr lang="ko-KR" altLang="en-US" dirty="0"/>
              <a:t> 회원 관리 개선 (PW 암호화, 주소 API 적용 등) </a:t>
            </a:r>
          </a:p>
        </p:txBody>
      </p:sp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3099175" y="3221999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— Possible on</a:t>
            </a:r>
            <a:r>
              <a:rPr lang="en" altLang="ko-KR" dirty="0"/>
              <a:t> </a:t>
            </a:r>
            <a:r>
              <a:rPr lang="en" dirty="0"/>
              <a:t>time?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279723" y="1557850"/>
            <a:ext cx="4406603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&lt; THANKS /&gt;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Does anyone have any </a:t>
            </a:r>
            <a:r>
              <a:rPr lang="en" b="1" dirty="0">
                <a:solidFill>
                  <a:srgbClr val="434343"/>
                </a:solidFill>
              </a:rPr>
              <a:t>questions?</a:t>
            </a:r>
            <a:endParaRPr b="1"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ko-KR" altLang="en" dirty="0"/>
              <a:t>sehoan30</a:t>
            </a:r>
            <a:r>
              <a:rPr lang="ko-KR" altLang="en" dirty="0">
                <a:solidFill>
                  <a:srgbClr val="434343"/>
                </a:solidFill>
              </a:rPr>
              <a:t>@</a:t>
            </a:r>
            <a:r>
              <a:rPr lang="ko-KR" altLang="en" dirty="0"/>
              <a:t>gmail</a:t>
            </a:r>
            <a:r>
              <a:rPr lang="ko-KR" altLang="en" dirty="0">
                <a:solidFill>
                  <a:srgbClr val="434343"/>
                </a:solidFill>
              </a:rPr>
              <a:t>.com</a:t>
            </a:r>
            <a:r>
              <a:rPr lang="ko-KR" altLang="en" dirty="0"/>
              <a:t> </a:t>
            </a:r>
            <a:endParaRPr lang="ko-KR" altLang="en" dirty="0">
              <a:solidFill>
                <a:srgbClr val="434343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dirty="0">
                <a:solidFill>
                  <a:srgbClr val="434343"/>
                </a:solidFill>
              </a:rPr>
              <a:t>+</a:t>
            </a:r>
            <a:r>
              <a:rPr lang="en" dirty="0"/>
              <a:t>82  010 5579 2206 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Busanit.ac.kr</a:t>
            </a:r>
            <a:endParaRPr dirty="0"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895" name="Google Shape;1895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6" name="Google Shape;1896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3622113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b="1" dirty="0"/>
              <a:t>기능</a:t>
            </a:r>
            <a:endParaRPr lang="ko-KR" altLang="en" sz="1200" b="1" dirty="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3"/>
          </p:nvPr>
        </p:nvSpPr>
        <p:spPr>
          <a:xfrm>
            <a:off x="5789906" y="3921302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b="1" dirty="0"/>
              <a:t>질의응답</a:t>
            </a:r>
            <a:endParaRPr lang="en" altLang="ko-KR" b="1" dirty="0"/>
          </a:p>
          <a:p>
            <a:pPr marL="0" indent="0"/>
            <a:r>
              <a:rPr lang="ko-KR" altLang="en" b="1" dirty="0"/>
              <a:t>연락처</a:t>
            </a:r>
            <a:endParaRPr lang="en" sz="1200" b="1"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lang="ko-KR" altLang="en-US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b="1" dirty="0"/>
              <a:t>웹페이지 설계</a:t>
            </a:r>
            <a:endParaRPr lang="ko-KR" altLang="en" sz="1200" b="1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447857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Q&amp;A</a:t>
            </a:r>
            <a:br>
              <a:rPr lang="en" dirty="0"/>
            </a:br>
            <a:r>
              <a:rPr lang="en" dirty="0"/>
              <a:t>CONTACT</a:t>
            </a:r>
            <a:endParaRPr lang="ko-KR" altLang="en-US"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OUTLINE</a:t>
            </a:r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altLang="ko-KR" b="1" dirty="0" err="1"/>
              <a:t>웹페이지</a:t>
            </a:r>
            <a:r>
              <a:rPr lang="en" altLang="ko-KR" b="1" dirty="0"/>
              <a:t> </a:t>
            </a:r>
            <a:r>
              <a:rPr lang="en" altLang="ko-KR" b="1" dirty="0" err="1"/>
              <a:t>개요</a:t>
            </a:r>
            <a:endParaRPr lang="en" altLang="ko-KR" b="1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USER INTERFACES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b="1" dirty="0"/>
              <a:t>사용자 인터페이스</a:t>
            </a: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SKILLS</a:t>
            </a:r>
            <a:endParaRPr lang="ko-KR" altLang="en-US" dirty="0"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 b="1" dirty="0"/>
              <a:t>사용 기술</a:t>
            </a:r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OUTLINE</a:t>
            </a:r>
            <a:endParaRPr lang="ko-KR"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637CDE-A93B-5DBA-FA5D-655B7EBC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4834"/>
              </p:ext>
            </p:extLst>
          </p:nvPr>
        </p:nvGraphicFramePr>
        <p:xfrm>
          <a:off x="753341" y="1136505"/>
          <a:ext cx="7783391" cy="3416089"/>
        </p:xfrm>
        <a:graphic>
          <a:graphicData uri="http://schemas.openxmlformats.org/drawingml/2006/table">
            <a:tbl>
              <a:tblPr firstRow="1" bandRow="1">
                <a:tableStyleId>{CA7E0CAB-7CF4-4DB1-AA49-356D83D64338}</a:tableStyleId>
              </a:tblPr>
              <a:tblGrid>
                <a:gridCol w="2331460">
                  <a:extLst>
                    <a:ext uri="{9D8B030D-6E8A-4147-A177-3AD203B41FA5}">
                      <a16:colId xmlns:a16="http://schemas.microsoft.com/office/drawing/2014/main" val="1680395892"/>
                    </a:ext>
                  </a:extLst>
                </a:gridCol>
                <a:gridCol w="2857462">
                  <a:extLst>
                    <a:ext uri="{9D8B030D-6E8A-4147-A177-3AD203B41FA5}">
                      <a16:colId xmlns:a16="http://schemas.microsoft.com/office/drawing/2014/main" val="3073743354"/>
                    </a:ext>
                  </a:extLst>
                </a:gridCol>
                <a:gridCol w="2594469">
                  <a:extLst>
                    <a:ext uri="{9D8B030D-6E8A-4147-A177-3AD203B41FA5}">
                      <a16:colId xmlns:a16="http://schemas.microsoft.com/office/drawing/2014/main" val="2514226923"/>
                    </a:ext>
                  </a:extLst>
                </a:gridCol>
              </a:tblGrid>
              <a:tr h="3416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     APARTMENTS</a:t>
                      </a:r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 algn="just">
                        <a:lnSpc>
                          <a:spcPct val="150000"/>
                        </a:lnSpc>
                        <a:buNone/>
                      </a:pPr>
                      <a:r>
                        <a:rPr lang="ko-KR" altLang="en-US" i="0" dirty="0"/>
                        <a:t>이사, 매매 등을 고민하는 사용자를 위해 아파트의 </a:t>
                      </a:r>
                    </a:p>
                    <a:p>
                      <a:pPr lvl="0" algn="just">
                        <a:lnSpc>
                          <a:spcPct val="150000"/>
                        </a:lnSpc>
                        <a:buNone/>
                      </a:pPr>
                      <a:r>
                        <a:rPr lang="ko-KR" altLang="en-US" i="0" dirty="0"/>
                        <a:t>운영방식, 건물내역, 주변 생활환경 정보를 보여주는 웹사이트</a:t>
                      </a:r>
                      <a:endParaRPr lang="ko-KR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/>
                        <a:t>       개발 기간</a:t>
                      </a:r>
                      <a:endParaRPr lang="ko-KR" b="1" dirty="0"/>
                    </a:p>
                    <a:p>
                      <a:pPr lvl="0">
                        <a:buNone/>
                      </a:pPr>
                      <a:r>
                        <a:rPr lang="ko-KR" altLang="en-US" sz="1300" dirty="0"/>
                        <a:t>        2022.09.05 ~ 2022.09.19</a:t>
                      </a:r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>
                        <a:buNone/>
                      </a:pPr>
                      <a:r>
                        <a:rPr lang="ko-KR" altLang="en-US" b="1" dirty="0"/>
                        <a:t>       개발 인원</a:t>
                      </a:r>
                      <a:endParaRPr lang="ko-KR" b="1" dirty="0"/>
                    </a:p>
                    <a:p>
                      <a:pPr lvl="0">
                        <a:buNone/>
                      </a:pPr>
                      <a:r>
                        <a:rPr lang="ko-KR" altLang="en-US" sz="1300" dirty="0"/>
                        <a:t>        1명</a:t>
                      </a:r>
                    </a:p>
                    <a:p>
                      <a:pPr lvl="0">
                        <a:buNone/>
                      </a:pPr>
                      <a:endParaRPr lang="ko-KR" altLang="en-US" dirty="0" err="1"/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  <a:p>
                      <a:pPr lvl="0">
                        <a:buNone/>
                      </a:pPr>
                      <a:r>
                        <a:rPr lang="ko-KR" altLang="en-US" b="1" dirty="0"/>
                        <a:t>       주요 기능</a:t>
                      </a:r>
                    </a:p>
                    <a:p>
                      <a:pPr marL="640080" lvl="0" indent="-285750">
                        <a:buFont typeface="Wingdings"/>
                        <a:buChar char="ü"/>
                      </a:pPr>
                      <a:r>
                        <a:rPr lang="ko-KR" altLang="en-US" sz="1300" dirty="0"/>
                        <a:t>아파트 검색, 정보 출력</a:t>
                      </a:r>
                    </a:p>
                    <a:p>
                      <a:pPr marL="640080" lvl="0" indent="-285750">
                        <a:buFont typeface="Wingdings"/>
                        <a:buChar char="ü"/>
                      </a:pPr>
                      <a:r>
                        <a:rPr lang="ko-KR" altLang="en-US" sz="1300" dirty="0"/>
                        <a:t>회원 가입</a:t>
                      </a:r>
                    </a:p>
                    <a:p>
                      <a:pPr marL="640080" lvl="0" indent="-285750">
                        <a:buFont typeface="Wingdings"/>
                        <a:buChar char="ü"/>
                      </a:pPr>
                      <a:r>
                        <a:rPr lang="ko-KR" altLang="en-US" sz="1300" dirty="0"/>
                        <a:t>게시판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86897"/>
                  </a:ext>
                </a:extLst>
              </a:tr>
            </a:tbl>
          </a:graphicData>
        </a:graphic>
      </p:graphicFrame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763ECE3F-F178-DF98-E58C-364FCF440DBB}"/>
              </a:ext>
            </a:extLst>
          </p:cNvPr>
          <p:cNvSpPr txBox="1">
            <a:spLocks/>
          </p:cNvSpPr>
          <p:nvPr/>
        </p:nvSpPr>
        <p:spPr>
          <a:xfrm>
            <a:off x="7444187" y="749008"/>
            <a:ext cx="1661332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웹페이지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개요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DEB13DA7-5B3E-C4DC-1B0E-7E737C61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02" y="1133244"/>
            <a:ext cx="2866592" cy="1324871"/>
          </a:xfrm>
          <a:prstGeom prst="rect">
            <a:avLst/>
          </a:prstGeom>
        </p:spPr>
      </p:pic>
      <p:pic>
        <p:nvPicPr>
          <p:cNvPr id="5" name="그래픽 5" descr="건물 단색으로 채워진">
            <a:extLst>
              <a:ext uri="{FF2B5EF4-FFF2-40B4-BE49-F238E27FC236}">
                <a16:creationId xmlns:a16="http://schemas.microsoft.com/office/drawing/2014/main" id="{09B2AA50-E1FA-68E4-5A89-32422A4FB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003" y="1164163"/>
            <a:ext cx="342901" cy="342901"/>
          </a:xfrm>
          <a:prstGeom prst="rect">
            <a:avLst/>
          </a:prstGeom>
        </p:spPr>
      </p:pic>
      <p:pic>
        <p:nvPicPr>
          <p:cNvPr id="6" name="그림 6" descr="실외, 하늘, 건물, 도시이(가) 표시된 사진&#10;&#10;자동 생성된 설명">
            <a:extLst>
              <a:ext uri="{FF2B5EF4-FFF2-40B4-BE49-F238E27FC236}">
                <a16:creationId xmlns:a16="http://schemas.microsoft.com/office/drawing/2014/main" id="{CCDC32BF-5AC3-2B06-E136-241A852EF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918" y="2466038"/>
            <a:ext cx="2868651" cy="1087523"/>
          </a:xfrm>
          <a:prstGeom prst="rect">
            <a:avLst/>
          </a:prstGeom>
        </p:spPr>
      </p:pic>
      <p:pic>
        <p:nvPicPr>
          <p:cNvPr id="7" name="그래픽 7" descr="스톱워치 단색으로 채워진">
            <a:extLst>
              <a:ext uri="{FF2B5EF4-FFF2-40B4-BE49-F238E27FC236}">
                <a16:creationId xmlns:a16="http://schemas.microsoft.com/office/drawing/2014/main" id="{9B6D52EC-EBCF-08E8-C1CB-8CB624CC36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4752" y="1166697"/>
            <a:ext cx="391687" cy="391687"/>
          </a:xfrm>
          <a:prstGeom prst="rect">
            <a:avLst/>
          </a:prstGeom>
        </p:spPr>
      </p:pic>
      <p:pic>
        <p:nvPicPr>
          <p:cNvPr id="8" name="그래픽 8" descr="사용자 단색으로 채워진">
            <a:extLst>
              <a:ext uri="{FF2B5EF4-FFF2-40B4-BE49-F238E27FC236}">
                <a16:creationId xmlns:a16="http://schemas.microsoft.com/office/drawing/2014/main" id="{0ACB2891-953F-B812-286F-807562CF64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54751" y="2222893"/>
            <a:ext cx="391688" cy="412596"/>
          </a:xfrm>
          <a:prstGeom prst="rect">
            <a:avLst/>
          </a:prstGeom>
        </p:spPr>
      </p:pic>
      <p:pic>
        <p:nvPicPr>
          <p:cNvPr id="9" name="그래픽 9" descr="단일 톱니바퀴 단색으로 채워진">
            <a:extLst>
              <a:ext uri="{FF2B5EF4-FFF2-40B4-BE49-F238E27FC236}">
                <a16:creationId xmlns:a16="http://schemas.microsoft.com/office/drawing/2014/main" id="{DC7F3281-74A9-3BA3-4870-D28119D4D2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54752" y="3241551"/>
            <a:ext cx="433505" cy="447444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A78AF810-F7A7-8C5A-39E6-657AFD4B1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3502" y="3550430"/>
            <a:ext cx="2866592" cy="10040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D54D38-A228-1214-0AA9-23C14163BDC4}"/>
              </a:ext>
            </a:extLst>
          </p:cNvPr>
          <p:cNvSpPr/>
          <p:nvPr/>
        </p:nvSpPr>
        <p:spPr>
          <a:xfrm>
            <a:off x="3082204" y="1133908"/>
            <a:ext cx="2870486" cy="341601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SKILLS</a:t>
            </a:r>
            <a:endParaRPr lang="ko-KR"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40;p15">
            <a:extLst>
              <a:ext uri="{FF2B5EF4-FFF2-40B4-BE49-F238E27FC236}">
                <a16:creationId xmlns:a16="http://schemas.microsoft.com/office/drawing/2014/main" id="{CBC65DAE-27E5-4878-BC16-CD379AE76CFB}"/>
              </a:ext>
            </a:extLst>
          </p:cNvPr>
          <p:cNvSpPr txBox="1">
            <a:spLocks/>
          </p:cNvSpPr>
          <p:nvPr/>
        </p:nvSpPr>
        <p:spPr>
          <a:xfrm>
            <a:off x="7444187" y="749008"/>
            <a:ext cx="1661332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사용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기술</a:t>
            </a: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9E50EA7-C89F-4FBE-5A06-7A91C07E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662" y="3885767"/>
            <a:ext cx="2100262" cy="573664"/>
          </a:xfrm>
          <a:prstGeom prst="rect">
            <a:avLst/>
          </a:prstGeom>
        </p:spPr>
      </p:pic>
      <p:pic>
        <p:nvPicPr>
          <p:cNvPr id="4" name="그래픽 4">
            <a:extLst>
              <a:ext uri="{FF2B5EF4-FFF2-40B4-BE49-F238E27FC236}">
                <a16:creationId xmlns:a16="http://schemas.microsoft.com/office/drawing/2014/main" id="{51C62A5E-4B23-3C35-AC72-059E27163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514" y="1306657"/>
            <a:ext cx="690563" cy="690563"/>
          </a:xfrm>
          <a:prstGeom prst="rect">
            <a:avLst/>
          </a:prstGeom>
        </p:spPr>
      </p:pic>
      <p:pic>
        <p:nvPicPr>
          <p:cNvPr id="5" name="그래픽 5">
            <a:extLst>
              <a:ext uri="{FF2B5EF4-FFF2-40B4-BE49-F238E27FC236}">
                <a16:creationId xmlns:a16="http://schemas.microsoft.com/office/drawing/2014/main" id="{73DA7B3D-4791-A22C-EE57-87709B1C6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4889" y="1455882"/>
            <a:ext cx="1606550" cy="390525"/>
          </a:xfrm>
          <a:prstGeom prst="rect">
            <a:avLst/>
          </a:prstGeom>
        </p:spPr>
      </p:pic>
      <p:pic>
        <p:nvPicPr>
          <p:cNvPr id="6" name="그래픽 6">
            <a:extLst>
              <a:ext uri="{FF2B5EF4-FFF2-40B4-BE49-F238E27FC236}">
                <a16:creationId xmlns:a16="http://schemas.microsoft.com/office/drawing/2014/main" id="{F878779B-ABD3-5A01-0FBC-B4E440C50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8748" y="3981017"/>
            <a:ext cx="2200275" cy="285750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99C4F11-3D26-B6FA-EE0F-4B1ACEBC3D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2200" y="2398857"/>
            <a:ext cx="1001713" cy="100171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C9A67B27-7B13-A1D6-D96A-EBA639C82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4964" y="2398713"/>
            <a:ext cx="971550" cy="976313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B1F9A1E9-9DC9-581D-B5D0-A6D2AD296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5064" y="1306657"/>
            <a:ext cx="836613" cy="690563"/>
          </a:xfrm>
          <a:prstGeom prst="rect">
            <a:avLst/>
          </a:prstGeom>
        </p:spPr>
      </p:pic>
      <p:pic>
        <p:nvPicPr>
          <p:cNvPr id="10" name="그래픽 10">
            <a:extLst>
              <a:ext uri="{FF2B5EF4-FFF2-40B4-BE49-F238E27FC236}">
                <a16:creationId xmlns:a16="http://schemas.microsoft.com/office/drawing/2014/main" id="{48478C33-1958-D934-97BF-B03B22C088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1289" y="1306657"/>
            <a:ext cx="690563" cy="690563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1ABAF20A-0808-0917-C134-DDC87C2AA8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4651" y="1306657"/>
            <a:ext cx="1258888" cy="690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AE6D4-6496-1C21-845F-572BCC11D738}"/>
              </a:ext>
            </a:extLst>
          </p:cNvPr>
          <p:cNvSpPr txBox="1"/>
          <p:nvPr/>
        </p:nvSpPr>
        <p:spPr>
          <a:xfrm>
            <a:off x="2506807" y="4227800"/>
            <a:ext cx="20976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Montserrat ExtraBold"/>
              </a:rPr>
              <a:t>Oracle Database 11g EE</a:t>
            </a:r>
          </a:p>
        </p:txBody>
      </p:sp>
      <p:pic>
        <p:nvPicPr>
          <p:cNvPr id="12" name="그래픽 13">
            <a:extLst>
              <a:ext uri="{FF2B5EF4-FFF2-40B4-BE49-F238E27FC236}">
                <a16:creationId xmlns:a16="http://schemas.microsoft.com/office/drawing/2014/main" id="{83A1641E-5D13-85C6-D75D-4A7FDAC013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9505" y="2398713"/>
            <a:ext cx="1398588" cy="976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7A276C-A32B-2A04-336F-F86B184B0A92}"/>
              </a:ext>
            </a:extLst>
          </p:cNvPr>
          <p:cNvSpPr txBox="1"/>
          <p:nvPr/>
        </p:nvSpPr>
        <p:spPr>
          <a:xfrm>
            <a:off x="5314917" y="3310578"/>
            <a:ext cx="20976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latin typeface="Montserrat ExtraBold"/>
              </a:rPr>
              <a:t>Apache </a:t>
            </a:r>
            <a:r>
              <a:rPr lang="ko-KR" altLang="en-US" sz="1200" dirty="0" err="1">
                <a:latin typeface="Montserrat ExtraBold"/>
              </a:rPr>
              <a:t>Tomcat</a:t>
            </a:r>
            <a:r>
              <a:rPr lang="ko-KR" altLang="en-US" sz="1200" dirty="0">
                <a:latin typeface="Montserrat ExtraBold"/>
              </a:rPr>
              <a:t> 9.0</a:t>
            </a:r>
          </a:p>
        </p:txBody>
      </p:sp>
    </p:spTree>
    <p:extLst>
      <p:ext uri="{BB962C8B-B14F-4D97-AF65-F5344CB8AC3E}">
        <p14:creationId xmlns:p14="http://schemas.microsoft.com/office/powerpoint/2010/main" val="28189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DESIGN - Use Case Diagram</a:t>
            </a:r>
            <a:endParaRPr lang="ko-KR" altLang="en-US"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02EDE7C6-2DC4-DA19-A292-CEB5183DA771}"/>
              </a:ext>
            </a:extLst>
          </p:cNvPr>
          <p:cNvSpPr txBox="1">
            <a:spLocks/>
          </p:cNvSpPr>
          <p:nvPr/>
        </p:nvSpPr>
        <p:spPr>
          <a:xfrm>
            <a:off x="6944125" y="749008"/>
            <a:ext cx="2161394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유즈케이스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다이어그램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8B70CA51-D4C0-80A0-80EC-20067F66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236890"/>
            <a:ext cx="5689145" cy="3560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DESIGN - Sequence Diagram</a:t>
            </a:r>
            <a:endParaRPr lang="ko-KR" altLang="en-US"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40;p15">
            <a:extLst>
              <a:ext uri="{FF2B5EF4-FFF2-40B4-BE49-F238E27FC236}">
                <a16:creationId xmlns:a16="http://schemas.microsoft.com/office/drawing/2014/main" id="{5DEBDA16-2116-589F-4D57-C935F28246FF}"/>
              </a:ext>
            </a:extLst>
          </p:cNvPr>
          <p:cNvSpPr txBox="1">
            <a:spLocks/>
          </p:cNvSpPr>
          <p:nvPr/>
        </p:nvSpPr>
        <p:spPr>
          <a:xfrm>
            <a:off x="7444187" y="749008"/>
            <a:ext cx="1661332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시퀀스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다이어그램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4F424-661E-2D74-6A97-D71A052F6A4B}"/>
              </a:ext>
            </a:extLst>
          </p:cNvPr>
          <p:cNvGrpSpPr/>
          <p:nvPr/>
        </p:nvGrpSpPr>
        <p:grpSpPr>
          <a:xfrm>
            <a:off x="459799" y="2504020"/>
            <a:ext cx="8224404" cy="226381"/>
            <a:chOff x="732560" y="1477918"/>
            <a:chExt cx="8224404" cy="226381"/>
          </a:xfrm>
        </p:grpSpPr>
        <p:pic>
          <p:nvPicPr>
            <p:cNvPr id="7" name="그림 6" descr="텍스트, 클립아트, 노란색이(가) 표시된 사진&#10;&#10;자동 생성된 설명">
              <a:extLst>
                <a:ext uri="{FF2B5EF4-FFF2-40B4-BE49-F238E27FC236}">
                  <a16:creationId xmlns:a16="http://schemas.microsoft.com/office/drawing/2014/main" id="{4E67BA1A-A9DB-DB61-7F16-1D9AFCF3F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764" y="1477918"/>
              <a:ext cx="2743200" cy="226381"/>
            </a:xfrm>
            <a:prstGeom prst="rect">
              <a:avLst/>
            </a:prstGeom>
          </p:spPr>
        </p:pic>
        <p:pic>
          <p:nvPicPr>
            <p:cNvPr id="5" name="그림 5" descr="텍스트, 클립아트, 노란색이(가) 표시된 사진&#10;&#10;자동 생성된 설명">
              <a:extLst>
                <a:ext uri="{FF2B5EF4-FFF2-40B4-BE49-F238E27FC236}">
                  <a16:creationId xmlns:a16="http://schemas.microsoft.com/office/drawing/2014/main" id="{7ED3CA8A-3A4F-A499-4104-2BC87786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560" y="1477918"/>
              <a:ext cx="2743200" cy="226381"/>
            </a:xfrm>
            <a:prstGeom prst="rect">
              <a:avLst/>
            </a:prstGeom>
          </p:spPr>
        </p:pic>
        <p:pic>
          <p:nvPicPr>
            <p:cNvPr id="6" name="그림 5" descr="텍스트, 클립아트, 노란색이(가) 표시된 사진&#10;&#10;자동 생성된 설명">
              <a:extLst>
                <a:ext uri="{FF2B5EF4-FFF2-40B4-BE49-F238E27FC236}">
                  <a16:creationId xmlns:a16="http://schemas.microsoft.com/office/drawing/2014/main" id="{64DA30C8-BE39-648A-E2E5-D92472D2B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3162" y="1477918"/>
              <a:ext cx="2743200" cy="22638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F0F2FF-7F62-BFA6-B6C9-5FA13024C346}"/>
              </a:ext>
            </a:extLst>
          </p:cNvPr>
          <p:cNvSpPr txBox="1"/>
          <p:nvPr/>
        </p:nvSpPr>
        <p:spPr>
          <a:xfrm>
            <a:off x="2441864" y="2108114"/>
            <a:ext cx="42602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i="1" dirty="0" err="1">
                <a:solidFill>
                  <a:srgbClr val="FF0000"/>
                </a:solidFill>
                <a:latin typeface="Montserrat ExtraBold"/>
              </a:rPr>
              <a:t>Not</a:t>
            </a:r>
            <a:r>
              <a:rPr lang="ko-KR" altLang="en-US" sz="5400" i="1" dirty="0">
                <a:solidFill>
                  <a:srgbClr val="FF0000"/>
                </a:solidFill>
                <a:latin typeface="Montserrat ExtraBold"/>
              </a:rPr>
              <a:t> </a:t>
            </a:r>
            <a:r>
              <a:rPr lang="ko-KR" altLang="en-US" sz="5400" i="1" dirty="0" err="1">
                <a:solidFill>
                  <a:srgbClr val="FF0000"/>
                </a:solidFill>
                <a:latin typeface="Montserrat ExtraBold"/>
              </a:rPr>
              <a:t>yet</a:t>
            </a:r>
            <a:endParaRPr lang="ko-KR" altLang="en-US" sz="5400" i="1">
              <a:solidFill>
                <a:srgbClr val="FF0000"/>
              </a:solidFill>
              <a:latin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0836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DESIGN - ERD (Entity Relationship Diagram)</a:t>
            </a:r>
            <a:endParaRPr lang="en" altLang="ko-KR" dirty="0"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40;p15">
            <a:extLst>
              <a:ext uri="{FF2B5EF4-FFF2-40B4-BE49-F238E27FC236}">
                <a16:creationId xmlns:a16="http://schemas.microsoft.com/office/drawing/2014/main" id="{66BF695E-FEEF-1F8B-5A86-DF18B1724293}"/>
              </a:ext>
            </a:extLst>
          </p:cNvPr>
          <p:cNvSpPr txBox="1">
            <a:spLocks/>
          </p:cNvSpPr>
          <p:nvPr/>
        </p:nvSpPr>
        <p:spPr>
          <a:xfrm>
            <a:off x="7164932" y="749008"/>
            <a:ext cx="1940587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개체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관계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다이어그램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1782676C-F6F2-0A13-D06D-A875FA66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3" y="1494902"/>
            <a:ext cx="5659148" cy="292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B1029-EE3A-F13A-56D2-76111F06C66C}"/>
              </a:ext>
            </a:extLst>
          </p:cNvPr>
          <p:cNvSpPr txBox="1"/>
          <p:nvPr/>
        </p:nvSpPr>
        <p:spPr>
          <a:xfrm>
            <a:off x="5456710" y="1513176"/>
            <a:ext cx="191935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900" dirty="0"/>
              <a:t>아파트 상세정보(API)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679B2A6-6254-37C0-1375-D380FA687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96" y="4010026"/>
            <a:ext cx="776968" cy="770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631BC-1358-4170-BCFE-D64523EAD343}"/>
              </a:ext>
            </a:extLst>
          </p:cNvPr>
          <p:cNvSpPr txBox="1"/>
          <p:nvPr/>
        </p:nvSpPr>
        <p:spPr>
          <a:xfrm>
            <a:off x="2408463" y="3675711"/>
            <a:ext cx="11974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/>
              <a:t>회원, 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BF8848-7E91-37E2-BED3-DFA99BF5B6DF}"/>
              </a:ext>
            </a:extLst>
          </p:cNvPr>
          <p:cNvSpPr/>
          <p:nvPr/>
        </p:nvSpPr>
        <p:spPr>
          <a:xfrm>
            <a:off x="2407103" y="3951514"/>
            <a:ext cx="1197428" cy="911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3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USER INTERFACE</a:t>
            </a:r>
            <a:endParaRPr lang="ko-KR" dirty="0"/>
          </a:p>
        </p:txBody>
      </p:sp>
      <p:sp>
        <p:nvSpPr>
          <p:cNvPr id="3" name="Google Shape;140;p15">
            <a:extLst>
              <a:ext uri="{FF2B5EF4-FFF2-40B4-BE49-F238E27FC236}">
                <a16:creationId xmlns:a16="http://schemas.microsoft.com/office/drawing/2014/main" id="{5DEBDA16-2116-589F-4D57-C935F28246FF}"/>
              </a:ext>
            </a:extLst>
          </p:cNvPr>
          <p:cNvSpPr txBox="1">
            <a:spLocks/>
          </p:cNvSpPr>
          <p:nvPr/>
        </p:nvSpPr>
        <p:spPr>
          <a:xfrm>
            <a:off x="7444187" y="749008"/>
            <a:ext cx="1661332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유저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인터페이스</a:t>
            </a:r>
          </a:p>
        </p:txBody>
      </p:sp>
      <p:pic>
        <p:nvPicPr>
          <p:cNvPr id="9" name="그림 4">
            <a:extLst>
              <a:ext uri="{FF2B5EF4-FFF2-40B4-BE49-F238E27FC236}">
                <a16:creationId xmlns:a16="http://schemas.microsoft.com/office/drawing/2014/main" id="{ED7B1F6A-6596-AD97-AA4D-1B6C1ABF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5" y="1058405"/>
            <a:ext cx="8425111" cy="388981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A0013C-FAFD-0CCB-5BAF-723C2BC52158}"/>
              </a:ext>
            </a:extLst>
          </p:cNvPr>
          <p:cNvSpPr/>
          <p:nvPr/>
        </p:nvSpPr>
        <p:spPr>
          <a:xfrm>
            <a:off x="6414407" y="1243693"/>
            <a:ext cx="2340427" cy="2721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BF2DF-C752-635E-8AAD-234608B382B6}"/>
              </a:ext>
            </a:extLst>
          </p:cNvPr>
          <p:cNvSpPr/>
          <p:nvPr/>
        </p:nvSpPr>
        <p:spPr>
          <a:xfrm>
            <a:off x="386443" y="1597479"/>
            <a:ext cx="1408338" cy="1932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8032FD-98F6-43E9-B9AF-F0E3BF0D3795}"/>
              </a:ext>
            </a:extLst>
          </p:cNvPr>
          <p:cNvSpPr/>
          <p:nvPr/>
        </p:nvSpPr>
        <p:spPr>
          <a:xfrm>
            <a:off x="1815192" y="1597478"/>
            <a:ext cx="1408338" cy="2115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830DDFF-F197-ADCD-1CC2-0C3E67F110F1}"/>
              </a:ext>
            </a:extLst>
          </p:cNvPr>
          <p:cNvSpPr/>
          <p:nvPr/>
        </p:nvSpPr>
        <p:spPr>
          <a:xfrm>
            <a:off x="3223530" y="1597478"/>
            <a:ext cx="5626552" cy="3231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090F7-192C-FD18-CE2E-2A4271C2AC4F}"/>
              </a:ext>
            </a:extLst>
          </p:cNvPr>
          <p:cNvSpPr txBox="1"/>
          <p:nvPr/>
        </p:nvSpPr>
        <p:spPr>
          <a:xfrm>
            <a:off x="2367643" y="1047749"/>
            <a:ext cx="43134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메뉴: 아파트 검색, 게시판, 회원가입/수정</a:t>
            </a:r>
            <a:r>
              <a:rPr lang="en-US" altLang="en-US" sz="1200" b="1" dirty="0">
                <a:solidFill>
                  <a:srgbClr val="FF0000"/>
                </a:solidFill>
              </a:rPr>
              <a:t>/</a:t>
            </a:r>
            <a:r>
              <a:rPr lang="ko-KR" altLang="en-US" sz="1200" b="1" dirty="0">
                <a:solidFill>
                  <a:srgbClr val="FF0000"/>
                </a:solidFill>
              </a:rPr>
              <a:t>로그인/로그아웃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E12EF-1352-EB3E-1DAF-74E487135F01}"/>
              </a:ext>
            </a:extLst>
          </p:cNvPr>
          <p:cNvSpPr txBox="1"/>
          <p:nvPr/>
        </p:nvSpPr>
        <p:spPr>
          <a:xfrm>
            <a:off x="612321" y="3558267"/>
            <a:ext cx="9593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지역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CFB8F-792D-1B31-3543-36F5D0BD14AC}"/>
              </a:ext>
            </a:extLst>
          </p:cNvPr>
          <p:cNvSpPr txBox="1"/>
          <p:nvPr/>
        </p:nvSpPr>
        <p:spPr>
          <a:xfrm>
            <a:off x="1898197" y="3741963"/>
            <a:ext cx="12450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아파트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BEE7B-93FD-D29B-E6E5-18B95932677E}"/>
              </a:ext>
            </a:extLst>
          </p:cNvPr>
          <p:cNvSpPr txBox="1"/>
          <p:nvPr/>
        </p:nvSpPr>
        <p:spPr>
          <a:xfrm>
            <a:off x="1796143" y="4578802"/>
            <a:ext cx="162605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200" b="1" dirty="0">
                <a:solidFill>
                  <a:srgbClr val="FF0000"/>
                </a:solidFill>
              </a:rPr>
              <a:t>아파트 정보 표시</a:t>
            </a:r>
          </a:p>
        </p:txBody>
      </p:sp>
    </p:spTree>
    <p:extLst>
      <p:ext uri="{BB962C8B-B14F-4D97-AF65-F5344CB8AC3E}">
        <p14:creationId xmlns:p14="http://schemas.microsoft.com/office/powerpoint/2010/main" val="328217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ko-KR" altLang="en" dirty="0"/>
              <a:t>FEATURES – </a:t>
            </a:r>
            <a:r>
              <a:rPr lang="ko-KR" altLang="en" dirty="0" err="1"/>
              <a:t>Searching</a:t>
            </a:r>
            <a:r>
              <a:rPr lang="ko-KR" altLang="en" dirty="0"/>
              <a:t> </a:t>
            </a:r>
            <a:r>
              <a:rPr lang="ko-KR" altLang="en" dirty="0" err="1"/>
              <a:t>Apartment</a:t>
            </a:r>
            <a:r>
              <a:rPr lang="ko-KR" altLang="en" dirty="0"/>
              <a:t> (1 of 2)</a:t>
            </a: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0;p15">
            <a:extLst>
              <a:ext uri="{FF2B5EF4-FFF2-40B4-BE49-F238E27FC236}">
                <a16:creationId xmlns:a16="http://schemas.microsoft.com/office/drawing/2014/main" id="{02EDE7C6-2DC4-DA19-A292-CEB5183DA771}"/>
              </a:ext>
            </a:extLst>
          </p:cNvPr>
          <p:cNvSpPr txBox="1">
            <a:spLocks/>
          </p:cNvSpPr>
          <p:nvPr/>
        </p:nvSpPr>
        <p:spPr>
          <a:xfrm>
            <a:off x="6944125" y="749008"/>
            <a:ext cx="2161394" cy="3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quada One"/>
              <a:buNone/>
              <a:defRPr sz="11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" altLang="ko-KR" sz="1300" b="1" dirty="0" err="1">
                <a:latin typeface="Malgun Gothic"/>
              </a:rPr>
              <a:t>기능</a:t>
            </a:r>
            <a:r>
              <a:rPr lang="en" altLang="ko-KR" sz="1300" b="1" dirty="0">
                <a:latin typeface="Malgun Gothic"/>
              </a:rPr>
              <a:t> - </a:t>
            </a:r>
            <a:r>
              <a:rPr lang="en" altLang="ko-KR" sz="1300" b="1" dirty="0" err="1">
                <a:latin typeface="Malgun Gothic"/>
              </a:rPr>
              <a:t>아파트</a:t>
            </a:r>
            <a:r>
              <a:rPr lang="en" altLang="ko-KR" sz="1300" b="1" dirty="0">
                <a:latin typeface="Malgun Gothic"/>
              </a:rPr>
              <a:t> </a:t>
            </a:r>
            <a:r>
              <a:rPr lang="en" altLang="ko-KR" sz="1300" b="1" dirty="0" err="1">
                <a:latin typeface="Malgun Gothic"/>
              </a:rPr>
              <a:t>검색</a:t>
            </a:r>
            <a:r>
              <a:rPr lang="en" altLang="ko-KR" sz="1300" b="1" dirty="0">
                <a:latin typeface="Malgun Gothic"/>
              </a:rPr>
              <a:t> 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1F45D11-C6BA-3E96-D95D-5DF82BA9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2" y="1131334"/>
            <a:ext cx="3784146" cy="24930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37BE3311-0D99-4264-D591-2B5DFA41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899" y="1131456"/>
            <a:ext cx="3369128" cy="249278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337C54-19E9-5E23-C882-7F4FA45A62B5}"/>
              </a:ext>
            </a:extLst>
          </p:cNvPr>
          <p:cNvSpPr/>
          <p:nvPr/>
        </p:nvSpPr>
        <p:spPr>
          <a:xfrm>
            <a:off x="4606671" y="2138933"/>
            <a:ext cx="530679" cy="48305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153CF-7E62-7209-E587-00486DC7DC6D}"/>
              </a:ext>
            </a:extLst>
          </p:cNvPr>
          <p:cNvSpPr txBox="1"/>
          <p:nvPr/>
        </p:nvSpPr>
        <p:spPr>
          <a:xfrm>
            <a:off x="2170339" y="3898446"/>
            <a:ext cx="60347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광역지자체</a:t>
            </a:r>
            <a:r>
              <a:rPr lang="ko-KR" altLang="en-US" dirty="0"/>
              <a:t> ▶ 시/군/구 </a:t>
            </a:r>
            <a:r>
              <a:rPr lang="ko-KR" dirty="0"/>
              <a:t>▶ 읍</a:t>
            </a:r>
            <a:r>
              <a:rPr lang="en-US" altLang="ko-KR" dirty="0"/>
              <a:t>/</a:t>
            </a:r>
            <a:r>
              <a:rPr lang="ko-KR" dirty="0"/>
              <a:t>면/동 </a:t>
            </a:r>
            <a:r>
              <a:rPr lang="ko-KR" altLang="en-US" dirty="0"/>
              <a:t> </a:t>
            </a:r>
            <a:r>
              <a:rPr lang="ko-KR" altLang="en-US" dirty="0" err="1"/>
              <a:t>선택시</a:t>
            </a:r>
            <a:r>
              <a:rPr lang="ko-KR" altLang="en-US" dirty="0"/>
              <a:t> 해당 지역의 아파트 목록 표시</a:t>
            </a:r>
            <a:r>
              <a:rPr lang="ko-KR" altLang="en-US" b="1" dirty="0"/>
              <a:t>;</a:t>
            </a:r>
          </a:p>
          <a:p>
            <a:endParaRPr lang="ko-KR" altLang="en-US" dirty="0"/>
          </a:p>
          <a:p>
            <a:r>
              <a:rPr lang="ko-KR" altLang="en-US" sz="1300" b="1" dirty="0"/>
              <a:t>  지역</a:t>
            </a:r>
            <a:r>
              <a:rPr lang="ko-KR" sz="1300" b="1" dirty="0"/>
              <a:t> 선택</a:t>
            </a:r>
            <a:r>
              <a:rPr lang="ko-KR" sz="1300" dirty="0"/>
              <a:t> : Oracle DB</a:t>
            </a:r>
          </a:p>
          <a:p>
            <a:r>
              <a:rPr lang="ko-KR" altLang="en-US" sz="1300" b="1" dirty="0"/>
              <a:t>  아파트 목록</a:t>
            </a:r>
            <a:r>
              <a:rPr lang="ko-KR" altLang="en-US" sz="1300" dirty="0"/>
              <a:t> : 공공데이터 API</a:t>
            </a:r>
            <a:r>
              <a:rPr lang="ko-KR" altLang="en-US" dirty="0"/>
              <a:t> </a:t>
            </a:r>
            <a:r>
              <a:rPr lang="ko-KR" altLang="en-US" sz="1200" dirty="0"/>
              <a:t>(</a:t>
            </a:r>
            <a:r>
              <a:rPr lang="ko-KR" sz="1200" i="1" dirty="0">
                <a:solidFill>
                  <a:srgbClr val="0537FC"/>
                </a:solidFill>
              </a:rPr>
              <a:t>https://www.data.go.kr</a:t>
            </a:r>
            <a:r>
              <a:rPr lang="en-US" altLang="ko-KR" sz="1200" i="1" dirty="0">
                <a:solidFill>
                  <a:srgbClr val="0537FC"/>
                </a:solidFill>
              </a:rPr>
              <a:t>/</a:t>
            </a:r>
            <a:r>
              <a:rPr lang="en-US" altLang="ko-KR" sz="1200" dirty="0"/>
              <a:t>)</a:t>
            </a:r>
            <a:endParaRPr lang="ko-KR" sz="1200" dirty="0"/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98051ADB-4051-E28C-F16F-A0374D1D2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151" y="3894364"/>
            <a:ext cx="491219" cy="899433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42859F67-9365-215C-5377-1BF54B86A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739" y="3894364"/>
            <a:ext cx="368754" cy="8994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F6213F-39F8-8B29-EE3A-884FB04B7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98864" y="3894363"/>
            <a:ext cx="368754" cy="8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9320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14</Slides>
  <Notes>14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Real Estate Marketing Plan </vt:lpstr>
      <vt:lpstr>SlidesGo Final Pages</vt:lpstr>
      <vt:lpstr>APARTMENTS 살기 좋은 아파트 찾기</vt:lpstr>
      <vt:lpstr>TABLE OF CONTENTS</vt:lpstr>
      <vt:lpstr>OUTLINE</vt:lpstr>
      <vt:lpstr>SKILLS</vt:lpstr>
      <vt:lpstr>DESIGN - Use Case Diagram</vt:lpstr>
      <vt:lpstr>DESIGN - Sequence Diagram</vt:lpstr>
      <vt:lpstr>DESIGN - ERD (Entity Relationship Diagram)</vt:lpstr>
      <vt:lpstr>USER INTERFACE</vt:lpstr>
      <vt:lpstr>FEATURES – Searching Apartment (1 of 2)</vt:lpstr>
      <vt:lpstr>FEATURES – Searching Apartment (2 of 2)</vt:lpstr>
      <vt:lpstr>FEATURES – Managing Members</vt:lpstr>
      <vt:lpstr>FEATURES – Boards</vt:lpstr>
      <vt:lpstr>— Possible on time?</vt:lpstr>
      <vt:lpstr>&lt; THANKS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cp:revision>886</cp:revision>
  <dcterms:modified xsi:type="dcterms:W3CDTF">2022-09-20T23:45:43Z</dcterms:modified>
</cp:coreProperties>
</file>