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8" r:id="rId6"/>
    <p:sldId id="289" r:id="rId7"/>
    <p:sldId id="290" r:id="rId8"/>
    <p:sldId id="291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5B6D6-5D27-496F-8CF6-F1EF3425494D}" v="177" dt="2023-09-26T18:17:57.180"/>
    <p1510:client id="{3B465859-9605-4C92-B04E-3112F19581DD}" v="58" dt="2023-09-26T18:24:56.167"/>
    <p1510:client id="{C4635B53-55AC-4D82-B1A1-95E671418457}" v="961" dt="2023-09-26T20:05:13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3595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D68087-3EB5-4896-803F-FDF4A87860E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24D5A8-5028-4234-9466-E1E1984C3F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React JS</a:t>
          </a:r>
        </a:p>
      </dgm:t>
    </dgm:pt>
    <dgm:pt modelId="{C9EC87AB-131A-48AC-AF8F-468DB1E9C211}" type="parTrans" cxnId="{7886655E-8DCB-4288-AB6E-C6FEAF928179}">
      <dgm:prSet/>
      <dgm:spPr/>
      <dgm:t>
        <a:bodyPr/>
        <a:lstStyle/>
        <a:p>
          <a:endParaRPr lang="en-US"/>
        </a:p>
      </dgm:t>
    </dgm:pt>
    <dgm:pt modelId="{1F11731B-1ACC-423C-82B1-1E203E75C930}" type="sibTrans" cxnId="{7886655E-8DCB-4288-AB6E-C6FEAF928179}">
      <dgm:prSet/>
      <dgm:spPr/>
      <dgm:t>
        <a:bodyPr/>
        <a:lstStyle/>
        <a:p>
          <a:endParaRPr lang="en-US"/>
        </a:p>
      </dgm:t>
    </dgm:pt>
    <dgm:pt modelId="{78AF68FF-BD7C-4318-8A2C-B11EA67791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React </a:t>
          </a:r>
          <a:r>
            <a:rPr lang="en-US" dirty="0">
              <a:latin typeface="Biome Light"/>
            </a:rPr>
            <a:t>XML</a:t>
          </a:r>
          <a:endParaRPr lang="en-US" dirty="0"/>
        </a:p>
      </dgm:t>
    </dgm:pt>
    <dgm:pt modelId="{FB978CFC-60B0-46D1-9680-B04764ED1DBA}" type="parTrans" cxnId="{F26A602A-8A1E-4182-9E9A-9A6ACE8912CD}">
      <dgm:prSet/>
      <dgm:spPr/>
      <dgm:t>
        <a:bodyPr/>
        <a:lstStyle/>
        <a:p>
          <a:endParaRPr lang="en-US"/>
        </a:p>
      </dgm:t>
    </dgm:pt>
    <dgm:pt modelId="{23015F05-3E02-4D70-9648-A0131C1F2A64}" type="sibTrans" cxnId="{F26A602A-8A1E-4182-9E9A-9A6ACE8912CD}">
      <dgm:prSet/>
      <dgm:spPr/>
      <dgm:t>
        <a:bodyPr/>
        <a:lstStyle/>
        <a:p>
          <a:endParaRPr lang="en-US"/>
        </a:p>
      </dgm:t>
    </dgm:pt>
    <dgm:pt modelId="{DA1A2B48-202E-4D3D-81B4-DF5935D1A4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Cascading Style Sheet  (CSS)                    </a:t>
          </a:r>
        </a:p>
      </dgm:t>
    </dgm:pt>
    <dgm:pt modelId="{5565C4F4-4CDE-4C46-B80E-E199A346A3D0}" type="parTrans" cxnId="{908DBD58-A38D-40D3-82ED-DAA8170F074B}">
      <dgm:prSet/>
      <dgm:spPr/>
      <dgm:t>
        <a:bodyPr/>
        <a:lstStyle/>
        <a:p>
          <a:endParaRPr lang="en-US"/>
        </a:p>
      </dgm:t>
    </dgm:pt>
    <dgm:pt modelId="{63DFEA46-E5D2-4A22-93B4-7B64AC28B828}" type="sibTrans" cxnId="{908DBD58-A38D-40D3-82ED-DAA8170F074B}">
      <dgm:prSet/>
      <dgm:spPr/>
      <dgm:t>
        <a:bodyPr/>
        <a:lstStyle/>
        <a:p>
          <a:endParaRPr lang="en-US"/>
        </a:p>
      </dgm:t>
    </dgm:pt>
    <dgm:pt modelId="{10702071-CFA5-4281-B63A-7235EC2FE2A1}" type="pres">
      <dgm:prSet presAssocID="{BBD68087-3EB5-4896-803F-FDF4A87860E8}" presName="root" presStyleCnt="0">
        <dgm:presLayoutVars>
          <dgm:dir/>
          <dgm:resizeHandles val="exact"/>
        </dgm:presLayoutVars>
      </dgm:prSet>
      <dgm:spPr/>
    </dgm:pt>
    <dgm:pt modelId="{3514E820-A8D6-4412-B81E-AE22AD231A34}" type="pres">
      <dgm:prSet presAssocID="{2B24D5A8-5028-4234-9466-E1E1984C3F33}" presName="compNode" presStyleCnt="0"/>
      <dgm:spPr/>
    </dgm:pt>
    <dgm:pt modelId="{635A284E-BD84-469F-A6C3-28B2B8D76260}" type="pres">
      <dgm:prSet presAssocID="{2B24D5A8-5028-4234-9466-E1E1984C3F33}" presName="bgRect" presStyleLbl="bgShp" presStyleIdx="0" presStyleCnt="3"/>
      <dgm:spPr/>
    </dgm:pt>
    <dgm:pt modelId="{BD74AB69-1AC8-4B7C-8550-906CF66CFF8C}" type="pres">
      <dgm:prSet presAssocID="{2B24D5A8-5028-4234-9466-E1E1984C3F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C3DD787-B42F-4979-BE9E-9CB73C6FEDF6}" type="pres">
      <dgm:prSet presAssocID="{2B24D5A8-5028-4234-9466-E1E1984C3F33}" presName="spaceRect" presStyleCnt="0"/>
      <dgm:spPr/>
    </dgm:pt>
    <dgm:pt modelId="{A917D97A-F5E3-4FBC-A598-2CD01ED03EB6}" type="pres">
      <dgm:prSet presAssocID="{2B24D5A8-5028-4234-9466-E1E1984C3F33}" presName="parTx" presStyleLbl="revTx" presStyleIdx="0" presStyleCnt="3">
        <dgm:presLayoutVars>
          <dgm:chMax val="0"/>
          <dgm:chPref val="0"/>
        </dgm:presLayoutVars>
      </dgm:prSet>
      <dgm:spPr/>
    </dgm:pt>
    <dgm:pt modelId="{2C129CC9-E80F-4E9C-A4AA-BCC2F712E90E}" type="pres">
      <dgm:prSet presAssocID="{1F11731B-1ACC-423C-82B1-1E203E75C930}" presName="sibTrans" presStyleCnt="0"/>
      <dgm:spPr/>
    </dgm:pt>
    <dgm:pt modelId="{9318539D-8F1B-42C2-AF80-DE3EEA495E18}" type="pres">
      <dgm:prSet presAssocID="{78AF68FF-BD7C-4318-8A2C-B11EA67791B2}" presName="compNode" presStyleCnt="0"/>
      <dgm:spPr/>
    </dgm:pt>
    <dgm:pt modelId="{8C39501D-BB64-4623-8811-A24BEDE0D544}" type="pres">
      <dgm:prSet presAssocID="{78AF68FF-BD7C-4318-8A2C-B11EA67791B2}" presName="bgRect" presStyleLbl="bgShp" presStyleIdx="1" presStyleCnt="3"/>
      <dgm:spPr/>
    </dgm:pt>
    <dgm:pt modelId="{773CA490-9CF9-4DD2-AEE7-A34372481DEB}" type="pres">
      <dgm:prSet presAssocID="{78AF68FF-BD7C-4318-8A2C-B11EA67791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6889BB2-1256-46AB-93E7-28CDC74707AD}" type="pres">
      <dgm:prSet presAssocID="{78AF68FF-BD7C-4318-8A2C-B11EA67791B2}" presName="spaceRect" presStyleCnt="0"/>
      <dgm:spPr/>
    </dgm:pt>
    <dgm:pt modelId="{FB3BE2F0-801B-486D-8F92-39329778F4F9}" type="pres">
      <dgm:prSet presAssocID="{78AF68FF-BD7C-4318-8A2C-B11EA67791B2}" presName="parTx" presStyleLbl="revTx" presStyleIdx="1" presStyleCnt="3">
        <dgm:presLayoutVars>
          <dgm:chMax val="0"/>
          <dgm:chPref val="0"/>
        </dgm:presLayoutVars>
      </dgm:prSet>
      <dgm:spPr/>
    </dgm:pt>
    <dgm:pt modelId="{7A348F08-76C0-44FE-8DE9-5B59B9985A8F}" type="pres">
      <dgm:prSet presAssocID="{23015F05-3E02-4D70-9648-A0131C1F2A64}" presName="sibTrans" presStyleCnt="0"/>
      <dgm:spPr/>
    </dgm:pt>
    <dgm:pt modelId="{17A0DAA7-FC7C-4F06-932E-314888AC2D56}" type="pres">
      <dgm:prSet presAssocID="{DA1A2B48-202E-4D3D-81B4-DF5935D1A4EF}" presName="compNode" presStyleCnt="0"/>
      <dgm:spPr/>
    </dgm:pt>
    <dgm:pt modelId="{4B2FED03-38F6-47D7-8508-5556DF26CA53}" type="pres">
      <dgm:prSet presAssocID="{DA1A2B48-202E-4D3D-81B4-DF5935D1A4EF}" presName="bgRect" presStyleLbl="bgShp" presStyleIdx="2" presStyleCnt="3"/>
      <dgm:spPr/>
    </dgm:pt>
    <dgm:pt modelId="{4BC8D774-E4E4-4BDD-A35A-D1E757A971E2}" type="pres">
      <dgm:prSet presAssocID="{DA1A2B48-202E-4D3D-81B4-DF5935D1A4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A230566-0A10-4A76-B1CF-4EF5881A46A8}" type="pres">
      <dgm:prSet presAssocID="{DA1A2B48-202E-4D3D-81B4-DF5935D1A4EF}" presName="spaceRect" presStyleCnt="0"/>
      <dgm:spPr/>
    </dgm:pt>
    <dgm:pt modelId="{30CCED34-0D13-4BDF-9CDA-CB8F322FE5FF}" type="pres">
      <dgm:prSet presAssocID="{DA1A2B48-202E-4D3D-81B4-DF5935D1A4E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D932B1C-C0B8-459B-B891-F99EA9929F33}" type="presOf" srcId="{BBD68087-3EB5-4896-803F-FDF4A87860E8}" destId="{10702071-CFA5-4281-B63A-7235EC2FE2A1}" srcOrd="0" destOrd="0" presId="urn:microsoft.com/office/officeart/2018/2/layout/IconVerticalSolidList"/>
    <dgm:cxn modelId="{F26A602A-8A1E-4182-9E9A-9A6ACE8912CD}" srcId="{BBD68087-3EB5-4896-803F-FDF4A87860E8}" destId="{78AF68FF-BD7C-4318-8A2C-B11EA67791B2}" srcOrd="1" destOrd="0" parTransId="{FB978CFC-60B0-46D1-9680-B04764ED1DBA}" sibTransId="{23015F05-3E02-4D70-9648-A0131C1F2A64}"/>
    <dgm:cxn modelId="{B28C4436-2B38-4C09-95CE-64C0F4696489}" type="presOf" srcId="{2B24D5A8-5028-4234-9466-E1E1984C3F33}" destId="{A917D97A-F5E3-4FBC-A598-2CD01ED03EB6}" srcOrd="0" destOrd="0" presId="urn:microsoft.com/office/officeart/2018/2/layout/IconVerticalSolidList"/>
    <dgm:cxn modelId="{7886655E-8DCB-4288-AB6E-C6FEAF928179}" srcId="{BBD68087-3EB5-4896-803F-FDF4A87860E8}" destId="{2B24D5A8-5028-4234-9466-E1E1984C3F33}" srcOrd="0" destOrd="0" parTransId="{C9EC87AB-131A-48AC-AF8F-468DB1E9C211}" sibTransId="{1F11731B-1ACC-423C-82B1-1E203E75C930}"/>
    <dgm:cxn modelId="{C156CB77-6130-4C99-A5F4-F847ADB80F40}" type="presOf" srcId="{78AF68FF-BD7C-4318-8A2C-B11EA67791B2}" destId="{FB3BE2F0-801B-486D-8F92-39329778F4F9}" srcOrd="0" destOrd="0" presId="urn:microsoft.com/office/officeart/2018/2/layout/IconVerticalSolidList"/>
    <dgm:cxn modelId="{908DBD58-A38D-40D3-82ED-DAA8170F074B}" srcId="{BBD68087-3EB5-4896-803F-FDF4A87860E8}" destId="{DA1A2B48-202E-4D3D-81B4-DF5935D1A4EF}" srcOrd="2" destOrd="0" parTransId="{5565C4F4-4CDE-4C46-B80E-E199A346A3D0}" sibTransId="{63DFEA46-E5D2-4A22-93B4-7B64AC28B828}"/>
    <dgm:cxn modelId="{3F2FA4D5-97F2-4152-9B2F-099B8CB1796A}" type="presOf" srcId="{DA1A2B48-202E-4D3D-81B4-DF5935D1A4EF}" destId="{30CCED34-0D13-4BDF-9CDA-CB8F322FE5FF}" srcOrd="0" destOrd="0" presId="urn:microsoft.com/office/officeart/2018/2/layout/IconVerticalSolidList"/>
    <dgm:cxn modelId="{81D68127-C022-4327-A4BB-2ACB8F0B4940}" type="presParOf" srcId="{10702071-CFA5-4281-B63A-7235EC2FE2A1}" destId="{3514E820-A8D6-4412-B81E-AE22AD231A34}" srcOrd="0" destOrd="0" presId="urn:microsoft.com/office/officeart/2018/2/layout/IconVerticalSolidList"/>
    <dgm:cxn modelId="{DEC995C5-CC19-4B73-BBF1-A6D4F036E71A}" type="presParOf" srcId="{3514E820-A8D6-4412-B81E-AE22AD231A34}" destId="{635A284E-BD84-469F-A6C3-28B2B8D76260}" srcOrd="0" destOrd="0" presId="urn:microsoft.com/office/officeart/2018/2/layout/IconVerticalSolidList"/>
    <dgm:cxn modelId="{E4DA26E2-E791-4CF4-A04C-646A2A927F3C}" type="presParOf" srcId="{3514E820-A8D6-4412-B81E-AE22AD231A34}" destId="{BD74AB69-1AC8-4B7C-8550-906CF66CFF8C}" srcOrd="1" destOrd="0" presId="urn:microsoft.com/office/officeart/2018/2/layout/IconVerticalSolidList"/>
    <dgm:cxn modelId="{4226FF40-4C4E-4EE3-BDD6-CCCBD8723D11}" type="presParOf" srcId="{3514E820-A8D6-4412-B81E-AE22AD231A34}" destId="{EC3DD787-B42F-4979-BE9E-9CB73C6FEDF6}" srcOrd="2" destOrd="0" presId="urn:microsoft.com/office/officeart/2018/2/layout/IconVerticalSolidList"/>
    <dgm:cxn modelId="{B4923C5B-341F-4350-9CC7-524D65DFADCB}" type="presParOf" srcId="{3514E820-A8D6-4412-B81E-AE22AD231A34}" destId="{A917D97A-F5E3-4FBC-A598-2CD01ED03EB6}" srcOrd="3" destOrd="0" presId="urn:microsoft.com/office/officeart/2018/2/layout/IconVerticalSolidList"/>
    <dgm:cxn modelId="{0E7E2545-2D51-4B45-B171-0750280B99B9}" type="presParOf" srcId="{10702071-CFA5-4281-B63A-7235EC2FE2A1}" destId="{2C129CC9-E80F-4E9C-A4AA-BCC2F712E90E}" srcOrd="1" destOrd="0" presId="urn:microsoft.com/office/officeart/2018/2/layout/IconVerticalSolidList"/>
    <dgm:cxn modelId="{962516E2-38A0-4796-B06B-A1B7FC92C5C2}" type="presParOf" srcId="{10702071-CFA5-4281-B63A-7235EC2FE2A1}" destId="{9318539D-8F1B-42C2-AF80-DE3EEA495E18}" srcOrd="2" destOrd="0" presId="urn:microsoft.com/office/officeart/2018/2/layout/IconVerticalSolidList"/>
    <dgm:cxn modelId="{3835CC36-BF4A-447C-8A6F-8DE86D6D02D7}" type="presParOf" srcId="{9318539D-8F1B-42C2-AF80-DE3EEA495E18}" destId="{8C39501D-BB64-4623-8811-A24BEDE0D544}" srcOrd="0" destOrd="0" presId="urn:microsoft.com/office/officeart/2018/2/layout/IconVerticalSolidList"/>
    <dgm:cxn modelId="{CE11A560-E630-46EC-96B3-D23403E7C8B7}" type="presParOf" srcId="{9318539D-8F1B-42C2-AF80-DE3EEA495E18}" destId="{773CA490-9CF9-4DD2-AEE7-A34372481DEB}" srcOrd="1" destOrd="0" presId="urn:microsoft.com/office/officeart/2018/2/layout/IconVerticalSolidList"/>
    <dgm:cxn modelId="{A3E0C909-28D8-4283-8608-0C3D58A60B69}" type="presParOf" srcId="{9318539D-8F1B-42C2-AF80-DE3EEA495E18}" destId="{86889BB2-1256-46AB-93E7-28CDC74707AD}" srcOrd="2" destOrd="0" presId="urn:microsoft.com/office/officeart/2018/2/layout/IconVerticalSolidList"/>
    <dgm:cxn modelId="{F0D98A19-E908-4801-B806-5A5AFB5E575A}" type="presParOf" srcId="{9318539D-8F1B-42C2-AF80-DE3EEA495E18}" destId="{FB3BE2F0-801B-486D-8F92-39329778F4F9}" srcOrd="3" destOrd="0" presId="urn:microsoft.com/office/officeart/2018/2/layout/IconVerticalSolidList"/>
    <dgm:cxn modelId="{2FA600A8-FA35-472A-81D3-4005DC21F5D0}" type="presParOf" srcId="{10702071-CFA5-4281-B63A-7235EC2FE2A1}" destId="{7A348F08-76C0-44FE-8DE9-5B59B9985A8F}" srcOrd="3" destOrd="0" presId="urn:microsoft.com/office/officeart/2018/2/layout/IconVerticalSolidList"/>
    <dgm:cxn modelId="{A54347B1-1B16-4BE9-920B-6A27431F56D1}" type="presParOf" srcId="{10702071-CFA5-4281-B63A-7235EC2FE2A1}" destId="{17A0DAA7-FC7C-4F06-932E-314888AC2D56}" srcOrd="4" destOrd="0" presId="urn:microsoft.com/office/officeart/2018/2/layout/IconVerticalSolidList"/>
    <dgm:cxn modelId="{77DC8DCE-3DEA-42B2-BCB1-C7136777E37A}" type="presParOf" srcId="{17A0DAA7-FC7C-4F06-932E-314888AC2D56}" destId="{4B2FED03-38F6-47D7-8508-5556DF26CA53}" srcOrd="0" destOrd="0" presId="urn:microsoft.com/office/officeart/2018/2/layout/IconVerticalSolidList"/>
    <dgm:cxn modelId="{5E55DEC9-566B-4416-A926-48B7420167B6}" type="presParOf" srcId="{17A0DAA7-FC7C-4F06-932E-314888AC2D56}" destId="{4BC8D774-E4E4-4BDD-A35A-D1E757A971E2}" srcOrd="1" destOrd="0" presId="urn:microsoft.com/office/officeart/2018/2/layout/IconVerticalSolidList"/>
    <dgm:cxn modelId="{CF221FFF-32F7-4F0D-9856-9D3C9B8C370D}" type="presParOf" srcId="{17A0DAA7-FC7C-4F06-932E-314888AC2D56}" destId="{5A230566-0A10-4A76-B1CF-4EF5881A46A8}" srcOrd="2" destOrd="0" presId="urn:microsoft.com/office/officeart/2018/2/layout/IconVerticalSolidList"/>
    <dgm:cxn modelId="{BD4F8C8D-6F5D-4A59-9792-74117FC42E59}" type="presParOf" srcId="{17A0DAA7-FC7C-4F06-932E-314888AC2D56}" destId="{30CCED34-0D13-4BDF-9CDA-CB8F322FE5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A284E-BD84-469F-A6C3-28B2B8D76260}">
      <dsp:nvSpPr>
        <dsp:cNvPr id="0" name=""/>
        <dsp:cNvSpPr/>
      </dsp:nvSpPr>
      <dsp:spPr>
        <a:xfrm>
          <a:off x="0" y="536"/>
          <a:ext cx="3924300" cy="12542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4AB69-1AC8-4B7C-8550-906CF66CFF8C}">
      <dsp:nvSpPr>
        <dsp:cNvPr id="0" name=""/>
        <dsp:cNvSpPr/>
      </dsp:nvSpPr>
      <dsp:spPr>
        <a:xfrm>
          <a:off x="379417" y="282747"/>
          <a:ext cx="689849" cy="6898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7D97A-F5E3-4FBC-A598-2CD01ED03EB6}">
      <dsp:nvSpPr>
        <dsp:cNvPr id="0" name=""/>
        <dsp:cNvSpPr/>
      </dsp:nvSpPr>
      <dsp:spPr>
        <a:xfrm>
          <a:off x="1448684" y="536"/>
          <a:ext cx="2475615" cy="1254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44" tIns="132744" rIns="132744" bIns="1327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React JS</a:t>
          </a:r>
        </a:p>
      </dsp:txBody>
      <dsp:txXfrm>
        <a:off x="1448684" y="536"/>
        <a:ext cx="2475615" cy="1254272"/>
      </dsp:txXfrm>
    </dsp:sp>
    <dsp:sp modelId="{8C39501D-BB64-4623-8811-A24BEDE0D544}">
      <dsp:nvSpPr>
        <dsp:cNvPr id="0" name=""/>
        <dsp:cNvSpPr/>
      </dsp:nvSpPr>
      <dsp:spPr>
        <a:xfrm>
          <a:off x="0" y="1568376"/>
          <a:ext cx="3924300" cy="12542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CA490-9CF9-4DD2-AEE7-A34372481DEB}">
      <dsp:nvSpPr>
        <dsp:cNvPr id="0" name=""/>
        <dsp:cNvSpPr/>
      </dsp:nvSpPr>
      <dsp:spPr>
        <a:xfrm>
          <a:off x="379417" y="1850587"/>
          <a:ext cx="689849" cy="6898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BE2F0-801B-486D-8F92-39329778F4F9}">
      <dsp:nvSpPr>
        <dsp:cNvPr id="0" name=""/>
        <dsp:cNvSpPr/>
      </dsp:nvSpPr>
      <dsp:spPr>
        <a:xfrm>
          <a:off x="1448684" y="1568376"/>
          <a:ext cx="2475615" cy="1254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44" tIns="132744" rIns="132744" bIns="1327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React </a:t>
          </a:r>
          <a:r>
            <a:rPr lang="en-US" sz="1600" kern="1200" dirty="0">
              <a:latin typeface="Biome Light"/>
            </a:rPr>
            <a:t>XML</a:t>
          </a:r>
          <a:endParaRPr lang="en-US" sz="1600" kern="1200" dirty="0"/>
        </a:p>
      </dsp:txBody>
      <dsp:txXfrm>
        <a:off x="1448684" y="1568376"/>
        <a:ext cx="2475615" cy="1254272"/>
      </dsp:txXfrm>
    </dsp:sp>
    <dsp:sp modelId="{4B2FED03-38F6-47D7-8508-5556DF26CA53}">
      <dsp:nvSpPr>
        <dsp:cNvPr id="0" name=""/>
        <dsp:cNvSpPr/>
      </dsp:nvSpPr>
      <dsp:spPr>
        <a:xfrm>
          <a:off x="0" y="3136216"/>
          <a:ext cx="3924300" cy="12542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8D774-E4E4-4BDD-A35A-D1E757A971E2}">
      <dsp:nvSpPr>
        <dsp:cNvPr id="0" name=""/>
        <dsp:cNvSpPr/>
      </dsp:nvSpPr>
      <dsp:spPr>
        <a:xfrm>
          <a:off x="379417" y="3418427"/>
          <a:ext cx="689849" cy="6898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CED34-0D13-4BDF-9CDA-CB8F322FE5FF}">
      <dsp:nvSpPr>
        <dsp:cNvPr id="0" name=""/>
        <dsp:cNvSpPr/>
      </dsp:nvSpPr>
      <dsp:spPr>
        <a:xfrm>
          <a:off x="1448684" y="3136216"/>
          <a:ext cx="2475615" cy="1254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44" tIns="132744" rIns="132744" bIns="1327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Cascading Style Sheet  (CSS)                    </a:t>
          </a:r>
        </a:p>
      </dsp:txBody>
      <dsp:txXfrm>
        <a:off x="1448684" y="3136216"/>
        <a:ext cx="2475615" cy="1254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19.png"/><Relationship Id="rId3" Type="http://schemas.openxmlformats.org/officeDocument/2006/relationships/image" Target="../media/image10.jpe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1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5.png"/><Relationship Id="rId5" Type="http://schemas.openxmlformats.org/officeDocument/2006/relationships/diagramData" Target="../diagrams/data1.xml"/><Relationship Id="rId10" Type="http://schemas.openxmlformats.org/officeDocument/2006/relationships/image" Target="../media/image4.png"/><Relationship Id="rId4" Type="http://schemas.openxmlformats.org/officeDocument/2006/relationships/image" Target="../media/image11.jpeg"/><Relationship Id="rId9" Type="http://schemas.microsoft.com/office/2007/relationships/diagramDrawing" Target="../diagrams/drawing1.xml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Expense tracker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4838" y="4447566"/>
            <a:ext cx="6033574" cy="21908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Biome Light"/>
              </a:rPr>
              <a:t>Name: Dev </a:t>
            </a:r>
            <a:r>
              <a:rPr lang="en-US" dirty="0" err="1">
                <a:cs typeface="Biome Light"/>
              </a:rPr>
              <a:t>Jitendrabhai</a:t>
            </a:r>
            <a:r>
              <a:rPr lang="en-US" dirty="0">
                <a:cs typeface="Biome Light"/>
              </a:rPr>
              <a:t> Bhavsar</a:t>
            </a:r>
          </a:p>
          <a:p>
            <a:r>
              <a:rPr lang="en-US" dirty="0">
                <a:cs typeface="Biome Light"/>
              </a:rPr>
              <a:t>Branch: AIDS</a:t>
            </a:r>
          </a:p>
          <a:p>
            <a:r>
              <a:rPr lang="en-US" dirty="0">
                <a:cs typeface="Biome Light"/>
              </a:rPr>
              <a:t>Batch: A8</a:t>
            </a:r>
          </a:p>
          <a:p>
            <a:r>
              <a:rPr lang="en-US" dirty="0">
                <a:cs typeface="Biome Light"/>
              </a:rPr>
              <a:t>Roll no: 283</a:t>
            </a:r>
          </a:p>
          <a:p>
            <a:r>
              <a:rPr lang="en-US" dirty="0">
                <a:cs typeface="Biome Light"/>
              </a:rPr>
              <a:t>Enrollment no: 21002170510002</a:t>
            </a:r>
          </a:p>
        </p:txBody>
      </p:sp>
      <p:pic>
        <p:nvPicPr>
          <p:cNvPr id="5" name="Picture Placeholder 4" descr="Dollar with solid fill">
            <a:extLst>
              <a:ext uri="{FF2B5EF4-FFF2-40B4-BE49-F238E27FC236}">
                <a16:creationId xmlns:a16="http://schemas.microsoft.com/office/drawing/2014/main" id="{597EB478-D1F4-18E0-3A62-6AEA0BA0721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848" r="6848"/>
          <a:stretch/>
        </p:blipFill>
        <p:spPr>
          <a:xfrm>
            <a:off x="6949524" y="880451"/>
            <a:ext cx="4941887" cy="5726113"/>
          </a:xfrm>
        </p:spPr>
      </p:pic>
      <p:pic>
        <p:nvPicPr>
          <p:cNvPr id="3" name="Picture 2" descr="A blue and red text on a white background&#10;&#10;Description automatically generated">
            <a:extLst>
              <a:ext uri="{FF2B5EF4-FFF2-40B4-BE49-F238E27FC236}">
                <a16:creationId xmlns:a16="http://schemas.microsoft.com/office/drawing/2014/main" id="{37FCB9E0-19FF-B5CA-DBD9-67A08E3DF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892" y="122651"/>
            <a:ext cx="2883876" cy="563589"/>
          </a:xfrm>
          <a:prstGeom prst="rect">
            <a:avLst/>
          </a:prstGeom>
        </p:spPr>
      </p:pic>
      <p:pic>
        <p:nvPicPr>
          <p:cNvPr id="7" name="Picture 6" descr="A blue shield with a globe and white text&#10;&#10;Description automatically generated">
            <a:extLst>
              <a:ext uri="{FF2B5EF4-FFF2-40B4-BE49-F238E27FC236}">
                <a16:creationId xmlns:a16="http://schemas.microsoft.com/office/drawing/2014/main" id="{B2990CD7-F83C-43D6-0749-8D2C782D4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17" y="120529"/>
            <a:ext cx="778119" cy="8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 dirty="0"/>
              <a:t>Profits are up, and losses are down! </a:t>
            </a:r>
          </a:p>
          <a:p>
            <a:r>
              <a:rPr lang="en-US" sz="2800" dirty="0">
                <a:ea typeface="+mn-lt"/>
                <a:cs typeface="+mn-lt"/>
              </a:rPr>
              <a:t>This is a basic expense tracker app made using React JS  in which you can add your income and spend accordingly .</a:t>
            </a:r>
          </a:p>
          <a:p>
            <a:endParaRPr lang="en-US" dirty="0">
              <a:cs typeface="Biome Light"/>
            </a:endParaRP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 descr="A person holding a phone and a pen&#10;&#10;Description automatically generated">
            <a:extLst>
              <a:ext uri="{FF2B5EF4-FFF2-40B4-BE49-F238E27FC236}">
                <a16:creationId xmlns:a16="http://schemas.microsoft.com/office/drawing/2014/main" id="{D80F7450-7C1C-C516-A45F-66584379B41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9660" r="19660"/>
          <a:stretch/>
        </p:blipFill>
        <p:spPr>
          <a:xfrm>
            <a:off x="6210300" y="4147527"/>
            <a:ext cx="2316163" cy="2538413"/>
          </a:xfrm>
          <a:ln w="28575">
            <a:solidFill>
              <a:schemeClr val="tx1"/>
            </a:solidFill>
          </a:ln>
        </p:spPr>
      </p:pic>
      <p:pic>
        <p:nvPicPr>
          <p:cNvPr id="15" name="Picture Placeholder 14" descr="A person using a calculator&#10;&#10;Description automatically generated">
            <a:extLst>
              <a:ext uri="{FF2B5EF4-FFF2-40B4-BE49-F238E27FC236}">
                <a16:creationId xmlns:a16="http://schemas.microsoft.com/office/drawing/2014/main" id="{0002CE46-567E-11A8-961A-29D610497A5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9585" r="19585"/>
          <a:stretch/>
        </p:blipFill>
        <p:spPr>
          <a:xfrm>
            <a:off x="9116768" y="4132018"/>
            <a:ext cx="2316163" cy="2538413"/>
          </a:xfrm>
          <a:ln w="28575">
            <a:solidFill>
              <a:schemeClr val="tx1"/>
            </a:solidFill>
          </a:ln>
        </p:spPr>
      </p:pic>
      <p:pic>
        <p:nvPicPr>
          <p:cNvPr id="13" name="Picture Placeholder 12" descr="A pen and calculator on a paper&#10;&#10;Description automatically generated">
            <a:extLst>
              <a:ext uri="{FF2B5EF4-FFF2-40B4-BE49-F238E27FC236}">
                <a16:creationId xmlns:a16="http://schemas.microsoft.com/office/drawing/2014/main" id="{9570EF00-94DF-16D5-EB13-3B69A88B99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t="2605" b="2605"/>
          <a:stretch/>
        </p:blipFill>
        <p:spPr>
          <a:xfrm>
            <a:off x="6210300" y="875445"/>
            <a:ext cx="5222630" cy="2985355"/>
          </a:xfrm>
          <a:ln w="28575">
            <a:solidFill>
              <a:schemeClr val="tx1"/>
            </a:solidFill>
          </a:ln>
        </p:spPr>
      </p:pic>
      <p:pic>
        <p:nvPicPr>
          <p:cNvPr id="17" name="Picture 16" descr="A blue shield with a globe and white text&#10;&#10;Description automatically generated">
            <a:extLst>
              <a:ext uri="{FF2B5EF4-FFF2-40B4-BE49-F238E27FC236}">
                <a16:creationId xmlns:a16="http://schemas.microsoft.com/office/drawing/2014/main" id="{9D80578B-AEA5-026B-206F-ACEC375CC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7" y="120529"/>
            <a:ext cx="778119" cy="802298"/>
          </a:xfrm>
          <a:prstGeom prst="rect">
            <a:avLst/>
          </a:prstGeom>
        </p:spPr>
      </p:pic>
      <p:pic>
        <p:nvPicPr>
          <p:cNvPr id="20" name="Picture 19" descr="A blue and red text on a white background&#10;&#10;Description automatically generated">
            <a:extLst>
              <a:ext uri="{FF2B5EF4-FFF2-40B4-BE49-F238E27FC236}">
                <a16:creationId xmlns:a16="http://schemas.microsoft.com/office/drawing/2014/main" id="{C4D0114D-A041-0F31-1F05-A7B367E40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0892" y="122651"/>
            <a:ext cx="2883876" cy="56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3381" y="517972"/>
            <a:ext cx="2956560" cy="13335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02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32" y="465137"/>
            <a:ext cx="5363056" cy="1340615"/>
          </a:xfrm>
        </p:spPr>
        <p:txBody>
          <a:bodyPr/>
          <a:lstStyle/>
          <a:p>
            <a:r>
              <a:rPr lang="en-US" dirty="0">
                <a:cs typeface="Biome Light"/>
              </a:rPr>
              <a:t>Technologies Used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4" name="Picture Placeholder 53" descr="A screenshot of a computer&#10;&#10;Description automatically generated">
            <a:extLst>
              <a:ext uri="{FF2B5EF4-FFF2-40B4-BE49-F238E27FC236}">
                <a16:creationId xmlns:a16="http://schemas.microsoft.com/office/drawing/2014/main" id="{20CDC839-0623-B7C9-653F-F4DFCB521D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3197" b="3197"/>
          <a:stretch/>
        </p:blipFill>
        <p:spPr>
          <a:xfrm>
            <a:off x="6456363" y="857250"/>
            <a:ext cx="4953000" cy="3090863"/>
          </a:xfrm>
          <a:ln w="28575">
            <a:solidFill>
              <a:srgbClr val="FF0000"/>
            </a:solidFill>
          </a:ln>
        </p:spPr>
      </p:pic>
      <p:pic>
        <p:nvPicPr>
          <p:cNvPr id="55" name="Picture Placeholder 54" descr="A computer screen with text&#10;&#10;Description automatically generated">
            <a:extLst>
              <a:ext uri="{FF2B5EF4-FFF2-40B4-BE49-F238E27FC236}">
                <a16:creationId xmlns:a16="http://schemas.microsoft.com/office/drawing/2014/main" id="{FF3BD258-974A-E132-C999-652E9382922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9640" r="19640"/>
          <a:stretch/>
        </p:blipFill>
        <p:spPr>
          <a:xfrm>
            <a:off x="6456363" y="4135804"/>
            <a:ext cx="2316162" cy="2538413"/>
          </a:xfrm>
          <a:ln w="28575">
            <a:solidFill>
              <a:srgbClr val="FF0000"/>
            </a:solidFill>
          </a:ln>
        </p:spPr>
      </p:pic>
      <p:pic>
        <p:nvPicPr>
          <p:cNvPr id="56" name="Picture Placeholder 55" descr="A computer screen with text and images&#10;&#10;Description automatically generated">
            <a:extLst>
              <a:ext uri="{FF2B5EF4-FFF2-40B4-BE49-F238E27FC236}">
                <a16:creationId xmlns:a16="http://schemas.microsoft.com/office/drawing/2014/main" id="{8744AFC7-1704-C0C6-B3DF-E103093D753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l="19604" r="19604"/>
          <a:stretch/>
        </p:blipFill>
        <p:spPr>
          <a:xfrm>
            <a:off x="9095398" y="4132629"/>
            <a:ext cx="2316163" cy="2538413"/>
          </a:xfrm>
          <a:ln w="28575">
            <a:solidFill>
              <a:srgbClr val="FF0000"/>
            </a:solidFill>
          </a:ln>
        </p:spPr>
      </p:pic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F678A212-9FC7-A98D-1BE3-BAD9BB754F2D}"/>
              </a:ext>
            </a:extLst>
          </p:cNvPr>
          <p:cNvGraphicFramePr/>
          <p:nvPr/>
        </p:nvGraphicFramePr>
        <p:xfrm>
          <a:off x="1040130" y="2009775"/>
          <a:ext cx="3924300" cy="4391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79B0DA79-E098-48FD-BBB8-234888EE83AD}"/>
              </a:ext>
            </a:extLst>
          </p:cNvPr>
          <p:cNvSpPr txBox="1"/>
          <p:nvPr/>
        </p:nvSpPr>
        <p:spPr>
          <a:xfrm>
            <a:off x="1918415" y="246845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127" name="Picture 126" descr="A blue and red text on a white background&#10;&#10;Description automatically generated">
            <a:extLst>
              <a:ext uri="{FF2B5EF4-FFF2-40B4-BE49-F238E27FC236}">
                <a16:creationId xmlns:a16="http://schemas.microsoft.com/office/drawing/2014/main" id="{84963749-4113-8EEA-4293-D9C0F5AC99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0892" y="122651"/>
            <a:ext cx="2883876" cy="563589"/>
          </a:xfrm>
          <a:prstGeom prst="rect">
            <a:avLst/>
          </a:prstGeom>
        </p:spPr>
      </p:pic>
      <p:pic>
        <p:nvPicPr>
          <p:cNvPr id="129" name="Picture 128" descr="A blue shield with a globe and white text&#10;&#10;Description automatically generated">
            <a:extLst>
              <a:ext uri="{FF2B5EF4-FFF2-40B4-BE49-F238E27FC236}">
                <a16:creationId xmlns:a16="http://schemas.microsoft.com/office/drawing/2014/main" id="{6EFB59DA-F82B-D777-877A-8813D74209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17" y="120529"/>
            <a:ext cx="778119" cy="802298"/>
          </a:xfrm>
          <a:prstGeom prst="rect">
            <a:avLst/>
          </a:prstGeom>
        </p:spPr>
      </p:pic>
      <p:pic>
        <p:nvPicPr>
          <p:cNvPr id="131" name="Picture 130" descr="A blue atom symbol with a dot in center&#10;&#10;Description automatically generated">
            <a:extLst>
              <a:ext uri="{FF2B5EF4-FFF2-40B4-BE49-F238E27FC236}">
                <a16:creationId xmlns:a16="http://schemas.microsoft.com/office/drawing/2014/main" id="{43DBE1B7-4D53-906B-6BE5-19E68D0B79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91748" y="2312376"/>
            <a:ext cx="792041" cy="756139"/>
          </a:xfrm>
          <a:prstGeom prst="rect">
            <a:avLst/>
          </a:prstGeom>
        </p:spPr>
      </p:pic>
      <p:pic>
        <p:nvPicPr>
          <p:cNvPr id="142" name="Picture 141" descr="A blue and white logo&#10;&#10;Description automatically generated">
            <a:extLst>
              <a:ext uri="{FF2B5EF4-FFF2-40B4-BE49-F238E27FC236}">
                <a16:creationId xmlns:a16="http://schemas.microsoft.com/office/drawing/2014/main" id="{905D3F27-4083-894D-8D8E-F49BC0F879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0283" y="5405437"/>
            <a:ext cx="794972" cy="806695"/>
          </a:xfrm>
          <a:prstGeom prst="rect">
            <a:avLst/>
          </a:prstGeom>
        </p:spPr>
      </p:pic>
      <p:pic>
        <p:nvPicPr>
          <p:cNvPr id="143" name="Picture 142" descr="A black and white logo&#10;&#10;Description automatically generated">
            <a:extLst>
              <a:ext uri="{FF2B5EF4-FFF2-40B4-BE49-F238E27FC236}">
                <a16:creationId xmlns:a16="http://schemas.microsoft.com/office/drawing/2014/main" id="{C91449EB-E406-5EA7-900E-5C882B8202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53261" y="3804304"/>
            <a:ext cx="663087" cy="91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9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099A2-DD87-FFBC-ECBD-44808BE2B8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Biome Light"/>
              </a:rPr>
              <a:t>03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88895F-CC67-5F74-D4DD-1F35CB28C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924" y="2009775"/>
            <a:ext cx="11609988" cy="43910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err="1">
                <a:solidFill>
                  <a:srgbClr val="5B6A5E"/>
                </a:solidFill>
                <a:cs typeface="Biome Light"/>
              </a:rPr>
              <a:t>addTransaction</a:t>
            </a:r>
            <a:r>
              <a:rPr lang="en-US" sz="2400" dirty="0">
                <a:solidFill>
                  <a:srgbClr val="5B6A5E"/>
                </a:solidFill>
                <a:cs typeface="Biome Light"/>
              </a:rPr>
              <a:t>:- </a:t>
            </a:r>
            <a:r>
              <a:rPr lang="en-US" sz="2400" dirty="0">
                <a:solidFill>
                  <a:srgbClr val="5B6A5E"/>
                </a:solidFill>
                <a:ea typeface="+mn-lt"/>
                <a:cs typeface="+mn-lt"/>
              </a:rPr>
              <a:t>It handles user submitted transactions.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rgbClr val="5B6A5E"/>
                </a:solidFill>
                <a:cs typeface="Biome Light"/>
              </a:rPr>
              <a:t>generateID</a:t>
            </a:r>
            <a:r>
              <a:rPr lang="en-US" sz="2400" dirty="0">
                <a:solidFill>
                  <a:srgbClr val="5B6A5E"/>
                </a:solidFill>
                <a:cs typeface="Biome Light"/>
              </a:rPr>
              <a:t>:- It generates random id's for transactions.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rgbClr val="5B6A5E"/>
                </a:solidFill>
                <a:cs typeface="Biome Light"/>
              </a:rPr>
              <a:t>removeTransactions</a:t>
            </a:r>
            <a:r>
              <a:rPr lang="en-US" sz="2400" dirty="0">
                <a:solidFill>
                  <a:srgbClr val="5B6A5E"/>
                </a:solidFill>
                <a:cs typeface="Biome Light"/>
              </a:rPr>
              <a:t>:- It removes transactions when users clicks on delete button.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rgbClr val="5B6A5E"/>
                </a:solidFill>
                <a:cs typeface="Biome Light"/>
              </a:rPr>
              <a:t>getTotalBalance</a:t>
            </a:r>
            <a:r>
              <a:rPr lang="en-US" sz="2400" dirty="0">
                <a:solidFill>
                  <a:srgbClr val="5B6A5E"/>
                </a:solidFill>
                <a:cs typeface="Biome Light"/>
              </a:rPr>
              <a:t>:- It calculates the total balance by summing up all transaction amounts.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rgbClr val="5B6A5E"/>
                </a:solidFill>
                <a:cs typeface="Biome Light"/>
              </a:rPr>
              <a:t>updateValues</a:t>
            </a:r>
            <a:r>
              <a:rPr lang="en-US" sz="2400" dirty="0">
                <a:solidFill>
                  <a:srgbClr val="5B6A5E"/>
                </a:solidFill>
                <a:cs typeface="Biome Light"/>
              </a:rPr>
              <a:t>:- It updates values of </a:t>
            </a:r>
            <a:r>
              <a:rPr lang="en-US" sz="2400" dirty="0" err="1">
                <a:solidFill>
                  <a:srgbClr val="5B6A5E"/>
                </a:solidFill>
                <a:cs typeface="Biome Light"/>
              </a:rPr>
              <a:t>balance,income</a:t>
            </a:r>
            <a:r>
              <a:rPr lang="en-US" sz="2400" dirty="0">
                <a:solidFill>
                  <a:srgbClr val="5B6A5E"/>
                </a:solidFill>
                <a:cs typeface="Biome Light"/>
              </a:rPr>
              <a:t> </a:t>
            </a:r>
            <a:r>
              <a:rPr lang="en-US" sz="2400">
                <a:solidFill>
                  <a:srgbClr val="5B6A5E"/>
                </a:solidFill>
                <a:cs typeface="Biome Light"/>
              </a:rPr>
              <a:t>and expense. </a:t>
            </a:r>
            <a:endParaRPr lang="en-US" sz="2400" dirty="0">
              <a:solidFill>
                <a:srgbClr val="5B6A5E"/>
              </a:solidFill>
              <a:cs typeface="Biome Light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05C66-1609-7A32-E0F8-B63D3DF53E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C81873-7D47-483D-BCB4-50DD9806C720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94214E-E233-4E55-1C3C-8580B28B9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98E32AA-098A-6A1A-DC44-F73327EC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23" y="465137"/>
            <a:ext cx="5283800" cy="1340615"/>
          </a:xfrm>
        </p:spPr>
        <p:txBody>
          <a:bodyPr/>
          <a:lstStyle/>
          <a:p>
            <a:r>
              <a:rPr lang="en-US" dirty="0">
                <a:cs typeface="Biome Light"/>
              </a:rPr>
              <a:t>Functions Created</a:t>
            </a:r>
            <a:endParaRPr lang="en-US" dirty="0"/>
          </a:p>
        </p:txBody>
      </p:sp>
      <p:pic>
        <p:nvPicPr>
          <p:cNvPr id="13" name="Picture 12" descr="A blue shield with a globe and white text&#10;&#10;Description automatically generated">
            <a:extLst>
              <a:ext uri="{FF2B5EF4-FFF2-40B4-BE49-F238E27FC236}">
                <a16:creationId xmlns:a16="http://schemas.microsoft.com/office/drawing/2014/main" id="{226A0DE4-136C-3EA4-52B6-3E26692CB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7" y="120529"/>
            <a:ext cx="778119" cy="802298"/>
          </a:xfrm>
          <a:prstGeom prst="rect">
            <a:avLst/>
          </a:prstGeom>
        </p:spPr>
      </p:pic>
      <p:pic>
        <p:nvPicPr>
          <p:cNvPr id="15" name="Picture 14" descr="A blue and red text on a white background&#10;&#10;Description automatically generated">
            <a:extLst>
              <a:ext uri="{FF2B5EF4-FFF2-40B4-BE49-F238E27FC236}">
                <a16:creationId xmlns:a16="http://schemas.microsoft.com/office/drawing/2014/main" id="{3A50A135-F02A-F47A-AF3D-C74FF8673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892" y="122651"/>
            <a:ext cx="2883876" cy="56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3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4F0A4-2410-1CFA-8669-1DAA9A1381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Biome Light"/>
              </a:rPr>
              <a:t>04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C08D1E-AFA4-4A62-9EB8-397EF868BC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11018782" cy="43910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200" b="1" dirty="0">
                <a:cs typeface="Biome Light"/>
              </a:rPr>
              <a:t>Advantages:</a:t>
            </a:r>
            <a:endParaRPr lang="en-US" sz="2200" dirty="0">
              <a:cs typeface="Biome Light"/>
            </a:endParaRPr>
          </a:p>
          <a:p>
            <a:pPr marL="285750" indent="-285750">
              <a:buChar char="•"/>
            </a:pPr>
            <a:r>
              <a:rPr lang="en-US" sz="2000" dirty="0">
                <a:cs typeface="Biome Light"/>
              </a:rPr>
              <a:t>In this expense tracker app you can enter your income too.</a:t>
            </a:r>
          </a:p>
          <a:p>
            <a:pPr marL="285750" indent="-285750">
              <a:buChar char="•"/>
            </a:pPr>
            <a:r>
              <a:rPr lang="en-US" sz="2000" dirty="0">
                <a:cs typeface="Biome Light"/>
              </a:rPr>
              <a:t>It calculates overall balance too.</a:t>
            </a:r>
          </a:p>
          <a:p>
            <a:pPr algn="ctr"/>
            <a:r>
              <a:rPr lang="en-US" sz="2200" b="1">
                <a:cs typeface="Biome Light"/>
              </a:rPr>
              <a:t>   Disadvantages:</a:t>
            </a:r>
            <a:endParaRPr lang="en-US" sz="2200" dirty="0">
              <a:cs typeface="Biome Light"/>
            </a:endParaRPr>
          </a:p>
          <a:p>
            <a:pPr marL="285750" indent="-285750">
              <a:buChar char="•"/>
            </a:pPr>
            <a:r>
              <a:rPr lang="en-US" sz="2000" dirty="0">
                <a:cs typeface="Biome Light"/>
              </a:rPr>
              <a:t>You cannot spend more than your income means you cannot add negative transactions (expense) more than your income. </a:t>
            </a:r>
          </a:p>
          <a:p>
            <a:pPr marL="285750" indent="-285750">
              <a:buChar char="•"/>
            </a:pPr>
            <a:r>
              <a:rPr lang="en-US" sz="2000" dirty="0">
                <a:cs typeface="Biome Light"/>
              </a:rPr>
              <a:t>You cannot add negative transactions (expense) when the balance is zero.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8CC8C-D579-D40F-5E84-8FCF88613C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C81873-7D47-483D-BCB4-50DD9806C720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106267-A2BC-2D51-E746-3E2D88FCD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A2C7989-9F3A-B258-F8F8-D71088644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837" y="465137"/>
            <a:ext cx="6418716" cy="1340615"/>
          </a:xfrm>
        </p:spPr>
        <p:txBody>
          <a:bodyPr/>
          <a:lstStyle/>
          <a:p>
            <a:r>
              <a:rPr lang="en-US" dirty="0">
                <a:cs typeface="Biome Light"/>
              </a:rPr>
              <a:t>Benefits &amp; Disbenefits</a:t>
            </a:r>
            <a:endParaRPr lang="en-US" dirty="0"/>
          </a:p>
        </p:txBody>
      </p:sp>
      <p:pic>
        <p:nvPicPr>
          <p:cNvPr id="11" name="Picture 10" descr="A blue and red text on a white background&#10;&#10;Description automatically generated">
            <a:extLst>
              <a:ext uri="{FF2B5EF4-FFF2-40B4-BE49-F238E27FC236}">
                <a16:creationId xmlns:a16="http://schemas.microsoft.com/office/drawing/2014/main" id="{F173A29A-51EB-27D0-DA77-CB8118901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892" y="122651"/>
            <a:ext cx="2883876" cy="563589"/>
          </a:xfrm>
          <a:prstGeom prst="rect">
            <a:avLst/>
          </a:prstGeom>
        </p:spPr>
      </p:pic>
      <p:pic>
        <p:nvPicPr>
          <p:cNvPr id="13" name="Picture 12" descr="A blue shield with a globe and white text&#10;&#10;Description automatically generated">
            <a:extLst>
              <a:ext uri="{FF2B5EF4-FFF2-40B4-BE49-F238E27FC236}">
                <a16:creationId xmlns:a16="http://schemas.microsoft.com/office/drawing/2014/main" id="{58BF99D8-95A3-5230-A875-ABBFD10B2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7" y="120529"/>
            <a:ext cx="778119" cy="8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2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A48F-6C9B-4B6F-9063-4E2B2F6C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071" y="2741262"/>
            <a:ext cx="10169963" cy="1369591"/>
          </a:xfrm>
        </p:spPr>
        <p:txBody>
          <a:bodyPr/>
          <a:lstStyle/>
          <a:p>
            <a:pPr algn="ctr"/>
            <a:r>
              <a:rPr lang="en-US" dirty="0">
                <a:cs typeface="Biome Light"/>
              </a:rPr>
              <a:t>Thank You</a:t>
            </a: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8D56EBED-E2E8-4532-9D58-AEA4BF592B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EFFCE6-B714-4312-995E-9A4A689D43F0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2448455D-834D-4F56-90F8-4F239B5C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 descr="A blue shield with a globe and white text&#10;&#10;Description automatically generated">
            <a:extLst>
              <a:ext uri="{FF2B5EF4-FFF2-40B4-BE49-F238E27FC236}">
                <a16:creationId xmlns:a16="http://schemas.microsoft.com/office/drawing/2014/main" id="{AAA420EB-977B-F483-F171-A11F628DD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7" y="120529"/>
            <a:ext cx="778119" cy="802298"/>
          </a:xfrm>
          <a:prstGeom prst="rect">
            <a:avLst/>
          </a:prstGeom>
        </p:spPr>
      </p:pic>
      <p:pic>
        <p:nvPicPr>
          <p:cNvPr id="6" name="Picture 5" descr="A blue and red text on a white background&#10;&#10;Description automatically generated">
            <a:extLst>
              <a:ext uri="{FF2B5EF4-FFF2-40B4-BE49-F238E27FC236}">
                <a16:creationId xmlns:a16="http://schemas.microsoft.com/office/drawing/2014/main" id="{AB890925-ACEE-8DA5-25E0-E135E386E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892" y="122651"/>
            <a:ext cx="2883876" cy="56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1CD1994-5BE9-4A2F-A57E-C48F09B48E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E0787D-DFB9-41E3-A9F2-635EF6994E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11DCE3-EF7E-4B20-B9AA-EDAF93AA34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TM16411245</Template>
  <TotalTime>130</TotalTime>
  <Words>205</Words>
  <Application>Microsoft Office PowerPoint</Application>
  <PresentationFormat>Widescreen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Biome Light</vt:lpstr>
      <vt:lpstr>Calibri</vt:lpstr>
      <vt:lpstr>Office Theme</vt:lpstr>
      <vt:lpstr>Expense tracker</vt:lpstr>
      <vt:lpstr>Introduction</vt:lpstr>
      <vt:lpstr>Technologies Used</vt:lpstr>
      <vt:lpstr>Functions Created</vt:lpstr>
      <vt:lpstr>Benefits &amp; Disbenefits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/>
  <cp:lastModifiedBy>dev bhavsar</cp:lastModifiedBy>
  <cp:revision>420</cp:revision>
  <dcterms:created xsi:type="dcterms:W3CDTF">2023-09-26T18:07:39Z</dcterms:created>
  <dcterms:modified xsi:type="dcterms:W3CDTF">2023-09-27T08:43:58Z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