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6" r:id="rId5"/>
    <p:sldId id="258" r:id="rId6"/>
    <p:sldId id="280" r:id="rId7"/>
    <p:sldId id="259" r:id="rId8"/>
    <p:sldId id="260" r:id="rId9"/>
    <p:sldId id="267" r:id="rId10"/>
    <p:sldId id="270" r:id="rId11"/>
    <p:sldId id="263" r:id="rId12"/>
    <p:sldId id="261" r:id="rId13"/>
    <p:sldId id="273" r:id="rId14"/>
    <p:sldId id="272" r:id="rId15"/>
    <p:sldId id="275" r:id="rId16"/>
    <p:sldId id="274" r:id="rId17"/>
    <p:sldId id="281" r:id="rId18"/>
    <p:sldId id="264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E8DB0-2B03-461B-920F-F52511C66826}" v="214" dt="2021-04-12T06:52:43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Olin" userId="6068011213d6c116" providerId="LiveId" clId="{3C1E8DB0-2B03-461B-920F-F52511C66826}"/>
    <pc:docChg chg="undo custSel addSld delSld modSld sldOrd modMainMaster">
      <pc:chgData name="Brandon Olin" userId="6068011213d6c116" providerId="LiveId" clId="{3C1E8DB0-2B03-461B-920F-F52511C66826}" dt="2021-04-12T07:13:50.001" v="6377" actId="20577"/>
      <pc:docMkLst>
        <pc:docMk/>
      </pc:docMkLst>
      <pc:sldChg chg="addSp modSp del mod">
        <pc:chgData name="Brandon Olin" userId="6068011213d6c116" providerId="LiveId" clId="{3C1E8DB0-2B03-461B-920F-F52511C66826}" dt="2021-03-12T05:01:29.110" v="834" actId="2696"/>
        <pc:sldMkLst>
          <pc:docMk/>
          <pc:sldMk cId="3223296953" sldId="257"/>
        </pc:sldMkLst>
        <pc:spChg chg="add mod">
          <ac:chgData name="Brandon Olin" userId="6068011213d6c116" providerId="LiveId" clId="{3C1E8DB0-2B03-461B-920F-F52511C66826}" dt="2021-03-12T05:01:22.112" v="831" actId="1076"/>
          <ac:spMkLst>
            <pc:docMk/>
            <pc:sldMk cId="3223296953" sldId="257"/>
            <ac:spMk id="2" creationId="{AE152451-C350-438A-A344-9FC3B552373B}"/>
          </ac:spMkLst>
        </pc:spChg>
        <pc:spChg chg="add mod">
          <ac:chgData name="Brandon Olin" userId="6068011213d6c116" providerId="LiveId" clId="{3C1E8DB0-2B03-461B-920F-F52511C66826}" dt="2021-03-12T05:01:12.651" v="830"/>
          <ac:spMkLst>
            <pc:docMk/>
            <pc:sldMk cId="3223296953" sldId="257"/>
            <ac:spMk id="3" creationId="{237EE99D-0021-4E5D-84D5-AF1804692716}"/>
          </ac:spMkLst>
        </pc:spChg>
        <pc:spChg chg="mod">
          <ac:chgData name="Brandon Olin" userId="6068011213d6c116" providerId="LiveId" clId="{3C1E8DB0-2B03-461B-920F-F52511C66826}" dt="2021-03-12T05:01:24.386" v="833" actId="20577"/>
          <ac:spMkLst>
            <pc:docMk/>
            <pc:sldMk cId="3223296953" sldId="257"/>
            <ac:spMk id="7" creationId="{D9DB61D5-B9B5-4E96-A2E9-70AE3404BD6B}"/>
          </ac:spMkLst>
        </pc:spChg>
      </pc:sldChg>
      <pc:sldChg chg="addSp delSp modSp new mod">
        <pc:chgData name="Brandon Olin" userId="6068011213d6c116" providerId="LiveId" clId="{3C1E8DB0-2B03-461B-920F-F52511C66826}" dt="2021-04-12T06:44:52.482" v="6181" actId="20577"/>
        <pc:sldMkLst>
          <pc:docMk/>
          <pc:sldMk cId="656458001" sldId="258"/>
        </pc:sldMkLst>
        <pc:spChg chg="mod">
          <ac:chgData name="Brandon Olin" userId="6068011213d6c116" providerId="LiveId" clId="{3C1E8DB0-2B03-461B-920F-F52511C66826}" dt="2021-03-12T04:56:07.077" v="618"/>
          <ac:spMkLst>
            <pc:docMk/>
            <pc:sldMk cId="656458001" sldId="258"/>
            <ac:spMk id="2" creationId="{567B853B-E88E-4F96-9298-BB58EECFFCC3}"/>
          </ac:spMkLst>
        </pc:spChg>
        <pc:spChg chg="add del mod">
          <ac:chgData name="Brandon Olin" userId="6068011213d6c116" providerId="LiveId" clId="{3C1E8DB0-2B03-461B-920F-F52511C66826}" dt="2021-04-12T06:44:52.482" v="6181" actId="20577"/>
          <ac:spMkLst>
            <pc:docMk/>
            <pc:sldMk cId="656458001" sldId="258"/>
            <ac:spMk id="3" creationId="{061BAF8C-A697-4CDC-8A7A-79F595C3780C}"/>
          </ac:spMkLst>
        </pc:spChg>
        <pc:spChg chg="add del mod">
          <ac:chgData name="Brandon Olin" userId="6068011213d6c116" providerId="LiveId" clId="{3C1E8DB0-2B03-461B-920F-F52511C66826}" dt="2021-03-12T04:56:07.077" v="618"/>
          <ac:spMkLst>
            <pc:docMk/>
            <pc:sldMk cId="656458001" sldId="258"/>
            <ac:spMk id="4" creationId="{BAE99678-ED0A-4867-96AB-B04276E157A2}"/>
          </ac:spMkLst>
        </pc:spChg>
        <pc:spChg chg="add del mod">
          <ac:chgData name="Brandon Olin" userId="6068011213d6c116" providerId="LiveId" clId="{3C1E8DB0-2B03-461B-920F-F52511C66826}" dt="2021-03-12T04:56:07.077" v="618"/>
          <ac:spMkLst>
            <pc:docMk/>
            <pc:sldMk cId="656458001" sldId="258"/>
            <ac:spMk id="5" creationId="{247A1AAD-F061-4CB2-9E16-C461EAD06378}"/>
          </ac:spMkLst>
        </pc:spChg>
        <pc:picChg chg="add mod">
          <ac:chgData name="Brandon Olin" userId="6068011213d6c116" providerId="LiveId" clId="{3C1E8DB0-2B03-461B-920F-F52511C66826}" dt="2021-04-12T06:33:46.310" v="6032" actId="1076"/>
          <ac:picMkLst>
            <pc:docMk/>
            <pc:sldMk cId="656458001" sldId="258"/>
            <ac:picMk id="5" creationId="{CE0EEDC4-3822-4353-A4CA-4BFBDB7B2A4A}"/>
          </ac:picMkLst>
        </pc:picChg>
        <pc:picChg chg="add mod">
          <ac:chgData name="Brandon Olin" userId="6068011213d6c116" providerId="LiveId" clId="{3C1E8DB0-2B03-461B-920F-F52511C66826}" dt="2021-04-12T06:33:28.857" v="6027" actId="1076"/>
          <ac:picMkLst>
            <pc:docMk/>
            <pc:sldMk cId="656458001" sldId="258"/>
            <ac:picMk id="6" creationId="{B393A20E-1393-43FE-8137-0D2EFE0272B2}"/>
          </ac:picMkLst>
        </pc:picChg>
        <pc:picChg chg="add mod">
          <ac:chgData name="Brandon Olin" userId="6068011213d6c116" providerId="LiveId" clId="{3C1E8DB0-2B03-461B-920F-F52511C66826}" dt="2021-04-12T06:33:28.857" v="6027" actId="1076"/>
          <ac:picMkLst>
            <pc:docMk/>
            <pc:sldMk cId="656458001" sldId="258"/>
            <ac:picMk id="7" creationId="{8D493C26-2DCE-4005-8A60-9D9C9AF00273}"/>
          </ac:picMkLst>
        </pc:picChg>
        <pc:picChg chg="add mod">
          <ac:chgData name="Brandon Olin" userId="6068011213d6c116" providerId="LiveId" clId="{3C1E8DB0-2B03-461B-920F-F52511C66826}" dt="2021-04-12T06:33:28.857" v="6027" actId="1076"/>
          <ac:picMkLst>
            <pc:docMk/>
            <pc:sldMk cId="656458001" sldId="258"/>
            <ac:picMk id="8" creationId="{A5A02351-D51E-46AF-A39E-CDA37BACDDD5}"/>
          </ac:picMkLst>
        </pc:picChg>
        <pc:picChg chg="add mod">
          <ac:chgData name="Brandon Olin" userId="6068011213d6c116" providerId="LiveId" clId="{3C1E8DB0-2B03-461B-920F-F52511C66826}" dt="2021-04-12T06:34:15.085" v="6119" actId="1076"/>
          <ac:picMkLst>
            <pc:docMk/>
            <pc:sldMk cId="656458001" sldId="258"/>
            <ac:picMk id="1026" creationId="{95F9485E-47FB-4715-9581-97BCEB85B8DD}"/>
          </ac:picMkLst>
        </pc:picChg>
      </pc:sldChg>
      <pc:sldChg chg="modSp new mod">
        <pc:chgData name="Brandon Olin" userId="6068011213d6c116" providerId="LiveId" clId="{3C1E8DB0-2B03-461B-920F-F52511C66826}" dt="2021-03-12T05:04:16.247" v="1072" actId="20577"/>
        <pc:sldMkLst>
          <pc:docMk/>
          <pc:sldMk cId="2978648176" sldId="259"/>
        </pc:sldMkLst>
        <pc:spChg chg="mod">
          <ac:chgData name="Brandon Olin" userId="6068011213d6c116" providerId="LiveId" clId="{3C1E8DB0-2B03-461B-920F-F52511C66826}" dt="2021-03-12T04:39:01.597" v="137" actId="20577"/>
          <ac:spMkLst>
            <pc:docMk/>
            <pc:sldMk cId="2978648176" sldId="259"/>
            <ac:spMk id="2" creationId="{0B8B946F-E72E-4E4A-B4C1-62A3E34F538D}"/>
          </ac:spMkLst>
        </pc:spChg>
        <pc:spChg chg="mod">
          <ac:chgData name="Brandon Olin" userId="6068011213d6c116" providerId="LiveId" clId="{3C1E8DB0-2B03-461B-920F-F52511C66826}" dt="2021-03-12T05:04:16.247" v="1072" actId="20577"/>
          <ac:spMkLst>
            <pc:docMk/>
            <pc:sldMk cId="2978648176" sldId="259"/>
            <ac:spMk id="3" creationId="{CCEE6C28-2BF2-4469-9E77-1658CC18C27F}"/>
          </ac:spMkLst>
        </pc:spChg>
      </pc:sldChg>
      <pc:sldChg chg="addSp delSp modSp new mod">
        <pc:chgData name="Brandon Olin" userId="6068011213d6c116" providerId="LiveId" clId="{3C1E8DB0-2B03-461B-920F-F52511C66826}" dt="2021-04-06T03:56:44.009" v="1678" actId="255"/>
        <pc:sldMkLst>
          <pc:docMk/>
          <pc:sldMk cId="3476369447" sldId="260"/>
        </pc:sldMkLst>
        <pc:spChg chg="mod">
          <ac:chgData name="Brandon Olin" userId="6068011213d6c116" providerId="LiveId" clId="{3C1E8DB0-2B03-461B-920F-F52511C66826}" dt="2021-04-06T03:46:32.479" v="1082"/>
          <ac:spMkLst>
            <pc:docMk/>
            <pc:sldMk cId="3476369447" sldId="260"/>
            <ac:spMk id="2" creationId="{3EBA7FC9-A6CA-4211-B907-830D904D393F}"/>
          </ac:spMkLst>
        </pc:spChg>
        <pc:spChg chg="del">
          <ac:chgData name="Brandon Olin" userId="6068011213d6c116" providerId="LiveId" clId="{3C1E8DB0-2B03-461B-920F-F52511C66826}" dt="2021-04-06T03:45:57.022" v="1073"/>
          <ac:spMkLst>
            <pc:docMk/>
            <pc:sldMk cId="3476369447" sldId="260"/>
            <ac:spMk id="3" creationId="{0B2FD75E-50E3-4B1E-9C25-95EF1CEFB5B7}"/>
          </ac:spMkLst>
        </pc:spChg>
        <pc:spChg chg="add del mod">
          <ac:chgData name="Brandon Olin" userId="6068011213d6c116" providerId="LiveId" clId="{3C1E8DB0-2B03-461B-920F-F52511C66826}" dt="2021-04-06T03:46:01.810" v="1074"/>
          <ac:spMkLst>
            <pc:docMk/>
            <pc:sldMk cId="3476369447" sldId="260"/>
            <ac:spMk id="4" creationId="{2C1C68FD-FD76-4045-B813-43AEA65AF2AB}"/>
          </ac:spMkLst>
        </pc:spChg>
        <pc:spChg chg="add del mod">
          <ac:chgData name="Brandon Olin" userId="6068011213d6c116" providerId="LiveId" clId="{3C1E8DB0-2B03-461B-920F-F52511C66826}" dt="2021-04-06T03:46:19.103" v="1080"/>
          <ac:spMkLst>
            <pc:docMk/>
            <pc:sldMk cId="3476369447" sldId="260"/>
            <ac:spMk id="7" creationId="{181C0F29-9033-421B-BD08-CECD43A03408}"/>
          </ac:spMkLst>
        </pc:spChg>
        <pc:spChg chg="add del mod">
          <ac:chgData name="Brandon Olin" userId="6068011213d6c116" providerId="LiveId" clId="{3C1E8DB0-2B03-461B-920F-F52511C66826}" dt="2021-04-06T03:46:32.479" v="1082"/>
          <ac:spMkLst>
            <pc:docMk/>
            <pc:sldMk cId="3476369447" sldId="260"/>
            <ac:spMk id="8" creationId="{FF42FEC5-FF20-45BD-B282-C731DC66BD53}"/>
          </ac:spMkLst>
        </pc:spChg>
        <pc:spChg chg="add mod">
          <ac:chgData name="Brandon Olin" userId="6068011213d6c116" providerId="LiveId" clId="{3C1E8DB0-2B03-461B-920F-F52511C66826}" dt="2021-04-06T03:56:39.869" v="1677" actId="255"/>
          <ac:spMkLst>
            <pc:docMk/>
            <pc:sldMk cId="3476369447" sldId="260"/>
            <ac:spMk id="9" creationId="{7884A98F-0DFC-41C2-A3C7-01DE5B4C4AA9}"/>
          </ac:spMkLst>
        </pc:spChg>
        <pc:spChg chg="add mod">
          <ac:chgData name="Brandon Olin" userId="6068011213d6c116" providerId="LiveId" clId="{3C1E8DB0-2B03-461B-920F-F52511C66826}" dt="2021-04-06T03:56:44.009" v="1678" actId="255"/>
          <ac:spMkLst>
            <pc:docMk/>
            <pc:sldMk cId="3476369447" sldId="260"/>
            <ac:spMk id="10" creationId="{27FDBC3E-D6C8-41DB-B36D-C620E6B0C51A}"/>
          </ac:spMkLst>
        </pc:spChg>
        <pc:picChg chg="add mod">
          <ac:chgData name="Brandon Olin" userId="6068011213d6c116" providerId="LiveId" clId="{3C1E8DB0-2B03-461B-920F-F52511C66826}" dt="2021-04-06T03:46:32.479" v="1082"/>
          <ac:picMkLst>
            <pc:docMk/>
            <pc:sldMk cId="3476369447" sldId="260"/>
            <ac:picMk id="6" creationId="{9616B2E6-68D7-4298-B70A-DCA671BF86FC}"/>
          </ac:picMkLst>
        </pc:picChg>
      </pc:sldChg>
      <pc:sldChg chg="addSp delSp modSp new mod">
        <pc:chgData name="Brandon Olin" userId="6068011213d6c116" providerId="LiveId" clId="{3C1E8DB0-2B03-461B-920F-F52511C66826}" dt="2021-04-12T04:23:59.308" v="4530" actId="20577"/>
        <pc:sldMkLst>
          <pc:docMk/>
          <pc:sldMk cId="2474823497" sldId="261"/>
        </pc:sldMkLst>
        <pc:spChg chg="mod">
          <ac:chgData name="Brandon Olin" userId="6068011213d6c116" providerId="LiveId" clId="{3C1E8DB0-2B03-461B-920F-F52511C66826}" dt="2021-04-06T06:32:06.350" v="4062"/>
          <ac:spMkLst>
            <pc:docMk/>
            <pc:sldMk cId="2474823497" sldId="261"/>
            <ac:spMk id="2" creationId="{053A3481-C809-4A07-896F-D2A43D9B6B7E}"/>
          </ac:spMkLst>
        </pc:spChg>
        <pc:spChg chg="mod">
          <ac:chgData name="Brandon Olin" userId="6068011213d6c116" providerId="LiveId" clId="{3C1E8DB0-2B03-461B-920F-F52511C66826}" dt="2021-04-12T04:23:59.308" v="4530" actId="20577"/>
          <ac:spMkLst>
            <pc:docMk/>
            <pc:sldMk cId="2474823497" sldId="261"/>
            <ac:spMk id="3" creationId="{40B4021A-2034-4DAB-99E6-D1A40448385C}"/>
          </ac:spMkLst>
        </pc:spChg>
        <pc:spChg chg="add del mod">
          <ac:chgData name="Brandon Olin" userId="6068011213d6c116" providerId="LiveId" clId="{3C1E8DB0-2B03-461B-920F-F52511C66826}" dt="2021-04-06T06:02:47.109" v="3580" actId="478"/>
          <ac:spMkLst>
            <pc:docMk/>
            <pc:sldMk cId="2474823497" sldId="261"/>
            <ac:spMk id="4" creationId="{5B10C583-8E7E-4C91-AF6D-F736425E2566}"/>
          </ac:spMkLst>
        </pc:spChg>
        <pc:spChg chg="add del mod">
          <ac:chgData name="Brandon Olin" userId="6068011213d6c116" providerId="LiveId" clId="{3C1E8DB0-2B03-461B-920F-F52511C66826}" dt="2021-04-06T06:02:49.659" v="3581" actId="478"/>
          <ac:spMkLst>
            <pc:docMk/>
            <pc:sldMk cId="2474823497" sldId="261"/>
            <ac:spMk id="5" creationId="{4817A7A4-4BBB-4A7D-9AB1-1FE415A01FAA}"/>
          </ac:spMkLst>
        </pc:spChg>
        <pc:spChg chg="add del mod">
          <ac:chgData name="Brandon Olin" userId="6068011213d6c116" providerId="LiveId" clId="{3C1E8DB0-2B03-461B-920F-F52511C66826}" dt="2021-04-06T06:31:57.393" v="4059" actId="478"/>
          <ac:spMkLst>
            <pc:docMk/>
            <pc:sldMk cId="2474823497" sldId="261"/>
            <ac:spMk id="6" creationId="{5CBF8B47-4B58-4A51-AB3A-752E31565699}"/>
          </ac:spMkLst>
        </pc:spChg>
        <pc:spChg chg="add del mod">
          <ac:chgData name="Brandon Olin" userId="6068011213d6c116" providerId="LiveId" clId="{3C1E8DB0-2B03-461B-920F-F52511C66826}" dt="2021-04-06T06:31:56.064" v="4058" actId="478"/>
          <ac:spMkLst>
            <pc:docMk/>
            <pc:sldMk cId="2474823497" sldId="261"/>
            <ac:spMk id="7" creationId="{0235E006-B0BF-4D75-BA5A-ECE4139986F1}"/>
          </ac:spMkLst>
        </pc:spChg>
        <pc:spChg chg="add del mod">
          <ac:chgData name="Brandon Olin" userId="6068011213d6c116" providerId="LiveId" clId="{3C1E8DB0-2B03-461B-920F-F52511C66826}" dt="2021-04-06T06:10:39.277" v="3623"/>
          <ac:spMkLst>
            <pc:docMk/>
            <pc:sldMk cId="2474823497" sldId="261"/>
            <ac:spMk id="10" creationId="{4ADEB563-30BD-46B2-811A-7A09D77F7D0D}"/>
          </ac:spMkLst>
        </pc:spChg>
        <pc:spChg chg="add del mod">
          <ac:chgData name="Brandon Olin" userId="6068011213d6c116" providerId="LiveId" clId="{3C1E8DB0-2B03-461B-920F-F52511C66826}" dt="2021-04-06T06:32:02.228" v="4061" actId="478"/>
          <ac:spMkLst>
            <pc:docMk/>
            <pc:sldMk cId="2474823497" sldId="261"/>
            <ac:spMk id="14" creationId="{4B30B514-4BB7-4F77-80A1-EAC2E953B4DD}"/>
          </ac:spMkLst>
        </pc:spChg>
        <pc:spChg chg="add del">
          <ac:chgData name="Brandon Olin" userId="6068011213d6c116" providerId="LiveId" clId="{3C1E8DB0-2B03-461B-920F-F52511C66826}" dt="2021-04-06T06:36:21.473" v="4453"/>
          <ac:spMkLst>
            <pc:docMk/>
            <pc:sldMk cId="2474823497" sldId="261"/>
            <ac:spMk id="15" creationId="{A399E4A3-552A-4190-8805-241E59A02621}"/>
          </ac:spMkLst>
        </pc:spChg>
        <pc:spChg chg="add mod">
          <ac:chgData name="Brandon Olin" userId="6068011213d6c116" providerId="LiveId" clId="{3C1E8DB0-2B03-461B-920F-F52511C66826}" dt="2021-04-06T06:36:29.484" v="4456" actId="1076"/>
          <ac:spMkLst>
            <pc:docMk/>
            <pc:sldMk cId="2474823497" sldId="261"/>
            <ac:spMk id="16" creationId="{E021EB1D-F4F3-4BC5-8988-76495015DCB6}"/>
          </ac:spMkLst>
        </pc:spChg>
        <pc:picChg chg="add del mod">
          <ac:chgData name="Brandon Olin" userId="6068011213d6c116" providerId="LiveId" clId="{3C1E8DB0-2B03-461B-920F-F52511C66826}" dt="2021-04-06T06:07:20.516" v="3616" actId="478"/>
          <ac:picMkLst>
            <pc:docMk/>
            <pc:sldMk cId="2474823497" sldId="261"/>
            <ac:picMk id="8" creationId="{11DF85DF-A72A-4965-8106-BB8C1B759E4D}"/>
          </ac:picMkLst>
        </pc:picChg>
        <pc:picChg chg="add del mod">
          <ac:chgData name="Brandon Olin" userId="6068011213d6c116" providerId="LiveId" clId="{3C1E8DB0-2B03-461B-920F-F52511C66826}" dt="2021-04-06T06:31:52.631" v="4054" actId="478"/>
          <ac:picMkLst>
            <pc:docMk/>
            <pc:sldMk cId="2474823497" sldId="261"/>
            <ac:picMk id="9" creationId="{EF7F5543-B609-453B-A2AE-6B8A76276D3E}"/>
          </ac:picMkLst>
        </pc:picChg>
        <pc:picChg chg="add del mod">
          <ac:chgData name="Brandon Olin" userId="6068011213d6c116" providerId="LiveId" clId="{3C1E8DB0-2B03-461B-920F-F52511C66826}" dt="2021-04-06T06:31:53.113" v="4055" actId="478"/>
          <ac:picMkLst>
            <pc:docMk/>
            <pc:sldMk cId="2474823497" sldId="261"/>
            <ac:picMk id="11" creationId="{D9579AD1-7F09-43B7-9A2E-4CC7DD5E0C4F}"/>
          </ac:picMkLst>
        </pc:picChg>
        <pc:picChg chg="add del mod">
          <ac:chgData name="Brandon Olin" userId="6068011213d6c116" providerId="LiveId" clId="{3C1E8DB0-2B03-461B-920F-F52511C66826}" dt="2021-04-06T06:31:53.593" v="4056" actId="478"/>
          <ac:picMkLst>
            <pc:docMk/>
            <pc:sldMk cId="2474823497" sldId="261"/>
            <ac:picMk id="12" creationId="{ED6A7222-3CE4-459D-892B-8303DC254513}"/>
          </ac:picMkLst>
        </pc:picChg>
        <pc:picChg chg="add mod">
          <ac:chgData name="Brandon Olin" userId="6068011213d6c116" providerId="LiveId" clId="{3C1E8DB0-2B03-461B-920F-F52511C66826}" dt="2021-04-06T06:41:31.714" v="4504" actId="1076"/>
          <ac:picMkLst>
            <pc:docMk/>
            <pc:sldMk cId="2474823497" sldId="261"/>
            <ac:picMk id="18" creationId="{BD5B89DC-B60B-4371-9630-DDF05A8BB974}"/>
          </ac:picMkLst>
        </pc:picChg>
        <pc:picChg chg="add mod">
          <ac:chgData name="Brandon Olin" userId="6068011213d6c116" providerId="LiveId" clId="{3C1E8DB0-2B03-461B-920F-F52511C66826}" dt="2021-04-06T06:41:46.464" v="4508" actId="1076"/>
          <ac:picMkLst>
            <pc:docMk/>
            <pc:sldMk cId="2474823497" sldId="261"/>
            <ac:picMk id="6146" creationId="{B4AA93C3-A75C-4637-9FE5-39F413166D09}"/>
          </ac:picMkLst>
        </pc:picChg>
        <pc:picChg chg="add del">
          <ac:chgData name="Brandon Olin" userId="6068011213d6c116" providerId="LiveId" clId="{3C1E8DB0-2B03-461B-920F-F52511C66826}" dt="2021-04-06T06:36:59.949" v="4458"/>
          <ac:picMkLst>
            <pc:docMk/>
            <pc:sldMk cId="2474823497" sldId="261"/>
            <ac:picMk id="6152" creationId="{04B309A4-2211-40B8-BB50-7DB3EF29C47B}"/>
          </ac:picMkLst>
        </pc:picChg>
        <pc:picChg chg="add del">
          <ac:chgData name="Brandon Olin" userId="6068011213d6c116" providerId="LiveId" clId="{3C1E8DB0-2B03-461B-920F-F52511C66826}" dt="2021-04-06T06:37:10.457" v="4460"/>
          <ac:picMkLst>
            <pc:docMk/>
            <pc:sldMk cId="2474823497" sldId="261"/>
            <ac:picMk id="6154" creationId="{5C14A327-BECA-4949-AE15-D64BFC0FDD1E}"/>
          </ac:picMkLst>
        </pc:picChg>
        <pc:picChg chg="add mod">
          <ac:chgData name="Brandon Olin" userId="6068011213d6c116" providerId="LiveId" clId="{3C1E8DB0-2B03-461B-920F-F52511C66826}" dt="2021-04-06T06:41:24.386" v="4501" actId="14100"/>
          <ac:picMkLst>
            <pc:docMk/>
            <pc:sldMk cId="2474823497" sldId="261"/>
            <ac:picMk id="6156" creationId="{8B13FF1C-7A5E-4DCE-B53E-3960D2937B6B}"/>
          </ac:picMkLst>
        </pc:picChg>
        <pc:picChg chg="add mod">
          <ac:chgData name="Brandon Olin" userId="6068011213d6c116" providerId="LiveId" clId="{3C1E8DB0-2B03-461B-920F-F52511C66826}" dt="2021-04-06T06:41:26.553" v="4502" actId="14100"/>
          <ac:picMkLst>
            <pc:docMk/>
            <pc:sldMk cId="2474823497" sldId="261"/>
            <ac:picMk id="6158" creationId="{AC898EE7-35AF-42FA-9EB5-9AF0E448CBE2}"/>
          </ac:picMkLst>
        </pc:picChg>
        <pc:picChg chg="add del">
          <ac:chgData name="Brandon Olin" userId="6068011213d6c116" providerId="LiveId" clId="{3C1E8DB0-2B03-461B-920F-F52511C66826}" dt="2021-04-06T06:38:30.607" v="4476"/>
          <ac:picMkLst>
            <pc:docMk/>
            <pc:sldMk cId="2474823497" sldId="261"/>
            <ac:picMk id="6160" creationId="{218F8293-1970-4880-A4C6-C0055BCCD6C8}"/>
          </ac:picMkLst>
        </pc:picChg>
        <pc:picChg chg="add del">
          <ac:chgData name="Brandon Olin" userId="6068011213d6c116" providerId="LiveId" clId="{3C1E8DB0-2B03-461B-920F-F52511C66826}" dt="2021-04-06T06:38:50.431" v="4478"/>
          <ac:picMkLst>
            <pc:docMk/>
            <pc:sldMk cId="2474823497" sldId="261"/>
            <ac:picMk id="6162" creationId="{3284E724-8F9E-44FB-924E-D701C101B325}"/>
          </ac:picMkLst>
        </pc:picChg>
        <pc:picChg chg="add del">
          <ac:chgData name="Brandon Olin" userId="6068011213d6c116" providerId="LiveId" clId="{3C1E8DB0-2B03-461B-920F-F52511C66826}" dt="2021-04-06T06:38:59.991" v="4480"/>
          <ac:picMkLst>
            <pc:docMk/>
            <pc:sldMk cId="2474823497" sldId="261"/>
            <ac:picMk id="6164" creationId="{7884E123-6B27-4652-BC36-3B13B7D736E9}"/>
          </ac:picMkLst>
        </pc:picChg>
        <pc:picChg chg="add mod">
          <ac:chgData name="Brandon Olin" userId="6068011213d6c116" providerId="LiveId" clId="{3C1E8DB0-2B03-461B-920F-F52511C66826}" dt="2021-04-06T06:41:35.980" v="4506" actId="1076"/>
          <ac:picMkLst>
            <pc:docMk/>
            <pc:sldMk cId="2474823497" sldId="261"/>
            <ac:picMk id="6166" creationId="{4F6C03A0-543E-40A8-8F4E-699C10630A43}"/>
          </ac:picMkLst>
        </pc:picChg>
        <pc:picChg chg="add mod">
          <ac:chgData name="Brandon Olin" userId="6068011213d6c116" providerId="LiveId" clId="{3C1E8DB0-2B03-461B-920F-F52511C66826}" dt="2021-04-06T06:41:33.955" v="4505" actId="1076"/>
          <ac:picMkLst>
            <pc:docMk/>
            <pc:sldMk cId="2474823497" sldId="261"/>
            <ac:picMk id="6168" creationId="{94EF1FDA-AEB2-44B0-99CD-E45D496DEFC0}"/>
          </ac:picMkLst>
        </pc:picChg>
      </pc:sldChg>
      <pc:sldChg chg="addSp delSp modSp new del mod ord">
        <pc:chgData name="Brandon Olin" userId="6068011213d6c116" providerId="LiveId" clId="{3C1E8DB0-2B03-461B-920F-F52511C66826}" dt="2021-04-06T04:34:23.977" v="2085" actId="47"/>
        <pc:sldMkLst>
          <pc:docMk/>
          <pc:sldMk cId="120706719" sldId="262"/>
        </pc:sldMkLst>
        <pc:spChg chg="mod">
          <ac:chgData name="Brandon Olin" userId="6068011213d6c116" providerId="LiveId" clId="{3C1E8DB0-2B03-461B-920F-F52511C66826}" dt="2021-03-12T04:55:43.537" v="616"/>
          <ac:spMkLst>
            <pc:docMk/>
            <pc:sldMk cId="120706719" sldId="262"/>
            <ac:spMk id="2" creationId="{D2104576-332E-453B-B740-9A2D165F104B}"/>
          </ac:spMkLst>
        </pc:spChg>
        <pc:spChg chg="mod">
          <ac:chgData name="Brandon Olin" userId="6068011213d6c116" providerId="LiveId" clId="{3C1E8DB0-2B03-461B-920F-F52511C66826}" dt="2021-04-06T04:11:28.755" v="1972" actId="20577"/>
          <ac:spMkLst>
            <pc:docMk/>
            <pc:sldMk cId="120706719" sldId="262"/>
            <ac:spMk id="3" creationId="{5AFB5A4E-3C11-4541-80A2-620623B2186C}"/>
          </ac:spMkLst>
        </pc:spChg>
        <pc:spChg chg="add del mod">
          <ac:chgData name="Brandon Olin" userId="6068011213d6c116" providerId="LiveId" clId="{3C1E8DB0-2B03-461B-920F-F52511C66826}" dt="2021-03-12T04:55:43.537" v="616"/>
          <ac:spMkLst>
            <pc:docMk/>
            <pc:sldMk cId="120706719" sldId="262"/>
            <ac:spMk id="4" creationId="{6D67D2DF-52DB-4DF7-A9E0-5A952FFD0DBB}"/>
          </ac:spMkLst>
        </pc:spChg>
        <pc:spChg chg="add del mod">
          <ac:chgData name="Brandon Olin" userId="6068011213d6c116" providerId="LiveId" clId="{3C1E8DB0-2B03-461B-920F-F52511C66826}" dt="2021-03-12T04:55:43.537" v="616"/>
          <ac:spMkLst>
            <pc:docMk/>
            <pc:sldMk cId="120706719" sldId="262"/>
            <ac:spMk id="5" creationId="{1311A0EE-5BE6-4417-8D4E-D887A7754DA6}"/>
          </ac:spMkLst>
        </pc:spChg>
        <pc:spChg chg="add del mod">
          <ac:chgData name="Brandon Olin" userId="6068011213d6c116" providerId="LiveId" clId="{3C1E8DB0-2B03-461B-920F-F52511C66826}" dt="2021-03-12T04:55:43.537" v="616"/>
          <ac:spMkLst>
            <pc:docMk/>
            <pc:sldMk cId="120706719" sldId="262"/>
            <ac:spMk id="6" creationId="{45F4F234-92A4-4471-922B-08F847AF9436}"/>
          </ac:spMkLst>
        </pc:spChg>
        <pc:picChg chg="add del mod">
          <ac:chgData name="Brandon Olin" userId="6068011213d6c116" providerId="LiveId" clId="{3C1E8DB0-2B03-461B-920F-F52511C66826}" dt="2021-04-06T04:10:58.709" v="1966" actId="21"/>
          <ac:picMkLst>
            <pc:docMk/>
            <pc:sldMk cId="120706719" sldId="262"/>
            <ac:picMk id="1026" creationId="{73A94848-E608-48E2-96F9-C10470A9875F}"/>
          </ac:picMkLst>
        </pc:picChg>
      </pc:sldChg>
      <pc:sldChg chg="addSp delSp modSp new mod ord">
        <pc:chgData name="Brandon Olin" userId="6068011213d6c116" providerId="LiveId" clId="{3C1E8DB0-2B03-461B-920F-F52511C66826}" dt="2021-04-12T04:23:41.293" v="4529" actId="20577"/>
        <pc:sldMkLst>
          <pc:docMk/>
          <pc:sldMk cId="203688205" sldId="263"/>
        </pc:sldMkLst>
        <pc:spChg chg="mod">
          <ac:chgData name="Brandon Olin" userId="6068011213d6c116" providerId="LiveId" clId="{3C1E8DB0-2B03-461B-920F-F52511C66826}" dt="2021-04-06T04:44:56.545" v="2583"/>
          <ac:spMkLst>
            <pc:docMk/>
            <pc:sldMk cId="203688205" sldId="263"/>
            <ac:spMk id="2" creationId="{A59E48DF-A4DE-4C37-A2DA-6A207C9604D4}"/>
          </ac:spMkLst>
        </pc:spChg>
        <pc:spChg chg="mod">
          <ac:chgData name="Brandon Olin" userId="6068011213d6c116" providerId="LiveId" clId="{3C1E8DB0-2B03-461B-920F-F52511C66826}" dt="2021-04-12T04:23:13.689" v="4524" actId="20577"/>
          <ac:spMkLst>
            <pc:docMk/>
            <pc:sldMk cId="203688205" sldId="263"/>
            <ac:spMk id="3" creationId="{661A2D75-53DD-4134-8CA4-E0757E5DDBA4}"/>
          </ac:spMkLst>
        </pc:spChg>
        <pc:spChg chg="add del mod">
          <ac:chgData name="Brandon Olin" userId="6068011213d6c116" providerId="LiveId" clId="{3C1E8DB0-2B03-461B-920F-F52511C66826}" dt="2021-04-06T04:48:16.983" v="2894" actId="478"/>
          <ac:spMkLst>
            <pc:docMk/>
            <pc:sldMk cId="203688205" sldId="263"/>
            <ac:spMk id="6" creationId="{AE8B31EE-F005-438D-B61B-5045C51A1BE3}"/>
          </ac:spMkLst>
        </pc:spChg>
        <pc:spChg chg="add del mod">
          <ac:chgData name="Brandon Olin" userId="6068011213d6c116" providerId="LiveId" clId="{3C1E8DB0-2B03-461B-920F-F52511C66826}" dt="2021-04-06T04:48:18.683" v="2895" actId="478"/>
          <ac:spMkLst>
            <pc:docMk/>
            <pc:sldMk cId="203688205" sldId="263"/>
            <ac:spMk id="7" creationId="{55F313D5-EA68-4B7E-8A13-0A007FF1B842}"/>
          </ac:spMkLst>
        </pc:spChg>
        <pc:spChg chg="add mod">
          <ac:chgData name="Brandon Olin" userId="6068011213d6c116" providerId="LiveId" clId="{3C1E8DB0-2B03-461B-920F-F52511C66826}" dt="2021-04-12T04:23:41.293" v="4529" actId="20577"/>
          <ac:spMkLst>
            <pc:docMk/>
            <pc:sldMk cId="203688205" sldId="263"/>
            <ac:spMk id="8" creationId="{192E6DB1-D434-49C8-8C51-ABEC6BDF3D4D}"/>
          </ac:spMkLst>
        </pc:spChg>
        <pc:spChg chg="add mod">
          <ac:chgData name="Brandon Olin" userId="6068011213d6c116" providerId="LiveId" clId="{3C1E8DB0-2B03-461B-920F-F52511C66826}" dt="2021-04-12T04:22:51.032" v="4511" actId="1076"/>
          <ac:spMkLst>
            <pc:docMk/>
            <pc:sldMk cId="203688205" sldId="263"/>
            <ac:spMk id="9" creationId="{2B4F32A1-F264-4516-BA07-C38325D25331}"/>
          </ac:spMkLst>
        </pc:spChg>
        <pc:picChg chg="add mod">
          <ac:chgData name="Brandon Olin" userId="6068011213d6c116" providerId="LiveId" clId="{3C1E8DB0-2B03-461B-920F-F52511C66826}" dt="2021-04-06T04:44:48.510" v="2582" actId="1076"/>
          <ac:picMkLst>
            <pc:docMk/>
            <pc:sldMk cId="203688205" sldId="263"/>
            <ac:picMk id="5" creationId="{5566351F-5DAA-442D-BA52-86B419E4D203}"/>
          </ac:picMkLst>
        </pc:picChg>
      </pc:sldChg>
      <pc:sldChg chg="modSp new mod">
        <pc:chgData name="Brandon Olin" userId="6068011213d6c116" providerId="LiveId" clId="{3C1E8DB0-2B03-461B-920F-F52511C66826}" dt="2021-04-12T06:52:54.371" v="6362" actId="20577"/>
        <pc:sldMkLst>
          <pc:docMk/>
          <pc:sldMk cId="657588985" sldId="264"/>
        </pc:sldMkLst>
        <pc:spChg chg="mod">
          <ac:chgData name="Brandon Olin" userId="6068011213d6c116" providerId="LiveId" clId="{3C1E8DB0-2B03-461B-920F-F52511C66826}" dt="2021-03-12T04:40:35.530" v="276" actId="20577"/>
          <ac:spMkLst>
            <pc:docMk/>
            <pc:sldMk cId="657588985" sldId="264"/>
            <ac:spMk id="2" creationId="{F7FF61A2-CCDC-4E66-B3FA-6C89E629C124}"/>
          </ac:spMkLst>
        </pc:spChg>
        <pc:spChg chg="mod">
          <ac:chgData name="Brandon Olin" userId="6068011213d6c116" providerId="LiveId" clId="{3C1E8DB0-2B03-461B-920F-F52511C66826}" dt="2021-04-12T06:52:54.371" v="6362" actId="20577"/>
          <ac:spMkLst>
            <pc:docMk/>
            <pc:sldMk cId="657588985" sldId="264"/>
            <ac:spMk id="3" creationId="{14600935-05F2-479E-B316-594D182F8CB6}"/>
          </ac:spMkLst>
        </pc:spChg>
      </pc:sldChg>
      <pc:sldChg chg="addSp delSp modSp new del mod ord">
        <pc:chgData name="Brandon Olin" userId="6068011213d6c116" providerId="LiveId" clId="{3C1E8DB0-2B03-461B-920F-F52511C66826}" dt="2021-04-12T04:37:51.679" v="4937" actId="2696"/>
        <pc:sldMkLst>
          <pc:docMk/>
          <pc:sldMk cId="1303439704" sldId="265"/>
        </pc:sldMkLst>
        <pc:spChg chg="mod">
          <ac:chgData name="Brandon Olin" userId="6068011213d6c116" providerId="LiveId" clId="{3C1E8DB0-2B03-461B-920F-F52511C66826}" dt="2021-04-12T04:34:13.760" v="4927"/>
          <ac:spMkLst>
            <pc:docMk/>
            <pc:sldMk cId="1303439704" sldId="265"/>
            <ac:spMk id="2" creationId="{E8C51076-1BFC-4DBE-94D0-11B0C821B95B}"/>
          </ac:spMkLst>
        </pc:spChg>
        <pc:spChg chg="mod">
          <ac:chgData name="Brandon Olin" userId="6068011213d6c116" providerId="LiveId" clId="{3C1E8DB0-2B03-461B-920F-F52511C66826}" dt="2021-04-12T04:34:13.760" v="4927"/>
          <ac:spMkLst>
            <pc:docMk/>
            <pc:sldMk cId="1303439704" sldId="265"/>
            <ac:spMk id="3" creationId="{41AFAAEF-574D-472D-A20B-C7F0D4C02B64}"/>
          </ac:spMkLst>
        </pc:spChg>
        <pc:spChg chg="add del mod">
          <ac:chgData name="Brandon Olin" userId="6068011213d6c116" providerId="LiveId" clId="{3C1E8DB0-2B03-461B-920F-F52511C66826}" dt="2021-04-12T04:34:13.760" v="4927"/>
          <ac:spMkLst>
            <pc:docMk/>
            <pc:sldMk cId="1303439704" sldId="265"/>
            <ac:spMk id="4" creationId="{C38589B9-1991-4322-B408-0762ACD7065E}"/>
          </ac:spMkLst>
        </pc:spChg>
      </pc:sldChg>
      <pc:sldChg chg="addSp delSp modSp new mod ord">
        <pc:chgData name="Brandon Olin" userId="6068011213d6c116" providerId="LiveId" clId="{3C1E8DB0-2B03-461B-920F-F52511C66826}" dt="2021-03-12T05:01:59.414" v="911" actId="404"/>
        <pc:sldMkLst>
          <pc:docMk/>
          <pc:sldMk cId="663716564" sldId="266"/>
        </pc:sldMkLst>
        <pc:spChg chg="del">
          <ac:chgData name="Brandon Olin" userId="6068011213d6c116" providerId="LiveId" clId="{3C1E8DB0-2B03-461B-920F-F52511C66826}" dt="2021-03-12T05:01:34.351" v="838"/>
          <ac:spMkLst>
            <pc:docMk/>
            <pc:sldMk cId="663716564" sldId="266"/>
            <ac:spMk id="2" creationId="{1D24D899-0DC2-4C91-99CC-F0C123949E63}"/>
          </ac:spMkLst>
        </pc:spChg>
        <pc:spChg chg="del">
          <ac:chgData name="Brandon Olin" userId="6068011213d6c116" providerId="LiveId" clId="{3C1E8DB0-2B03-461B-920F-F52511C66826}" dt="2021-03-12T05:01:34.351" v="838"/>
          <ac:spMkLst>
            <pc:docMk/>
            <pc:sldMk cId="663716564" sldId="266"/>
            <ac:spMk id="3" creationId="{89D18CAD-F9CB-4DC4-A800-9F7D4627F8EA}"/>
          </ac:spMkLst>
        </pc:spChg>
        <pc:spChg chg="add mod">
          <ac:chgData name="Brandon Olin" userId="6068011213d6c116" providerId="LiveId" clId="{3C1E8DB0-2B03-461B-920F-F52511C66826}" dt="2021-03-12T05:01:59.414" v="911" actId="404"/>
          <ac:spMkLst>
            <pc:docMk/>
            <pc:sldMk cId="663716564" sldId="266"/>
            <ac:spMk id="4" creationId="{28BE0EBD-A8C1-49BF-B546-B4364445A2B2}"/>
          </ac:spMkLst>
        </pc:spChg>
        <pc:spChg chg="add mod">
          <ac:chgData name="Brandon Olin" userId="6068011213d6c116" providerId="LiveId" clId="{3C1E8DB0-2B03-461B-920F-F52511C66826}" dt="2021-03-12T05:01:53.673" v="904" actId="20577"/>
          <ac:spMkLst>
            <pc:docMk/>
            <pc:sldMk cId="663716564" sldId="266"/>
            <ac:spMk id="5" creationId="{7A354376-A99A-4842-A4C1-4D12E1D6B944}"/>
          </ac:spMkLst>
        </pc:spChg>
      </pc:sldChg>
      <pc:sldChg chg="new del">
        <pc:chgData name="Brandon Olin" userId="6068011213d6c116" providerId="LiveId" clId="{3C1E8DB0-2B03-461B-920F-F52511C66826}" dt="2021-03-12T05:00:53.004" v="827" actId="47"/>
        <pc:sldMkLst>
          <pc:docMk/>
          <pc:sldMk cId="945556742" sldId="266"/>
        </pc:sldMkLst>
      </pc:sldChg>
      <pc:sldChg chg="new del">
        <pc:chgData name="Brandon Olin" userId="6068011213d6c116" providerId="LiveId" clId="{3C1E8DB0-2B03-461B-920F-F52511C66826}" dt="2021-03-12T05:00:50.139" v="826" actId="47"/>
        <pc:sldMkLst>
          <pc:docMk/>
          <pc:sldMk cId="1935363694" sldId="267"/>
        </pc:sldMkLst>
      </pc:sldChg>
      <pc:sldChg chg="addSp delSp modSp new mod">
        <pc:chgData name="Brandon Olin" userId="6068011213d6c116" providerId="LiveId" clId="{3C1E8DB0-2B03-461B-920F-F52511C66826}" dt="2021-04-06T04:33:59.983" v="2082" actId="1076"/>
        <pc:sldMkLst>
          <pc:docMk/>
          <pc:sldMk cId="2809410214" sldId="267"/>
        </pc:sldMkLst>
        <pc:spChg chg="mod">
          <ac:chgData name="Brandon Olin" userId="6068011213d6c116" providerId="LiveId" clId="{3C1E8DB0-2B03-461B-920F-F52511C66826}" dt="2021-04-06T04:33:20.637" v="2045" actId="20577"/>
          <ac:spMkLst>
            <pc:docMk/>
            <pc:sldMk cId="2809410214" sldId="267"/>
            <ac:spMk id="2" creationId="{08B81703-7119-495E-9215-0D44564DD10D}"/>
          </ac:spMkLst>
        </pc:spChg>
        <pc:spChg chg="del">
          <ac:chgData name="Brandon Olin" userId="6068011213d6c116" providerId="LiveId" clId="{3C1E8DB0-2B03-461B-920F-F52511C66826}" dt="2021-04-06T04:02:43.806" v="1917"/>
          <ac:spMkLst>
            <pc:docMk/>
            <pc:sldMk cId="2809410214" sldId="267"/>
            <ac:spMk id="3" creationId="{84CD799A-1C0F-4890-BC62-CCE770ED5D86}"/>
          </ac:spMkLst>
        </pc:spChg>
        <pc:spChg chg="add del mod">
          <ac:chgData name="Brandon Olin" userId="6068011213d6c116" providerId="LiveId" clId="{3C1E8DB0-2B03-461B-920F-F52511C66826}" dt="2021-04-06T04:07:34.403" v="1923"/>
          <ac:spMkLst>
            <pc:docMk/>
            <pc:sldMk cId="2809410214" sldId="267"/>
            <ac:spMk id="4" creationId="{9E0EF348-8D87-4D6D-867E-6437F35199B8}"/>
          </ac:spMkLst>
        </pc:spChg>
        <pc:spChg chg="add del mod">
          <ac:chgData name="Brandon Olin" userId="6068011213d6c116" providerId="LiveId" clId="{3C1E8DB0-2B03-461B-920F-F52511C66826}" dt="2021-04-06T04:08:28.282" v="1945"/>
          <ac:spMkLst>
            <pc:docMk/>
            <pc:sldMk cId="2809410214" sldId="267"/>
            <ac:spMk id="5" creationId="{6D587232-0B38-459B-A083-DF848ED06591}"/>
          </ac:spMkLst>
        </pc:spChg>
        <pc:spChg chg="add del mod">
          <ac:chgData name="Brandon Olin" userId="6068011213d6c116" providerId="LiveId" clId="{3C1E8DB0-2B03-461B-920F-F52511C66826}" dt="2021-04-06T04:09:04.294" v="1947"/>
          <ac:spMkLst>
            <pc:docMk/>
            <pc:sldMk cId="2809410214" sldId="267"/>
            <ac:spMk id="10" creationId="{0BFCDFCD-8BEE-42AA-A27E-CCF3416B0B38}"/>
          </ac:spMkLst>
        </pc:spChg>
        <pc:spChg chg="add del mod">
          <ac:chgData name="Brandon Olin" userId="6068011213d6c116" providerId="LiveId" clId="{3C1E8DB0-2B03-461B-920F-F52511C66826}" dt="2021-04-06T04:09:21.693" v="1951"/>
          <ac:spMkLst>
            <pc:docMk/>
            <pc:sldMk cId="2809410214" sldId="267"/>
            <ac:spMk id="13" creationId="{CFCD3C94-9F5B-425A-97C5-DB6739CA4D26}"/>
          </ac:spMkLst>
        </pc:spChg>
        <pc:spChg chg="add del mod">
          <ac:chgData name="Brandon Olin" userId="6068011213d6c116" providerId="LiveId" clId="{3C1E8DB0-2B03-461B-920F-F52511C66826}" dt="2021-04-06T04:10:26.692" v="1955"/>
          <ac:spMkLst>
            <pc:docMk/>
            <pc:sldMk cId="2809410214" sldId="267"/>
            <ac:spMk id="17" creationId="{73F1FB68-FE3D-42FB-9B55-3A7E4B15AFC3}"/>
          </ac:spMkLst>
        </pc:spChg>
        <pc:spChg chg="add del mod">
          <ac:chgData name="Brandon Olin" userId="6068011213d6c116" providerId="LiveId" clId="{3C1E8DB0-2B03-461B-920F-F52511C66826}" dt="2021-04-06T04:12:53.371" v="1976"/>
          <ac:spMkLst>
            <pc:docMk/>
            <pc:sldMk cId="2809410214" sldId="267"/>
            <ac:spMk id="21" creationId="{EF246145-56C1-4582-9C65-4BE92255E8CA}"/>
          </ac:spMkLst>
        </pc:spChg>
        <pc:spChg chg="add del mod">
          <ac:chgData name="Brandon Olin" userId="6068011213d6c116" providerId="LiveId" clId="{3C1E8DB0-2B03-461B-920F-F52511C66826}" dt="2021-04-06T04:13:41.895" v="1978"/>
          <ac:spMkLst>
            <pc:docMk/>
            <pc:sldMk cId="2809410214" sldId="267"/>
            <ac:spMk id="25" creationId="{0412F0E8-D6D8-4E1A-9958-7B913995CF91}"/>
          </ac:spMkLst>
        </pc:spChg>
        <pc:spChg chg="add del mod">
          <ac:chgData name="Brandon Olin" userId="6068011213d6c116" providerId="LiveId" clId="{3C1E8DB0-2B03-461B-920F-F52511C66826}" dt="2021-04-06T04:15:30.197" v="1980"/>
          <ac:spMkLst>
            <pc:docMk/>
            <pc:sldMk cId="2809410214" sldId="267"/>
            <ac:spMk id="28" creationId="{5CBDA5D6-6E54-4C91-8298-E5D2E249376D}"/>
          </ac:spMkLst>
        </pc:spChg>
        <pc:spChg chg="add del mod">
          <ac:chgData name="Brandon Olin" userId="6068011213d6c116" providerId="LiveId" clId="{3C1E8DB0-2B03-461B-920F-F52511C66826}" dt="2021-04-06T04:17:11.933" v="1982" actId="478"/>
          <ac:spMkLst>
            <pc:docMk/>
            <pc:sldMk cId="2809410214" sldId="267"/>
            <ac:spMk id="31" creationId="{67DE47EB-293A-438D-A2E6-6355E6B9A23E}"/>
          </ac:spMkLst>
        </pc:spChg>
        <pc:spChg chg="add del mod">
          <ac:chgData name="Brandon Olin" userId="6068011213d6c116" providerId="LiveId" clId="{3C1E8DB0-2B03-461B-920F-F52511C66826}" dt="2021-04-06T04:17:16.342" v="1986"/>
          <ac:spMkLst>
            <pc:docMk/>
            <pc:sldMk cId="2809410214" sldId="267"/>
            <ac:spMk id="33" creationId="{59EDC738-CC22-4B8E-9DE3-373CADA49CBD}"/>
          </ac:spMkLst>
        </pc:spChg>
        <pc:spChg chg="add del mod">
          <ac:chgData name="Brandon Olin" userId="6068011213d6c116" providerId="LiveId" clId="{3C1E8DB0-2B03-461B-920F-F52511C66826}" dt="2021-04-06T04:20:01.351" v="2016"/>
          <ac:spMkLst>
            <pc:docMk/>
            <pc:sldMk cId="2809410214" sldId="267"/>
            <ac:spMk id="38" creationId="{5B6A389B-1616-49B4-A284-BBA493F23026}"/>
          </ac:spMkLst>
        </pc:spChg>
        <pc:spChg chg="add del mod">
          <ac:chgData name="Brandon Olin" userId="6068011213d6c116" providerId="LiveId" clId="{3C1E8DB0-2B03-461B-920F-F52511C66826}" dt="2021-04-06T04:33:30.045" v="2048"/>
          <ac:spMkLst>
            <pc:docMk/>
            <pc:sldMk cId="2809410214" sldId="267"/>
            <ac:spMk id="41" creationId="{36F559CE-7654-4F70-AB33-AAFCC2C4BB89}"/>
          </ac:spMkLst>
        </pc:spChg>
        <pc:spChg chg="add mod">
          <ac:chgData name="Brandon Olin" userId="6068011213d6c116" providerId="LiveId" clId="{3C1E8DB0-2B03-461B-920F-F52511C66826}" dt="2021-04-06T04:33:59.983" v="2082" actId="1076"/>
          <ac:spMkLst>
            <pc:docMk/>
            <pc:sldMk cId="2809410214" sldId="267"/>
            <ac:spMk id="42" creationId="{B5101AA9-EF62-48FA-946C-2C4A928D3346}"/>
          </ac:spMkLst>
        </pc:spChg>
        <pc:picChg chg="add del mod">
          <ac:chgData name="Brandon Olin" userId="6068011213d6c116" providerId="LiveId" clId="{3C1E8DB0-2B03-461B-920F-F52511C66826}" dt="2021-04-06T04:13:36.573" v="1977" actId="478"/>
          <ac:picMkLst>
            <pc:docMk/>
            <pc:sldMk cId="2809410214" sldId="267"/>
            <ac:picMk id="6" creationId="{64E3B8F6-489A-4E6C-B7A4-768448FE4B60}"/>
          </ac:picMkLst>
        </pc:picChg>
        <pc:picChg chg="add del">
          <ac:chgData name="Brandon Olin" userId="6068011213d6c116" providerId="LiveId" clId="{3C1E8DB0-2B03-461B-920F-F52511C66826}" dt="2021-04-06T04:08:27.540" v="1944"/>
          <ac:picMkLst>
            <pc:docMk/>
            <pc:sldMk cId="2809410214" sldId="267"/>
            <ac:picMk id="7" creationId="{57D0D618-8B99-480F-B1D6-411955B4279C}"/>
          </ac:picMkLst>
        </pc:picChg>
        <pc:picChg chg="add del mod">
          <ac:chgData name="Brandon Olin" userId="6068011213d6c116" providerId="LiveId" clId="{3C1E8DB0-2B03-461B-920F-F52511C66826}" dt="2021-04-06T04:08:56.754" v="1946" actId="478"/>
          <ac:picMkLst>
            <pc:docMk/>
            <pc:sldMk cId="2809410214" sldId="267"/>
            <ac:picMk id="8" creationId="{664EC142-3F10-4B84-A6A5-8A47F430D315}"/>
          </ac:picMkLst>
        </pc:picChg>
        <pc:picChg chg="add del mod">
          <ac:chgData name="Brandon Olin" userId="6068011213d6c116" providerId="LiveId" clId="{3C1E8DB0-2B03-461B-920F-F52511C66826}" dt="2021-04-06T04:09:17.078" v="1948" actId="478"/>
          <ac:picMkLst>
            <pc:docMk/>
            <pc:sldMk cId="2809410214" sldId="267"/>
            <ac:picMk id="11" creationId="{58D52ADA-3A10-4E83-8947-E46DC100B697}"/>
          </ac:picMkLst>
        </pc:picChg>
        <pc:picChg chg="add del">
          <ac:chgData name="Brandon Olin" userId="6068011213d6c116" providerId="LiveId" clId="{3C1E8DB0-2B03-461B-920F-F52511C66826}" dt="2021-04-06T04:09:19.459" v="1950"/>
          <ac:picMkLst>
            <pc:docMk/>
            <pc:sldMk cId="2809410214" sldId="267"/>
            <ac:picMk id="14" creationId="{916C5C5B-C97E-4317-81C0-F40A81CFD9AB}"/>
          </ac:picMkLst>
        </pc:picChg>
        <pc:picChg chg="add del mod">
          <ac:chgData name="Brandon Olin" userId="6068011213d6c116" providerId="LiveId" clId="{3C1E8DB0-2B03-461B-920F-F52511C66826}" dt="2021-04-06T04:10:24.300" v="1952" actId="478"/>
          <ac:picMkLst>
            <pc:docMk/>
            <pc:sldMk cId="2809410214" sldId="267"/>
            <ac:picMk id="15" creationId="{A3D9D545-5ADE-4318-BA28-D091DE51AD56}"/>
          </ac:picMkLst>
        </pc:picChg>
        <pc:picChg chg="add del">
          <ac:chgData name="Brandon Olin" userId="6068011213d6c116" providerId="LiveId" clId="{3C1E8DB0-2B03-461B-920F-F52511C66826}" dt="2021-04-06T04:10:26.014" v="1954"/>
          <ac:picMkLst>
            <pc:docMk/>
            <pc:sldMk cId="2809410214" sldId="267"/>
            <ac:picMk id="18" creationId="{E5D7ABB7-F0D9-44E6-A7FC-AEC6973760E5}"/>
          </ac:picMkLst>
        </pc:picChg>
        <pc:picChg chg="add del mod">
          <ac:chgData name="Brandon Olin" userId="6068011213d6c116" providerId="LiveId" clId="{3C1E8DB0-2B03-461B-920F-F52511C66826}" dt="2021-04-06T04:12:50.449" v="1973" actId="478"/>
          <ac:picMkLst>
            <pc:docMk/>
            <pc:sldMk cId="2809410214" sldId="267"/>
            <ac:picMk id="19" creationId="{455939EF-F1F2-47C2-A7F1-92A5C2E63FAF}"/>
          </ac:picMkLst>
        </pc:picChg>
        <pc:picChg chg="add del">
          <ac:chgData name="Brandon Olin" userId="6068011213d6c116" providerId="LiveId" clId="{3C1E8DB0-2B03-461B-920F-F52511C66826}" dt="2021-04-06T04:12:52.617" v="1975"/>
          <ac:picMkLst>
            <pc:docMk/>
            <pc:sldMk cId="2809410214" sldId="267"/>
            <ac:picMk id="22" creationId="{76CE7982-E500-4AD3-A673-9BBD2F23FDC2}"/>
          </ac:picMkLst>
        </pc:picChg>
        <pc:picChg chg="add del mod">
          <ac:chgData name="Brandon Olin" userId="6068011213d6c116" providerId="LiveId" clId="{3C1E8DB0-2B03-461B-920F-F52511C66826}" dt="2021-04-06T04:15:28.741" v="1979" actId="478"/>
          <ac:picMkLst>
            <pc:docMk/>
            <pc:sldMk cId="2809410214" sldId="267"/>
            <ac:picMk id="23" creationId="{E3FB11C3-160A-456D-A95E-A4A4BFBABE0F}"/>
          </ac:picMkLst>
        </pc:picChg>
        <pc:picChg chg="add del mod">
          <ac:chgData name="Brandon Olin" userId="6068011213d6c116" providerId="LiveId" clId="{3C1E8DB0-2B03-461B-920F-F52511C66826}" dt="2021-04-06T04:17:13.299" v="1983" actId="478"/>
          <ac:picMkLst>
            <pc:docMk/>
            <pc:sldMk cId="2809410214" sldId="267"/>
            <ac:picMk id="26" creationId="{FFC7BF94-E835-4611-B369-4B474B9CCEEF}"/>
          </ac:picMkLst>
        </pc:picChg>
        <pc:picChg chg="add del mod">
          <ac:chgData name="Brandon Olin" userId="6068011213d6c116" providerId="LiveId" clId="{3C1E8DB0-2B03-461B-920F-F52511C66826}" dt="2021-04-06T04:19:54.202" v="2013" actId="478"/>
          <ac:picMkLst>
            <pc:docMk/>
            <pc:sldMk cId="2809410214" sldId="267"/>
            <ac:picMk id="29" creationId="{56952838-0DBF-43C9-9974-9E7755F667D5}"/>
          </ac:picMkLst>
        </pc:picChg>
        <pc:picChg chg="add del">
          <ac:chgData name="Brandon Olin" userId="6068011213d6c116" providerId="LiveId" clId="{3C1E8DB0-2B03-461B-920F-F52511C66826}" dt="2021-04-06T04:17:15.549" v="1985"/>
          <ac:picMkLst>
            <pc:docMk/>
            <pc:sldMk cId="2809410214" sldId="267"/>
            <ac:picMk id="34" creationId="{B8E9717B-1636-4658-B1D4-12F25CEAD0D6}"/>
          </ac:picMkLst>
        </pc:picChg>
        <pc:picChg chg="add mod">
          <ac:chgData name="Brandon Olin" userId="6068011213d6c116" providerId="LiveId" clId="{3C1E8DB0-2B03-461B-920F-F52511C66826}" dt="2021-04-06T04:20:23.370" v="2022" actId="1076"/>
          <ac:picMkLst>
            <pc:docMk/>
            <pc:sldMk cId="2809410214" sldId="267"/>
            <ac:picMk id="35" creationId="{1092CF2E-F070-46B1-9DDF-D33046FCBA93}"/>
          </ac:picMkLst>
        </pc:picChg>
        <pc:picChg chg="add del mod">
          <ac:chgData name="Brandon Olin" userId="6068011213d6c116" providerId="LiveId" clId="{3C1E8DB0-2B03-461B-920F-F52511C66826}" dt="2021-04-06T04:18:59.969" v="2006" actId="478"/>
          <ac:picMkLst>
            <pc:docMk/>
            <pc:sldMk cId="2809410214" sldId="267"/>
            <ac:picMk id="36" creationId="{EEE2E6C6-21A3-45B0-BF58-C4C3032B7A8E}"/>
          </ac:picMkLst>
        </pc:picChg>
        <pc:picChg chg="add del mod">
          <ac:chgData name="Brandon Olin" userId="6068011213d6c116" providerId="LiveId" clId="{3C1E8DB0-2B03-461B-920F-F52511C66826}" dt="2021-04-06T04:19:56.326" v="2015"/>
          <ac:picMkLst>
            <pc:docMk/>
            <pc:sldMk cId="2809410214" sldId="267"/>
            <ac:picMk id="39" creationId="{B61AFA00-B4E8-4FD4-8C8F-9A7395571FD0}"/>
          </ac:picMkLst>
        </pc:picChg>
        <pc:picChg chg="add mod">
          <ac:chgData name="Brandon Olin" userId="6068011213d6c116" providerId="LiveId" clId="{3C1E8DB0-2B03-461B-920F-F52511C66826}" dt="2021-04-06T04:20:23.370" v="2022" actId="1076"/>
          <ac:picMkLst>
            <pc:docMk/>
            <pc:sldMk cId="2809410214" sldId="267"/>
            <ac:picMk id="40" creationId="{EEECC404-EBEF-4794-A237-053E263B754E}"/>
          </ac:picMkLst>
        </pc:picChg>
      </pc:sldChg>
      <pc:sldChg chg="addSp delSp modSp new del">
        <pc:chgData name="Brandon Olin" userId="6068011213d6c116" providerId="LiveId" clId="{3C1E8DB0-2B03-461B-920F-F52511C66826}" dt="2021-04-06T04:19:32.157" v="2012" actId="47"/>
        <pc:sldMkLst>
          <pc:docMk/>
          <pc:sldMk cId="2012864879" sldId="268"/>
        </pc:sldMkLst>
        <pc:spChg chg="del">
          <ac:chgData name="Brandon Olin" userId="6068011213d6c116" providerId="LiveId" clId="{3C1E8DB0-2B03-461B-920F-F52511C66826}" dt="2021-04-06T04:11:09.169" v="1968"/>
          <ac:spMkLst>
            <pc:docMk/>
            <pc:sldMk cId="2012864879" sldId="268"/>
            <ac:spMk id="2" creationId="{065C2E09-E6EC-4E10-8217-5B65712C87A8}"/>
          </ac:spMkLst>
        </pc:spChg>
        <pc:spChg chg="del">
          <ac:chgData name="Brandon Olin" userId="6068011213d6c116" providerId="LiveId" clId="{3C1E8DB0-2B03-461B-920F-F52511C66826}" dt="2021-04-06T04:11:09.169" v="1968"/>
          <ac:spMkLst>
            <pc:docMk/>
            <pc:sldMk cId="2012864879" sldId="268"/>
            <ac:spMk id="3" creationId="{5CEC8836-A657-471E-9A52-2633A03F8436}"/>
          </ac:spMkLst>
        </pc:spChg>
        <pc:spChg chg="del">
          <ac:chgData name="Brandon Olin" userId="6068011213d6c116" providerId="LiveId" clId="{3C1E8DB0-2B03-461B-920F-F52511C66826}" dt="2021-04-06T04:11:09.169" v="1968"/>
          <ac:spMkLst>
            <pc:docMk/>
            <pc:sldMk cId="2012864879" sldId="268"/>
            <ac:spMk id="4" creationId="{FBA5FAEE-0A18-4FEC-AB6E-D39D43FD62D8}"/>
          </ac:spMkLst>
        </pc:spChg>
        <pc:picChg chg="add mod">
          <ac:chgData name="Brandon Olin" userId="6068011213d6c116" providerId="LiveId" clId="{3C1E8DB0-2B03-461B-920F-F52511C66826}" dt="2021-04-06T04:11:16.859" v="1971" actId="1076"/>
          <ac:picMkLst>
            <pc:docMk/>
            <pc:sldMk cId="2012864879" sldId="268"/>
            <ac:picMk id="5" creationId="{5B83042D-783B-404F-AB45-D7CC6D02440B}"/>
          </ac:picMkLst>
        </pc:picChg>
      </pc:sldChg>
      <pc:sldChg chg="addSp delSp modSp add del">
        <pc:chgData name="Brandon Olin" userId="6068011213d6c116" providerId="LiveId" clId="{3C1E8DB0-2B03-461B-920F-F52511C66826}" dt="2021-04-06T04:36:40.498" v="2092" actId="47"/>
        <pc:sldMkLst>
          <pc:docMk/>
          <pc:sldMk cId="4169926330" sldId="269"/>
        </pc:sldMkLst>
        <pc:picChg chg="add del mod">
          <ac:chgData name="Brandon Olin" userId="6068011213d6c116" providerId="LiveId" clId="{3C1E8DB0-2B03-461B-920F-F52511C66826}" dt="2021-04-06T04:36:03.802" v="2086" actId="478"/>
          <ac:picMkLst>
            <pc:docMk/>
            <pc:sldMk cId="4169926330" sldId="269"/>
            <ac:picMk id="5" creationId="{A2A4F8E2-7054-4DA8-806B-2151E1E4A624}"/>
          </ac:picMkLst>
        </pc:picChg>
        <pc:picChg chg="add del mod">
          <ac:chgData name="Brandon Olin" userId="6068011213d6c116" providerId="LiveId" clId="{3C1E8DB0-2B03-461B-920F-F52511C66826}" dt="2021-04-06T04:36:34.499" v="2090" actId="478"/>
          <ac:picMkLst>
            <pc:docMk/>
            <pc:sldMk cId="4169926330" sldId="269"/>
            <ac:picMk id="3074" creationId="{F7D99B97-8E7D-4183-9873-85DDE80C4C34}"/>
          </ac:picMkLst>
        </pc:picChg>
      </pc:sldChg>
      <pc:sldChg chg="modSp add mod ord">
        <pc:chgData name="Brandon Olin" userId="6068011213d6c116" providerId="LiveId" clId="{3C1E8DB0-2B03-461B-920F-F52511C66826}" dt="2021-04-12T06:14:58.615" v="5495" actId="113"/>
        <pc:sldMkLst>
          <pc:docMk/>
          <pc:sldMk cId="1650516470" sldId="270"/>
        </pc:sldMkLst>
        <pc:spChg chg="mod">
          <ac:chgData name="Brandon Olin" userId="6068011213d6c116" providerId="LiveId" clId="{3C1E8DB0-2B03-461B-920F-F52511C66826}" dt="2021-04-12T06:14:58.615" v="5495" actId="113"/>
          <ac:spMkLst>
            <pc:docMk/>
            <pc:sldMk cId="1650516470" sldId="270"/>
            <ac:spMk id="3" creationId="{5AFB5A4E-3C11-4541-80A2-620623B2186C}"/>
          </ac:spMkLst>
        </pc:spChg>
      </pc:sldChg>
      <pc:sldChg chg="addSp modSp add">
        <pc:chgData name="Brandon Olin" userId="6068011213d6c116" providerId="LiveId" clId="{3C1E8DB0-2B03-461B-920F-F52511C66826}" dt="2021-04-06T04:36:50.089" v="2095" actId="1076"/>
        <pc:sldMkLst>
          <pc:docMk/>
          <pc:sldMk cId="76522459" sldId="271"/>
        </pc:sldMkLst>
        <pc:picChg chg="add mod">
          <ac:chgData name="Brandon Olin" userId="6068011213d6c116" providerId="LiveId" clId="{3C1E8DB0-2B03-461B-920F-F52511C66826}" dt="2021-04-06T04:36:50.089" v="2095" actId="1076"/>
          <ac:picMkLst>
            <pc:docMk/>
            <pc:sldMk cId="76522459" sldId="271"/>
            <ac:picMk id="5122" creationId="{BB80121B-0252-4450-815E-749456D8FE5F}"/>
          </ac:picMkLst>
        </pc:picChg>
      </pc:sldChg>
      <pc:sldChg chg="addSp delSp modSp add mod">
        <pc:chgData name="Brandon Olin" userId="6068011213d6c116" providerId="LiveId" clId="{3C1E8DB0-2B03-461B-920F-F52511C66826}" dt="2021-04-12T04:25:10.728" v="4534" actId="20577"/>
        <pc:sldMkLst>
          <pc:docMk/>
          <pc:sldMk cId="1243611354" sldId="272"/>
        </pc:sldMkLst>
        <pc:spChg chg="mod">
          <ac:chgData name="Brandon Olin" userId="6068011213d6c116" providerId="LiveId" clId="{3C1E8DB0-2B03-461B-920F-F52511C66826}" dt="2021-04-06T06:02:08.324" v="3573" actId="20577"/>
          <ac:spMkLst>
            <pc:docMk/>
            <pc:sldMk cId="1243611354" sldId="272"/>
            <ac:spMk id="2" creationId="{E8C51076-1BFC-4DBE-94D0-11B0C821B95B}"/>
          </ac:spMkLst>
        </pc:spChg>
        <pc:spChg chg="del">
          <ac:chgData name="Brandon Olin" userId="6068011213d6c116" providerId="LiveId" clId="{3C1E8DB0-2B03-461B-920F-F52511C66826}" dt="2021-04-06T06:20:20.270" v="3641"/>
          <ac:spMkLst>
            <pc:docMk/>
            <pc:sldMk cId="1243611354" sldId="272"/>
            <ac:spMk id="3" creationId="{41AFAAEF-574D-472D-A20B-C7F0D4C02B64}"/>
          </ac:spMkLst>
        </pc:spChg>
        <pc:spChg chg="add mod">
          <ac:chgData name="Brandon Olin" userId="6068011213d6c116" providerId="LiveId" clId="{3C1E8DB0-2B03-461B-920F-F52511C66826}" dt="2021-04-12T04:25:10.728" v="4534" actId="20577"/>
          <ac:spMkLst>
            <pc:docMk/>
            <pc:sldMk cId="1243611354" sldId="272"/>
            <ac:spMk id="5" creationId="{410676F9-B918-42B3-97FC-E49999216E1F}"/>
          </ac:spMkLst>
        </pc:spChg>
        <pc:picChg chg="add mod">
          <ac:chgData name="Brandon Olin" userId="6068011213d6c116" providerId="LiveId" clId="{3C1E8DB0-2B03-461B-920F-F52511C66826}" dt="2021-04-06T06:20:44.319" v="3642" actId="1076"/>
          <ac:picMkLst>
            <pc:docMk/>
            <pc:sldMk cId="1243611354" sldId="272"/>
            <ac:picMk id="4" creationId="{2E0C05E4-02D4-4503-B710-FB7D65EA9541}"/>
          </ac:picMkLst>
        </pc:picChg>
      </pc:sldChg>
      <pc:sldChg chg="add">
        <pc:chgData name="Brandon Olin" userId="6068011213d6c116" providerId="LiveId" clId="{3C1E8DB0-2B03-461B-920F-F52511C66826}" dt="2021-04-06T06:31:45.144" v="4053"/>
        <pc:sldMkLst>
          <pc:docMk/>
          <pc:sldMk cId="3990988441" sldId="273"/>
        </pc:sldMkLst>
      </pc:sldChg>
      <pc:sldChg chg="addSp delSp modSp add mod">
        <pc:chgData name="Brandon Olin" userId="6068011213d6c116" providerId="LiveId" clId="{3C1E8DB0-2B03-461B-920F-F52511C66826}" dt="2021-04-12T07:02:19.197" v="6365" actId="20577"/>
        <pc:sldMkLst>
          <pc:docMk/>
          <pc:sldMk cId="1393794253" sldId="274"/>
        </pc:sldMkLst>
        <pc:spChg chg="mod">
          <ac:chgData name="Brandon Olin" userId="6068011213d6c116" providerId="LiveId" clId="{3C1E8DB0-2B03-461B-920F-F52511C66826}" dt="2021-04-12T04:37:47.156" v="4936"/>
          <ac:spMkLst>
            <pc:docMk/>
            <pc:sldMk cId="1393794253" sldId="274"/>
            <ac:spMk id="2" creationId="{E8C51076-1BFC-4DBE-94D0-11B0C821B95B}"/>
          </ac:spMkLst>
        </pc:spChg>
        <pc:spChg chg="mod">
          <ac:chgData name="Brandon Olin" userId="6068011213d6c116" providerId="LiveId" clId="{3C1E8DB0-2B03-461B-920F-F52511C66826}" dt="2021-04-12T07:02:19.197" v="6365" actId="20577"/>
          <ac:spMkLst>
            <pc:docMk/>
            <pc:sldMk cId="1393794253" sldId="274"/>
            <ac:spMk id="5" creationId="{410676F9-B918-42B3-97FC-E49999216E1F}"/>
          </ac:spMkLst>
        </pc:spChg>
        <pc:spChg chg="add del mod">
          <ac:chgData name="Brandon Olin" userId="6068011213d6c116" providerId="LiveId" clId="{3C1E8DB0-2B03-461B-920F-F52511C66826}" dt="2021-04-12T04:34:25.578" v="4930"/>
          <ac:spMkLst>
            <pc:docMk/>
            <pc:sldMk cId="1393794253" sldId="274"/>
            <ac:spMk id="6" creationId="{163EBDE2-C910-4266-B6E0-F2608FE12EB8}"/>
          </ac:spMkLst>
        </pc:spChg>
        <pc:picChg chg="del">
          <ac:chgData name="Brandon Olin" userId="6068011213d6c116" providerId="LiveId" clId="{3C1E8DB0-2B03-461B-920F-F52511C66826}" dt="2021-04-12T04:34:24.426" v="4929" actId="478"/>
          <ac:picMkLst>
            <pc:docMk/>
            <pc:sldMk cId="1393794253" sldId="274"/>
            <ac:picMk id="4" creationId="{2E0C05E4-02D4-4503-B710-FB7D65EA9541}"/>
          </ac:picMkLst>
        </pc:picChg>
        <pc:picChg chg="add mod">
          <ac:chgData name="Brandon Olin" userId="6068011213d6c116" providerId="LiveId" clId="{3C1E8DB0-2B03-461B-920F-F52511C66826}" dt="2021-04-12T04:34:41.005" v="4933" actId="14100"/>
          <ac:picMkLst>
            <pc:docMk/>
            <pc:sldMk cId="1393794253" sldId="274"/>
            <ac:picMk id="7" creationId="{5A9AC79A-98E5-4758-A45A-D477B34C6AB2}"/>
          </ac:picMkLst>
        </pc:picChg>
      </pc:sldChg>
      <pc:sldChg chg="addSp delSp modSp new mod ord setBg">
        <pc:chgData name="Brandon Olin" userId="6068011213d6c116" providerId="LiveId" clId="{3C1E8DB0-2B03-461B-920F-F52511C66826}" dt="2021-04-12T07:13:50.001" v="6377" actId="20577"/>
        <pc:sldMkLst>
          <pc:docMk/>
          <pc:sldMk cId="872785022" sldId="275"/>
        </pc:sldMkLst>
        <pc:spChg chg="del">
          <ac:chgData name="Brandon Olin" userId="6068011213d6c116" providerId="LiveId" clId="{3C1E8DB0-2B03-461B-920F-F52511C66826}" dt="2021-04-12T04:45:04.542" v="5006"/>
          <ac:spMkLst>
            <pc:docMk/>
            <pc:sldMk cId="872785022" sldId="275"/>
            <ac:spMk id="2" creationId="{923B47A0-8BC4-4CFE-A400-7588B99A22CA}"/>
          </ac:spMkLst>
        </pc:spChg>
        <pc:spChg chg="del">
          <ac:chgData name="Brandon Olin" userId="6068011213d6c116" providerId="LiveId" clId="{3C1E8DB0-2B03-461B-920F-F52511C66826}" dt="2021-04-12T04:45:04.542" v="5006"/>
          <ac:spMkLst>
            <pc:docMk/>
            <pc:sldMk cId="872785022" sldId="275"/>
            <ac:spMk id="3" creationId="{906CD9B9-4456-44F7-A51E-644C563C0BED}"/>
          </ac:spMkLst>
        </pc:spChg>
        <pc:spChg chg="add mod">
          <ac:chgData name="Brandon Olin" userId="6068011213d6c116" providerId="LiveId" clId="{3C1E8DB0-2B03-461B-920F-F52511C66826}" dt="2021-04-12T07:13:50.001" v="6377" actId="20577"/>
          <ac:spMkLst>
            <pc:docMk/>
            <pc:sldMk cId="872785022" sldId="275"/>
            <ac:spMk id="4" creationId="{F3B3FA3B-524B-4D17-9BF8-CFC5AC6BF46E}"/>
          </ac:spMkLst>
        </pc:spChg>
        <pc:spChg chg="add del">
          <ac:chgData name="Brandon Olin" userId="6068011213d6c116" providerId="LiveId" clId="{3C1E8DB0-2B03-461B-920F-F52511C66826}" dt="2021-04-12T04:45:20.209" v="5012" actId="26606"/>
          <ac:spMkLst>
            <pc:docMk/>
            <pc:sldMk cId="872785022" sldId="275"/>
            <ac:spMk id="10" creationId="{1CE580D1-F917-4567-AFB4-99AA9B52ADF0}"/>
          </ac:spMkLst>
        </pc:spChg>
        <pc:spChg chg="add del">
          <ac:chgData name="Brandon Olin" userId="6068011213d6c116" providerId="LiveId" clId="{3C1E8DB0-2B03-461B-920F-F52511C66826}" dt="2021-04-12T04:45:20.209" v="5012" actId="26606"/>
          <ac:spMkLst>
            <pc:docMk/>
            <pc:sldMk cId="872785022" sldId="275"/>
            <ac:spMk id="18" creationId="{A4092ECB-D375-4A85-AD6E-85644D2A99E5}"/>
          </ac:spMkLst>
        </pc:spChg>
        <pc:picChg chg="add del">
          <ac:chgData name="Brandon Olin" userId="6068011213d6c116" providerId="LiveId" clId="{3C1E8DB0-2B03-461B-920F-F52511C66826}" dt="2021-04-12T04:45:20.209" v="5012" actId="26606"/>
          <ac:picMkLst>
            <pc:docMk/>
            <pc:sldMk cId="872785022" sldId="275"/>
            <ac:picMk id="6" creationId="{3C4E7EFD-FAFF-4DEF-819A-BD35EF5F868E}"/>
          </ac:picMkLst>
        </pc:picChg>
        <pc:picChg chg="add del">
          <ac:chgData name="Brandon Olin" userId="6068011213d6c116" providerId="LiveId" clId="{3C1E8DB0-2B03-461B-920F-F52511C66826}" dt="2021-04-12T04:45:20.209" v="5012" actId="26606"/>
          <ac:picMkLst>
            <pc:docMk/>
            <pc:sldMk cId="872785022" sldId="275"/>
            <ac:picMk id="12" creationId="{1F5620B8-A2D8-4568-B566-F0453A0D9167}"/>
          </ac:picMkLst>
        </pc:picChg>
        <pc:cxnChg chg="add del">
          <ac:chgData name="Brandon Olin" userId="6068011213d6c116" providerId="LiveId" clId="{3C1E8DB0-2B03-461B-920F-F52511C66826}" dt="2021-04-12T04:45:20.209" v="5012" actId="26606"/>
          <ac:cxnSpMkLst>
            <pc:docMk/>
            <pc:sldMk cId="872785022" sldId="275"/>
            <ac:cxnSpMk id="14" creationId="{1C7D2BA4-4B7A-4596-8BCC-5CF715423894}"/>
          </ac:cxnSpMkLst>
        </pc:cxnChg>
        <pc:cxnChg chg="add del">
          <ac:chgData name="Brandon Olin" userId="6068011213d6c116" providerId="LiveId" clId="{3C1E8DB0-2B03-461B-920F-F52511C66826}" dt="2021-04-12T04:45:20.209" v="5012" actId="26606"/>
          <ac:cxnSpMkLst>
            <pc:docMk/>
            <pc:sldMk cId="872785022" sldId="275"/>
            <ac:cxnSpMk id="16" creationId="{4977F1E1-2B6F-4BB6-899F-67D8764D83C5}"/>
          </ac:cxnSpMkLst>
        </pc:cxnChg>
        <pc:cxnChg chg="add del">
          <ac:chgData name="Brandon Olin" userId="6068011213d6c116" providerId="LiveId" clId="{3C1E8DB0-2B03-461B-920F-F52511C66826}" dt="2021-04-12T04:45:20.209" v="5012" actId="26606"/>
          <ac:cxnSpMkLst>
            <pc:docMk/>
            <pc:sldMk cId="872785022" sldId="275"/>
            <ac:cxnSpMk id="20" creationId="{B6C1711D-6DAC-4FE1-B7B6-AC8A81B84C08}"/>
          </ac:cxnSpMkLst>
        </pc:cxnChg>
      </pc:sldChg>
      <pc:sldChg chg="modSp add mod">
        <pc:chgData name="Brandon Olin" userId="6068011213d6c116" providerId="LiveId" clId="{3C1E8DB0-2B03-461B-920F-F52511C66826}" dt="2021-04-12T05:33:45.880" v="5486" actId="20577"/>
        <pc:sldMkLst>
          <pc:docMk/>
          <pc:sldMk cId="377662025" sldId="276"/>
        </pc:sldMkLst>
        <pc:spChg chg="mod">
          <ac:chgData name="Brandon Olin" userId="6068011213d6c116" providerId="LiveId" clId="{3C1E8DB0-2B03-461B-920F-F52511C66826}" dt="2021-04-12T05:28:32.774" v="5029" actId="20577"/>
          <ac:spMkLst>
            <pc:docMk/>
            <pc:sldMk cId="377662025" sldId="276"/>
            <ac:spMk id="2" creationId="{F7FF61A2-CCDC-4E66-B3FA-6C89E629C124}"/>
          </ac:spMkLst>
        </pc:spChg>
        <pc:spChg chg="mod">
          <ac:chgData name="Brandon Olin" userId="6068011213d6c116" providerId="LiveId" clId="{3C1E8DB0-2B03-461B-920F-F52511C66826}" dt="2021-04-12T05:33:45.880" v="5486" actId="20577"/>
          <ac:spMkLst>
            <pc:docMk/>
            <pc:sldMk cId="377662025" sldId="276"/>
            <ac:spMk id="3" creationId="{14600935-05F2-479E-B316-594D182F8CB6}"/>
          </ac:spMkLst>
        </pc:spChg>
      </pc:sldChg>
      <pc:sldChg chg="add ord">
        <pc:chgData name="Brandon Olin" userId="6068011213d6c116" providerId="LiveId" clId="{3C1E8DB0-2B03-461B-920F-F52511C66826}" dt="2021-04-12T05:28:24.424" v="5017"/>
        <pc:sldMkLst>
          <pc:docMk/>
          <pc:sldMk cId="3528181657" sldId="277"/>
        </pc:sldMkLst>
      </pc:sldChg>
      <pc:sldChg chg="addSp modSp add mod">
        <pc:chgData name="Brandon Olin" userId="6068011213d6c116" providerId="LiveId" clId="{3C1E8DB0-2B03-461B-920F-F52511C66826}" dt="2021-04-12T06:21:37.040" v="5991" actId="20577"/>
        <pc:sldMkLst>
          <pc:docMk/>
          <pc:sldMk cId="1287883707" sldId="278"/>
        </pc:sldMkLst>
        <pc:spChg chg="add mod">
          <ac:chgData name="Brandon Olin" userId="6068011213d6c116" providerId="LiveId" clId="{3C1E8DB0-2B03-461B-920F-F52511C66826}" dt="2021-04-12T06:21:37.040" v="5991" actId="20577"/>
          <ac:spMkLst>
            <pc:docMk/>
            <pc:sldMk cId="1287883707" sldId="278"/>
            <ac:spMk id="2" creationId="{35F624A1-DB9E-4835-ABD6-810281A8EF11}"/>
          </ac:spMkLst>
        </pc:spChg>
        <pc:spChg chg="mod">
          <ac:chgData name="Brandon Olin" userId="6068011213d6c116" providerId="LiveId" clId="{3C1E8DB0-2B03-461B-920F-F52511C66826}" dt="2021-04-12T06:17:14.983" v="5504"/>
          <ac:spMkLst>
            <pc:docMk/>
            <pc:sldMk cId="1287883707" sldId="278"/>
            <ac:spMk id="4" creationId="{F3B3FA3B-524B-4D17-9BF8-CFC5AC6BF46E}"/>
          </ac:spMkLst>
        </pc:spChg>
      </pc:sldChg>
      <pc:sldChg chg="addSp modSp add mod ord">
        <pc:chgData name="Brandon Olin" userId="6068011213d6c116" providerId="LiveId" clId="{3C1E8DB0-2B03-461B-920F-F52511C66826}" dt="2021-04-12T06:48:54.630" v="6267" actId="1076"/>
        <pc:sldMkLst>
          <pc:docMk/>
          <pc:sldMk cId="4202760959" sldId="279"/>
        </pc:sldMkLst>
        <pc:spChg chg="mod">
          <ac:chgData name="Brandon Olin" userId="6068011213d6c116" providerId="LiveId" clId="{3C1E8DB0-2B03-461B-920F-F52511C66826}" dt="2021-04-12T06:30:22.839" v="6024" actId="20577"/>
          <ac:spMkLst>
            <pc:docMk/>
            <pc:sldMk cId="4202760959" sldId="279"/>
            <ac:spMk id="2" creationId="{567B853B-E88E-4F96-9298-BB58EECFFCC3}"/>
          </ac:spMkLst>
        </pc:spChg>
        <pc:spChg chg="mod">
          <ac:chgData name="Brandon Olin" userId="6068011213d6c116" providerId="LiveId" clId="{3C1E8DB0-2B03-461B-920F-F52511C66826}" dt="2021-04-12T06:26:50.336" v="6007" actId="20577"/>
          <ac:spMkLst>
            <pc:docMk/>
            <pc:sldMk cId="4202760959" sldId="279"/>
            <ac:spMk id="3" creationId="{061BAF8C-A697-4CDC-8A7A-79F595C3780C}"/>
          </ac:spMkLst>
        </pc:spChg>
        <pc:spChg chg="add mod">
          <ac:chgData name="Brandon Olin" userId="6068011213d6c116" providerId="LiveId" clId="{3C1E8DB0-2B03-461B-920F-F52511C66826}" dt="2021-04-12T06:48:54.630" v="6267" actId="1076"/>
          <ac:spMkLst>
            <pc:docMk/>
            <pc:sldMk cId="4202760959" sldId="279"/>
            <ac:spMk id="4" creationId="{C94357BE-B980-4ABE-B820-D538E64CBFB4}"/>
          </ac:spMkLst>
        </pc:spChg>
        <pc:picChg chg="add mod">
          <ac:chgData name="Brandon Olin" userId="6068011213d6c116" providerId="LiveId" clId="{3C1E8DB0-2B03-461B-920F-F52511C66826}" dt="2021-04-12T06:48:46.111" v="6265" actId="1076"/>
          <ac:picMkLst>
            <pc:docMk/>
            <pc:sldMk cId="4202760959" sldId="279"/>
            <ac:picMk id="9" creationId="{D01590D9-0E02-4893-BB8D-15CF66B4530A}"/>
          </ac:picMkLst>
        </pc:picChg>
      </pc:sldChg>
      <pc:sldChg chg="addSp delSp modSp add mod">
        <pc:chgData name="Brandon Olin" userId="6068011213d6c116" providerId="LiveId" clId="{3C1E8DB0-2B03-461B-920F-F52511C66826}" dt="2021-04-12T06:47:00.449" v="6253" actId="1076"/>
        <pc:sldMkLst>
          <pc:docMk/>
          <pc:sldMk cId="2340449039" sldId="280"/>
        </pc:sldMkLst>
        <pc:spChg chg="mod">
          <ac:chgData name="Brandon Olin" userId="6068011213d6c116" providerId="LiveId" clId="{3C1E8DB0-2B03-461B-920F-F52511C66826}" dt="2021-04-12T06:46:32.207" v="6246" actId="20577"/>
          <ac:spMkLst>
            <pc:docMk/>
            <pc:sldMk cId="2340449039" sldId="280"/>
            <ac:spMk id="2" creationId="{567B853B-E88E-4F96-9298-BB58EECFFCC3}"/>
          </ac:spMkLst>
        </pc:spChg>
        <pc:spChg chg="mod">
          <ac:chgData name="Brandon Olin" userId="6068011213d6c116" providerId="LiveId" clId="{3C1E8DB0-2B03-461B-920F-F52511C66826}" dt="2021-04-12T06:46:53.347" v="6252" actId="113"/>
          <ac:spMkLst>
            <pc:docMk/>
            <pc:sldMk cId="2340449039" sldId="280"/>
            <ac:spMk id="3" creationId="{061BAF8C-A697-4CDC-8A7A-79F595C3780C}"/>
          </ac:spMkLst>
        </pc:spChg>
        <pc:spChg chg="add del mod">
          <ac:chgData name="Brandon Olin" userId="6068011213d6c116" providerId="LiveId" clId="{3C1E8DB0-2B03-461B-920F-F52511C66826}" dt="2021-04-12T06:46:19.886" v="6228"/>
          <ac:spMkLst>
            <pc:docMk/>
            <pc:sldMk cId="2340449039" sldId="280"/>
            <ac:spMk id="10" creationId="{6C548F49-3634-471C-991B-FF963CD27229}"/>
          </ac:spMkLst>
        </pc:spChg>
        <pc:picChg chg="del">
          <ac:chgData name="Brandon Olin" userId="6068011213d6c116" providerId="LiveId" clId="{3C1E8DB0-2B03-461B-920F-F52511C66826}" dt="2021-04-12T06:45:11.596" v="6212" actId="478"/>
          <ac:picMkLst>
            <pc:docMk/>
            <pc:sldMk cId="2340449039" sldId="280"/>
            <ac:picMk id="5" creationId="{CE0EEDC4-3822-4353-A4CA-4BFBDB7B2A4A}"/>
          </ac:picMkLst>
        </pc:picChg>
        <pc:picChg chg="del">
          <ac:chgData name="Brandon Olin" userId="6068011213d6c116" providerId="LiveId" clId="{3C1E8DB0-2B03-461B-920F-F52511C66826}" dt="2021-04-12T06:45:12.371" v="6214" actId="478"/>
          <ac:picMkLst>
            <pc:docMk/>
            <pc:sldMk cId="2340449039" sldId="280"/>
            <ac:picMk id="6" creationId="{B393A20E-1393-43FE-8137-0D2EFE0272B2}"/>
          </ac:picMkLst>
        </pc:picChg>
        <pc:picChg chg="del">
          <ac:chgData name="Brandon Olin" userId="6068011213d6c116" providerId="LiveId" clId="{3C1E8DB0-2B03-461B-920F-F52511C66826}" dt="2021-04-12T06:45:11.979" v="6213" actId="478"/>
          <ac:picMkLst>
            <pc:docMk/>
            <pc:sldMk cId="2340449039" sldId="280"/>
            <ac:picMk id="7" creationId="{8D493C26-2DCE-4005-8A60-9D9C9AF00273}"/>
          </ac:picMkLst>
        </pc:picChg>
        <pc:picChg chg="del">
          <ac:chgData name="Brandon Olin" userId="6068011213d6c116" providerId="LiveId" clId="{3C1E8DB0-2B03-461B-920F-F52511C66826}" dt="2021-04-12T06:45:12.763" v="6215" actId="478"/>
          <ac:picMkLst>
            <pc:docMk/>
            <pc:sldMk cId="2340449039" sldId="280"/>
            <ac:picMk id="8" creationId="{A5A02351-D51E-46AF-A39E-CDA37BACDDD5}"/>
          </ac:picMkLst>
        </pc:picChg>
        <pc:picChg chg="add del mod">
          <ac:chgData name="Brandon Olin" userId="6068011213d6c116" providerId="LiveId" clId="{3C1E8DB0-2B03-461B-920F-F52511C66826}" dt="2021-04-12T06:46:17.236" v="6227" actId="478"/>
          <ac:picMkLst>
            <pc:docMk/>
            <pc:sldMk cId="2340449039" sldId="280"/>
            <ac:picMk id="9" creationId="{8980A95C-2416-4042-B1A4-15D048820013}"/>
          </ac:picMkLst>
        </pc:picChg>
        <pc:picChg chg="add mod">
          <ac:chgData name="Brandon Olin" userId="6068011213d6c116" providerId="LiveId" clId="{3C1E8DB0-2B03-461B-920F-F52511C66826}" dt="2021-04-12T06:47:00.449" v="6253" actId="1076"/>
          <ac:picMkLst>
            <pc:docMk/>
            <pc:sldMk cId="2340449039" sldId="280"/>
            <ac:picMk id="12" creationId="{1B4EFE06-ED36-4BC2-B093-ACD210A5F1E5}"/>
          </ac:picMkLst>
        </pc:picChg>
        <pc:picChg chg="del">
          <ac:chgData name="Brandon Olin" userId="6068011213d6c116" providerId="LiveId" clId="{3C1E8DB0-2B03-461B-920F-F52511C66826}" dt="2021-04-12T06:45:11.249" v="6211" actId="478"/>
          <ac:picMkLst>
            <pc:docMk/>
            <pc:sldMk cId="2340449039" sldId="280"/>
            <ac:picMk id="1026" creationId="{95F9485E-47FB-4715-9581-97BCEB85B8DD}"/>
          </ac:picMkLst>
        </pc:picChg>
      </pc:sldChg>
      <pc:sldChg chg="addSp delSp modSp new del">
        <pc:chgData name="Brandon Olin" userId="6068011213d6c116" providerId="LiveId" clId="{3C1E8DB0-2B03-461B-920F-F52511C66826}" dt="2021-04-12T06:46:09.100" v="6225" actId="680"/>
        <pc:sldMkLst>
          <pc:docMk/>
          <pc:sldMk cId="1006619555" sldId="281"/>
        </pc:sldMkLst>
        <pc:spChg chg="add del">
          <ac:chgData name="Brandon Olin" userId="6068011213d6c116" providerId="LiveId" clId="{3C1E8DB0-2B03-461B-920F-F52511C66826}" dt="2021-04-12T06:46:08.780" v="6224"/>
          <ac:spMkLst>
            <pc:docMk/>
            <pc:sldMk cId="1006619555" sldId="281"/>
            <ac:spMk id="2" creationId="{3F6C7023-7A80-4041-921D-D773C759B504}"/>
          </ac:spMkLst>
        </pc:spChg>
        <pc:spChg chg="add del">
          <ac:chgData name="Brandon Olin" userId="6068011213d6c116" providerId="LiveId" clId="{3C1E8DB0-2B03-461B-920F-F52511C66826}" dt="2021-04-12T06:46:08.780" v="6224"/>
          <ac:spMkLst>
            <pc:docMk/>
            <pc:sldMk cId="1006619555" sldId="281"/>
            <ac:spMk id="3" creationId="{E112A40B-36BA-41ED-9170-6E54C7F76A0D}"/>
          </ac:spMkLst>
        </pc:spChg>
        <pc:spChg chg="add del mod">
          <ac:chgData name="Brandon Olin" userId="6068011213d6c116" providerId="LiveId" clId="{3C1E8DB0-2B03-461B-920F-F52511C66826}" dt="2021-04-12T06:46:08.780" v="6224"/>
          <ac:spMkLst>
            <pc:docMk/>
            <pc:sldMk cId="1006619555" sldId="281"/>
            <ac:spMk id="4" creationId="{44956F3D-9116-4CD4-9A99-0E4D025F977F}"/>
          </ac:spMkLst>
        </pc:spChg>
        <pc:spChg chg="add del mod">
          <ac:chgData name="Brandon Olin" userId="6068011213d6c116" providerId="LiveId" clId="{3C1E8DB0-2B03-461B-920F-F52511C66826}" dt="2021-04-12T06:46:08.780" v="6224"/>
          <ac:spMkLst>
            <pc:docMk/>
            <pc:sldMk cId="1006619555" sldId="281"/>
            <ac:spMk id="5" creationId="{88383C2A-B1BC-4F38-8B02-7AB8F75A3176}"/>
          </ac:spMkLst>
        </pc:spChg>
        <pc:spChg chg="add del mod">
          <ac:chgData name="Brandon Olin" userId="6068011213d6c116" providerId="LiveId" clId="{3C1E8DB0-2B03-461B-920F-F52511C66826}" dt="2021-04-12T06:46:08.780" v="6224"/>
          <ac:spMkLst>
            <pc:docMk/>
            <pc:sldMk cId="1006619555" sldId="281"/>
            <ac:spMk id="6" creationId="{A3BBEC5C-35F8-4C42-81C1-F568DCDD00A6}"/>
          </ac:spMkLst>
        </pc:spChg>
      </pc:sldChg>
      <pc:sldMasterChg chg="addSp modSp mod">
        <pc:chgData name="Brandon Olin" userId="6068011213d6c116" providerId="LiveId" clId="{3C1E8DB0-2B03-461B-920F-F52511C66826}" dt="2021-04-12T06:31:00.068" v="6025" actId="1076"/>
        <pc:sldMasterMkLst>
          <pc:docMk/>
          <pc:sldMasterMk cId="0" sldId="2147483648"/>
        </pc:sldMasterMkLst>
        <pc:spChg chg="add mod">
          <ac:chgData name="Brandon Olin" userId="6068011213d6c116" providerId="LiveId" clId="{3C1E8DB0-2B03-461B-920F-F52511C66826}" dt="2021-04-12T06:31:00.068" v="6025" actId="1076"/>
          <ac:spMkLst>
            <pc:docMk/>
            <pc:sldMasterMk cId="0" sldId="2147483648"/>
            <ac:spMk id="7" creationId="{621AB0A6-F87D-42C9-8C87-F8AEC32E0373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AB0A6-F87D-42C9-8C87-F8AEC32E0373}"/>
              </a:ext>
            </a:extLst>
          </p:cNvPr>
          <p:cNvSpPr txBox="1"/>
          <p:nvPr userDrawn="1"/>
        </p:nvSpPr>
        <p:spPr>
          <a:xfrm>
            <a:off x="1626787" y="6243066"/>
            <a:ext cx="191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sz="2400" dirty="0">
                <a:solidFill>
                  <a:schemeClr val="bg1"/>
                </a:solidFill>
              </a:rPr>
              <a:t>devblackops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leanpub.com/building-powershell-modul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npub.com/building-powershell-module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E0EBD-A8C1-49BF-B546-B4364445A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Hey! You put pester in my Terraform!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354376-A99A-4842-A4C1-4D12E1D6B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66371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3481-C809-4A07-896F-D2A43D9B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021A-2034-4DAB-99E6-D1A40448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390" y="2100684"/>
            <a:ext cx="2931791" cy="443575"/>
          </a:xfrm>
        </p:spPr>
        <p:txBody>
          <a:bodyPr/>
          <a:lstStyle/>
          <a:p>
            <a:r>
              <a:rPr lang="en-US" dirty="0"/>
              <a:t>Write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F8B47-4B58-4A51-AB3A-752E31565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6592" y="2110315"/>
            <a:ext cx="3304518" cy="44238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235E006-B0BF-4D75-BA5A-ECE4139986F1}"/>
              </a:ext>
            </a:extLst>
          </p:cNvPr>
          <p:cNvSpPr txBox="1">
            <a:spLocks/>
          </p:cNvSpPr>
          <p:nvPr/>
        </p:nvSpPr>
        <p:spPr>
          <a:xfrm>
            <a:off x="7467152" y="2110315"/>
            <a:ext cx="3105964" cy="44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7F5543-B609-453B-A2AE-6B8A7627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0" y="2637844"/>
            <a:ext cx="2584517" cy="2805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579AD1-7F09-43B7-9A2E-4CC7DD5E0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592" y="2637844"/>
            <a:ext cx="3732875" cy="2805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6A7222-3CE4-459D-892B-8303DC254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152" y="2637844"/>
            <a:ext cx="4420405" cy="28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8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1076-1BFC-4DBE-94D0-11B0C821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0C05E4-02D4-4503-B710-FB7D65EA9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004" y="2169689"/>
            <a:ext cx="3760850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0676F9-B918-42B3-97FC-E49999216E1F}"/>
              </a:ext>
            </a:extLst>
          </p:cNvPr>
          <p:cNvSpPr txBox="1"/>
          <p:nvPr/>
        </p:nvSpPr>
        <p:spPr>
          <a:xfrm>
            <a:off x="1451579" y="2169689"/>
            <a:ext cx="5710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file Terraform uses to keep track of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Terraform compares reality to the state file to determine what 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to how Terraform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We’ll use this with our Pester tests</a:t>
            </a:r>
          </a:p>
        </p:txBody>
      </p:sp>
    </p:spTree>
    <p:extLst>
      <p:ext uri="{BB962C8B-B14F-4D97-AF65-F5344CB8AC3E}">
        <p14:creationId xmlns:p14="http://schemas.microsoft.com/office/powerpoint/2010/main" val="124361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B3FA3B-524B-4D17-9BF8-CFC5AC6B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7278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1076-1BFC-4DBE-94D0-11B0C821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676F9-B918-42B3-97FC-E49999216E1F}"/>
              </a:ext>
            </a:extLst>
          </p:cNvPr>
          <p:cNvSpPr txBox="1"/>
          <p:nvPr/>
        </p:nvSpPr>
        <p:spPr>
          <a:xfrm>
            <a:off x="1451578" y="2169689"/>
            <a:ext cx="6223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Containers for multiple resources that are used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abstract away implementation details of complex resource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way to package and reuse Terraform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Resource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variables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9AC79A-98E5-4758-A45A-D477B34C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152" y="2037725"/>
            <a:ext cx="2883702" cy="20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9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B3FA3B-524B-4D17-9BF8-CFC5AC6B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226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61A2-CCDC-4E66-B3FA-6C89E629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0935-05F2-479E-B316-594D182F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 run in an isolated environment</a:t>
            </a:r>
          </a:p>
          <a:p>
            <a:r>
              <a:rPr lang="en-US" dirty="0"/>
              <a:t>Deploy ephemeral infrastructure for your tests</a:t>
            </a:r>
          </a:p>
          <a:p>
            <a:r>
              <a:rPr lang="en-US" dirty="0"/>
              <a:t>Handle dependencies</a:t>
            </a:r>
          </a:p>
          <a:p>
            <a:r>
              <a:rPr lang="en-US" dirty="0"/>
              <a:t>Use example configurations as test cases</a:t>
            </a:r>
          </a:p>
          <a:p>
            <a:r>
              <a:rPr lang="en-US" dirty="0"/>
              <a:t>Understand </a:t>
            </a:r>
            <a:r>
              <a:rPr lang="en-US" dirty="0" err="1"/>
              <a:t>Terraform’s</a:t>
            </a:r>
            <a:r>
              <a:rPr lang="en-US" dirty="0"/>
              <a:t> state file, and plan/apply cycle</a:t>
            </a:r>
          </a:p>
        </p:txBody>
      </p:sp>
    </p:spTree>
    <p:extLst>
      <p:ext uri="{BB962C8B-B14F-4D97-AF65-F5344CB8AC3E}">
        <p14:creationId xmlns:p14="http://schemas.microsoft.com/office/powerpoint/2010/main" val="65758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61A2-CCDC-4E66-B3FA-6C89E629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Terraform with Pester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0935-05F2-479E-B316-594D182F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example directories as Pester test cases</a:t>
            </a:r>
          </a:p>
          <a:p>
            <a:r>
              <a:rPr lang="en-US" dirty="0"/>
              <a:t>Contexts and tags for unit and integration tests</a:t>
            </a:r>
          </a:p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Run “terraform plan” and import the plan file to get intended changes</a:t>
            </a:r>
          </a:p>
          <a:p>
            <a:pPr lvl="1"/>
            <a:r>
              <a:rPr lang="en-US" dirty="0"/>
              <a:t>Run Pester tests to validate intended configuration</a:t>
            </a:r>
          </a:p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Run “terraform plan” and then “terraform apply” to deploy the example configuration</a:t>
            </a:r>
          </a:p>
          <a:p>
            <a:pPr lvl="1"/>
            <a:r>
              <a:rPr lang="en-US" dirty="0"/>
              <a:t>Import plan and state files</a:t>
            </a:r>
          </a:p>
          <a:p>
            <a:pPr lvl="1"/>
            <a:r>
              <a:rPr lang="en-US" dirty="0"/>
              <a:t>Get deployed resources from Azure</a:t>
            </a:r>
          </a:p>
          <a:p>
            <a:pPr lvl="1"/>
            <a:r>
              <a:rPr lang="en-US" dirty="0"/>
              <a:t>Run Pester tests to validate deployed configuration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B3FA3B-524B-4D17-9BF8-CFC5AC6B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8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B3FA3B-524B-4D17-9BF8-CFC5AC6B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624A1-DB9E-4835-ABD6-810281A8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Infrastructure as Code needs to be tested, just like normal code</a:t>
            </a:r>
          </a:p>
          <a:p>
            <a:r>
              <a:rPr lang="en-US" dirty="0"/>
              <a:t>Use unit tests for fast validation of intended configuration</a:t>
            </a:r>
          </a:p>
          <a:p>
            <a:r>
              <a:rPr lang="en-US" dirty="0"/>
              <a:t>Use integration tests for more </a:t>
            </a:r>
            <a:r>
              <a:rPr lang="en-US"/>
              <a:t>involved scenarios</a:t>
            </a:r>
          </a:p>
          <a:p>
            <a:r>
              <a:rPr lang="en-US"/>
              <a:t>Extending </a:t>
            </a:r>
            <a:r>
              <a:rPr lang="en-US" dirty="0"/>
              <a:t>the practice:</a:t>
            </a:r>
          </a:p>
          <a:p>
            <a:pPr lvl="1"/>
            <a:r>
              <a:rPr lang="en-US" dirty="0"/>
              <a:t>Integration </a:t>
            </a:r>
            <a:r>
              <a:rPr lang="en-US" dirty="0" err="1"/>
              <a:t>IaC</a:t>
            </a:r>
            <a:r>
              <a:rPr lang="en-US" dirty="0"/>
              <a:t> tests into a CI/CD pipeline</a:t>
            </a:r>
          </a:p>
          <a:p>
            <a:pPr lvl="1"/>
            <a:r>
              <a:rPr lang="en-US" dirty="0"/>
              <a:t>Use tests to enforce policy and standards</a:t>
            </a:r>
          </a:p>
          <a:p>
            <a:pPr lvl="1"/>
            <a:r>
              <a:rPr lang="en-US" dirty="0"/>
              <a:t>Run them on all PRs and merges to main</a:t>
            </a:r>
          </a:p>
          <a:p>
            <a:pPr lvl="1"/>
            <a:r>
              <a:rPr lang="en-US" dirty="0"/>
              <a:t>Catch errors </a:t>
            </a:r>
            <a:r>
              <a:rPr lang="en-US" b="1" dirty="0"/>
              <a:t>before </a:t>
            </a:r>
            <a:r>
              <a:rPr lang="en-US" dirty="0"/>
              <a:t>applying to production infrastructure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83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853B-E88E-4F96-9298-BB58EECF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AF8C-A697-4CDC-8A7A-79F595C3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Brandon Olin</a:t>
            </a:r>
          </a:p>
          <a:p>
            <a:pPr marL="0" indent="0">
              <a:buNone/>
            </a:pPr>
            <a:r>
              <a:rPr lang="en-US" dirty="0"/>
              <a:t>       Staff Site Reliability Engineer @ Stack Overflow</a:t>
            </a:r>
          </a:p>
          <a:p>
            <a:pPr marL="0" indent="0">
              <a:buNone/>
            </a:pPr>
            <a:r>
              <a:rPr lang="en-US" dirty="0"/>
              <a:t>       @devblackops</a:t>
            </a:r>
          </a:p>
          <a:p>
            <a:pPr marL="0" indent="0">
              <a:buNone/>
            </a:pPr>
            <a:r>
              <a:rPr lang="en-US" dirty="0"/>
              <a:t>       github.com/devblackops</a:t>
            </a:r>
          </a:p>
          <a:p>
            <a:pPr marL="0" indent="0">
              <a:buNone/>
            </a:pPr>
            <a:r>
              <a:rPr lang="en-US" dirty="0"/>
              <a:t>       devblackops.io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3A20E-1393-43FE-8137-0D2EFE02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31" y="3685434"/>
            <a:ext cx="377908" cy="377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93C26-2DCE-4005-8A60-9D9C9AF0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39" y="3151188"/>
            <a:ext cx="473892" cy="473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02351-D51E-46AF-A39E-CDA37BACD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53" y="4168191"/>
            <a:ext cx="403064" cy="4030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F9485E-47FB-4715-9581-97BCEB85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549480"/>
            <a:ext cx="557213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D01590D9-0E02-4893-BB8D-15CF66B45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9279" y="2015732"/>
            <a:ext cx="1765575" cy="22952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4357BE-B980-4ABE-B820-D538E64CBFB4}"/>
              </a:ext>
            </a:extLst>
          </p:cNvPr>
          <p:cNvSpPr/>
          <p:nvPr/>
        </p:nvSpPr>
        <p:spPr>
          <a:xfrm>
            <a:off x="6295287" y="4369723"/>
            <a:ext cx="4836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Building PowerShell Modules </a:t>
            </a:r>
            <a:r>
              <a:rPr lang="en-US" dirty="0">
                <a:hlinkClick r:id="rId7"/>
              </a:rPr>
              <a:t>https://leanpub.com/building-powershell-modules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6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853B-E88E-4F96-9298-BB58EECF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AF8C-A697-4CDC-8A7A-79F595C3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Brandon Olin</a:t>
            </a:r>
          </a:p>
          <a:p>
            <a:pPr marL="0" indent="0">
              <a:buNone/>
            </a:pPr>
            <a:r>
              <a:rPr lang="en-US" dirty="0"/>
              <a:t>       Staff Site Reliability Engineer @ Stack Overflow</a:t>
            </a:r>
          </a:p>
          <a:p>
            <a:pPr marL="0" indent="0">
              <a:buNone/>
            </a:pPr>
            <a:r>
              <a:rPr lang="en-US" dirty="0"/>
              <a:t>       2xMicrosoft MVP (Cloud and Datacenter Management)</a:t>
            </a:r>
          </a:p>
          <a:p>
            <a:pPr marL="0" indent="0">
              <a:buNone/>
            </a:pPr>
            <a:r>
              <a:rPr lang="en-US" dirty="0"/>
              <a:t>       @devblackops</a:t>
            </a:r>
          </a:p>
          <a:p>
            <a:pPr marL="0" indent="0">
              <a:buNone/>
            </a:pPr>
            <a:r>
              <a:rPr lang="en-US" dirty="0"/>
              <a:t>       github.com/devblackops</a:t>
            </a:r>
          </a:p>
          <a:p>
            <a:pPr marL="0" indent="0">
              <a:buNone/>
            </a:pPr>
            <a:r>
              <a:rPr lang="en-US" dirty="0"/>
              <a:t>       devblackops.io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3A20E-1393-43FE-8137-0D2EFE02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2" y="4174687"/>
            <a:ext cx="377908" cy="377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93C26-2DCE-4005-8A60-9D9C9AF0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00" y="3640441"/>
            <a:ext cx="473892" cy="473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02351-D51E-46AF-A39E-CDA37BACD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14" y="4657444"/>
            <a:ext cx="403064" cy="4030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F9485E-47FB-4715-9581-97BCEB85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61" y="2549480"/>
            <a:ext cx="557213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EEDC4-3822-4353-A4CA-4BFBDB7B2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314" y="3167047"/>
            <a:ext cx="377908" cy="3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853B-E88E-4F96-9298-BB58EECF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AF8C-A697-4CDC-8A7A-79F595C37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39096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Building PowerShell Modules </a:t>
            </a:r>
            <a:r>
              <a:rPr lang="en-US" dirty="0">
                <a:hlinkClick r:id="rId2"/>
              </a:rPr>
              <a:t>https://leanpub.com/building-powershell-modules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 in-depth guide to creating high-quality PowerShell modules including docs, tests, CI/CD, and community engagement.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1B4EFE06-ED36-4BC2-B093-ACD210A5F1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5846" y="2010878"/>
            <a:ext cx="2647461" cy="3441700"/>
          </a:xfrm>
        </p:spPr>
      </p:pic>
    </p:spTree>
    <p:extLst>
      <p:ext uri="{BB962C8B-B14F-4D97-AF65-F5344CB8AC3E}">
        <p14:creationId xmlns:p14="http://schemas.microsoft.com/office/powerpoint/2010/main" val="234044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946F-E72E-4E4A-B4C1-62A3E34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6C28-2BF2-4469-9E77-1658CC18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Infrastructure as Code?</a:t>
            </a:r>
          </a:p>
          <a:p>
            <a:r>
              <a:rPr lang="en-US" dirty="0"/>
              <a:t>Why test it?</a:t>
            </a:r>
          </a:p>
          <a:p>
            <a:r>
              <a:rPr lang="en-US" dirty="0"/>
              <a:t>Unit and integration tests</a:t>
            </a:r>
          </a:p>
          <a:p>
            <a:r>
              <a:rPr lang="en-US" dirty="0"/>
              <a:t>Terraform 101</a:t>
            </a:r>
          </a:p>
          <a:p>
            <a:r>
              <a:rPr lang="en-US" dirty="0"/>
              <a:t>Testing Terraform with Pester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4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7FC9-A6CA-4211-B907-830D904D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Infrastructure as code?</a:t>
            </a:r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616B2E6-68D7-4298-B70A-DCA671BF8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8950" y="2026278"/>
            <a:ext cx="4215904" cy="147409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4A98F-0DFC-41C2-A3C7-01DE5B4C4AA9}"/>
              </a:ext>
            </a:extLst>
          </p:cNvPr>
          <p:cNvSpPr txBox="1"/>
          <p:nvPr/>
        </p:nvSpPr>
        <p:spPr>
          <a:xfrm>
            <a:off x="1451579" y="2026278"/>
            <a:ext cx="52254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Defines what your infrastructure </a:t>
            </a:r>
            <a:r>
              <a:rPr lang="en-US" sz="2000" b="1" dirty="0"/>
              <a:t>should </a:t>
            </a:r>
            <a:r>
              <a:rPr lang="en-US" sz="2000" dirty="0"/>
              <a:t>look like, then executes code to “make it so.”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Reusable templates or modules to build similar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for creating complex infrastructure quickly and consistently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Treated like normal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be version controlled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be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DBC3E-D6C8-41DB-B36D-C620E6B0C51A}"/>
              </a:ext>
            </a:extLst>
          </p:cNvPr>
          <p:cNvSpPr txBox="1"/>
          <p:nvPr/>
        </p:nvSpPr>
        <p:spPr>
          <a:xfrm>
            <a:off x="6838950" y="3672894"/>
            <a:ext cx="21107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Pulumi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ARM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Bicep/</a:t>
            </a:r>
            <a:r>
              <a:rPr lang="en-US" sz="2000" dirty="0" err="1"/>
              <a:t>PSArm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6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1703-7119-495E-9215-0D44564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test your infrastructure</a:t>
            </a:r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1092CF2E-F070-46B1-9DDF-D33046FCBA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3233" y="2333961"/>
            <a:ext cx="4645025" cy="2802850"/>
          </a:xfrm>
          <a:prstGeom prst="rect">
            <a:avLst/>
          </a:prstGeom>
        </p:spPr>
      </p:pic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EEECC404-EBEF-4794-A237-053E263B75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8258" y="2333961"/>
            <a:ext cx="5085582" cy="28028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5101AA9-EF62-48FA-946C-2C4A928D3346}"/>
              </a:ext>
            </a:extLst>
          </p:cNvPr>
          <p:cNvSpPr txBox="1"/>
          <p:nvPr/>
        </p:nvSpPr>
        <p:spPr>
          <a:xfrm>
            <a:off x="1393233" y="1964629"/>
            <a:ext cx="29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these </a:t>
            </a:r>
            <a:r>
              <a:rPr lang="en-US" i="1" dirty="0"/>
              <a:t>really</a:t>
            </a:r>
            <a:r>
              <a:rPr lang="en-US" dirty="0"/>
              <a:t> any different?</a:t>
            </a:r>
          </a:p>
        </p:txBody>
      </p:sp>
    </p:spTree>
    <p:extLst>
      <p:ext uri="{BB962C8B-B14F-4D97-AF65-F5344CB8AC3E}">
        <p14:creationId xmlns:p14="http://schemas.microsoft.com/office/powerpoint/2010/main" val="280941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4576-332E-453B-B740-9A2D165F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your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5A4E-3C11-4541-80A2-620623B2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just code! Only with more YAML/JSON/HCL</a:t>
            </a:r>
          </a:p>
          <a:p>
            <a:r>
              <a:rPr lang="en-US" dirty="0"/>
              <a:t>Nobody is perfect. Infrastructure as Code </a:t>
            </a:r>
            <a:r>
              <a:rPr lang="en-US" b="1" dirty="0"/>
              <a:t>will</a:t>
            </a:r>
            <a:r>
              <a:rPr lang="en-US" dirty="0"/>
              <a:t> have bugs</a:t>
            </a:r>
          </a:p>
          <a:p>
            <a:r>
              <a:rPr lang="en-US" dirty="0"/>
              <a:t>Your infrastructure </a:t>
            </a:r>
            <a:r>
              <a:rPr lang="en-US" b="1" dirty="0"/>
              <a:t>will</a:t>
            </a:r>
            <a:r>
              <a:rPr lang="en-US" dirty="0"/>
              <a:t> change over time</a:t>
            </a:r>
          </a:p>
          <a:p>
            <a:r>
              <a:rPr lang="en-US" dirty="0"/>
              <a:t>Tests are how we ensure our infrastructure is configured the way we think it is</a:t>
            </a:r>
          </a:p>
          <a:p>
            <a:r>
              <a:rPr lang="en-US" dirty="0"/>
              <a:t>Tests are how we ensure it stays working with things inevitably change</a:t>
            </a:r>
          </a:p>
        </p:txBody>
      </p:sp>
    </p:spTree>
    <p:extLst>
      <p:ext uri="{BB962C8B-B14F-4D97-AF65-F5344CB8AC3E}">
        <p14:creationId xmlns:p14="http://schemas.microsoft.com/office/powerpoint/2010/main" val="165051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48DF-A4DE-4C37-A2DA-6A207C96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2D75-53DD-4134-8CA4-E0757E5DD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055779"/>
            <a:ext cx="4645152" cy="34129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Unit</a:t>
            </a:r>
          </a:p>
          <a:p>
            <a:pPr lvl="1"/>
            <a:r>
              <a:rPr lang="en-US" dirty="0"/>
              <a:t>Tests a component in isolation</a:t>
            </a:r>
          </a:p>
          <a:p>
            <a:pPr lvl="1"/>
            <a:r>
              <a:rPr lang="en-US" dirty="0"/>
              <a:t>Expected inputs yield expected outputs (2+2=4)</a:t>
            </a:r>
          </a:p>
          <a:p>
            <a:pPr lvl="1"/>
            <a:r>
              <a:rPr lang="en-US" dirty="0"/>
              <a:t>No not modify the environment</a:t>
            </a:r>
          </a:p>
          <a:p>
            <a:pPr lvl="1"/>
            <a:r>
              <a:rPr lang="en-US" dirty="0"/>
              <a:t>Limited to no dependencies</a:t>
            </a:r>
          </a:p>
          <a:p>
            <a:pPr lvl="1"/>
            <a:r>
              <a:rPr lang="en-US" dirty="0"/>
              <a:t>Fast to execute</a:t>
            </a:r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Tests how components interact with each other</a:t>
            </a:r>
          </a:p>
          <a:p>
            <a:pPr lvl="1"/>
            <a:r>
              <a:rPr lang="en-US" dirty="0"/>
              <a:t>Can modify the environment</a:t>
            </a:r>
          </a:p>
          <a:p>
            <a:pPr lvl="1"/>
            <a:r>
              <a:rPr lang="en-US" dirty="0"/>
              <a:t>Have dependencies</a:t>
            </a:r>
          </a:p>
          <a:p>
            <a:pPr lvl="1"/>
            <a:r>
              <a:rPr lang="en-US" dirty="0"/>
              <a:t>Slower to execute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2E6DB1-D434-49C8-8C51-ABEC6BDF3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055779"/>
            <a:ext cx="4645152" cy="34030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Linting</a:t>
            </a:r>
          </a:p>
          <a:p>
            <a:pPr lvl="1"/>
            <a:r>
              <a:rPr lang="en-US" dirty="0"/>
              <a:t>Validates code is </a:t>
            </a:r>
            <a:r>
              <a:rPr lang="en-US" i="1" dirty="0"/>
              <a:t>technically</a:t>
            </a:r>
            <a:r>
              <a:rPr lang="en-US" dirty="0"/>
              <a:t> correct</a:t>
            </a:r>
          </a:p>
          <a:p>
            <a:pPr lvl="1"/>
            <a:r>
              <a:rPr lang="en-US" dirty="0"/>
              <a:t>Tests for syntax errors</a:t>
            </a:r>
          </a:p>
          <a:p>
            <a:pPr lvl="1"/>
            <a:r>
              <a:rPr lang="en-US" dirty="0"/>
              <a:t>Validates against style guidelines</a:t>
            </a:r>
          </a:p>
          <a:p>
            <a:pPr lvl="1"/>
            <a:r>
              <a:rPr lang="en-US" dirty="0"/>
              <a:t>Answers the question:  “will this code run?”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Most common for people start with</a:t>
            </a:r>
          </a:p>
          <a:p>
            <a:pPr lvl="1"/>
            <a:r>
              <a:rPr lang="en-US" dirty="0"/>
              <a:t>Can be tedious and inconsistent</a:t>
            </a:r>
          </a:p>
          <a:p>
            <a:pPr lvl="1"/>
            <a:r>
              <a:rPr lang="en-US" dirty="0"/>
              <a:t>If documented, can form the basis for automated tests in the future</a:t>
            </a:r>
          </a:p>
          <a:p>
            <a:pPr lvl="1"/>
            <a:r>
              <a:rPr lang="en-US" dirty="0"/>
              <a:t>Better than nothing!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5566351F-5DAA-442D-BA52-86B419E4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664" y="154507"/>
            <a:ext cx="1982190" cy="1585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4F32A1-F264-4516-BA07-C38325D25331}"/>
              </a:ext>
            </a:extLst>
          </p:cNvPr>
          <p:cNvSpPr txBox="1"/>
          <p:nvPr/>
        </p:nvSpPr>
        <p:spPr>
          <a:xfrm>
            <a:off x="1447191" y="5664023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Not an exhaustive list</a:t>
            </a:r>
          </a:p>
        </p:txBody>
      </p:sp>
    </p:spTree>
    <p:extLst>
      <p:ext uri="{BB962C8B-B14F-4D97-AF65-F5344CB8AC3E}">
        <p14:creationId xmlns:p14="http://schemas.microsoft.com/office/powerpoint/2010/main" val="20368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3481-C809-4A07-896F-D2A43D9B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021A-2034-4DAB-99E6-D1A40448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796821" cy="3450613"/>
          </a:xfrm>
        </p:spPr>
        <p:txBody>
          <a:bodyPr/>
          <a:lstStyle/>
          <a:p>
            <a:r>
              <a:rPr lang="en-US" dirty="0"/>
              <a:t>Declarative code written in </a:t>
            </a:r>
            <a:r>
              <a:rPr lang="en-US" dirty="0" err="1"/>
              <a:t>HashiCorp</a:t>
            </a:r>
            <a:r>
              <a:rPr lang="en-US" dirty="0"/>
              <a:t> Configuration Language (HCL)</a:t>
            </a:r>
          </a:p>
          <a:p>
            <a:r>
              <a:rPr lang="en-US" dirty="0"/>
              <a:t>Terraform reads HCL and plans/builds infrastructure from it</a:t>
            </a:r>
          </a:p>
          <a:p>
            <a:r>
              <a:rPr lang="en-US" dirty="0"/>
              <a:t>Supports all major Cloud providers, and on-premises infrastructure like VMware</a:t>
            </a:r>
          </a:p>
          <a:p>
            <a:r>
              <a:rPr lang="en-US" dirty="0"/>
              <a:t>Healthy ecosystem of open-source providers for all types of infrastructure</a:t>
            </a:r>
          </a:p>
        </p:txBody>
      </p:sp>
      <p:pic>
        <p:nvPicPr>
          <p:cNvPr id="6146" name="Picture 2" descr="Terraform-Logo | Startup logo, Data map, Logos">
            <a:extLst>
              <a:ext uri="{FF2B5EF4-FFF2-40B4-BE49-F238E27FC236}">
                <a16:creationId xmlns:a16="http://schemas.microsoft.com/office/drawing/2014/main" id="{B4AA93C3-A75C-4637-9FE5-39F41316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42" y="2033005"/>
            <a:ext cx="3457818" cy="172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6" descr="Apply">
            <a:extLst>
              <a:ext uri="{FF2B5EF4-FFF2-40B4-BE49-F238E27FC236}">
                <a16:creationId xmlns:a16="http://schemas.microsoft.com/office/drawing/2014/main" id="{E021EB1D-F4F3-4BC5-8988-76495015DC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6" name="Picture 12" descr="5 Reasons to Choose Microsoft Azure Cloud for Your Enterprise - DZone Cloud">
            <a:extLst>
              <a:ext uri="{FF2B5EF4-FFF2-40B4-BE49-F238E27FC236}">
                <a16:creationId xmlns:a16="http://schemas.microsoft.com/office/drawing/2014/main" id="{8B13FF1C-7A5E-4DCE-B53E-3960D293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80" y="3917652"/>
            <a:ext cx="980289" cy="5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AC898EE7-35AF-42FA-9EB5-9AF0E448C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839" y="3982439"/>
            <a:ext cx="692761" cy="41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text, iPod, vector graphics&#10;&#10;Description automatically generated">
            <a:extLst>
              <a:ext uri="{FF2B5EF4-FFF2-40B4-BE49-F238E27FC236}">
                <a16:creationId xmlns:a16="http://schemas.microsoft.com/office/drawing/2014/main" id="{BD5B89DC-B60B-4371-9630-DDF05A8BB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714" y="3856435"/>
            <a:ext cx="692762" cy="640935"/>
          </a:xfrm>
          <a:prstGeom prst="rect">
            <a:avLst/>
          </a:prstGeom>
        </p:spPr>
      </p:pic>
      <p:pic>
        <p:nvPicPr>
          <p:cNvPr id="6166" name="Picture 22" descr="Vmware Png Logo - Free Transparent PNG Logos">
            <a:extLst>
              <a:ext uri="{FF2B5EF4-FFF2-40B4-BE49-F238E27FC236}">
                <a16:creationId xmlns:a16="http://schemas.microsoft.com/office/drawing/2014/main" id="{4F6C03A0-543E-40A8-8F4E-699C1063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98" y="4711786"/>
            <a:ext cx="1042186" cy="26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Kubernetes Logo transparent PNG - StickPNG">
            <a:extLst>
              <a:ext uri="{FF2B5EF4-FFF2-40B4-BE49-F238E27FC236}">
                <a16:creationId xmlns:a16="http://schemas.microsoft.com/office/drawing/2014/main" id="{94EF1FDA-AEB2-44B0-99CD-E45D496D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12634" y="4591891"/>
            <a:ext cx="459912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234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999cf13-cb53-4a3d-a90e-c2f6e51a402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6691</TotalTime>
  <Words>665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Hey! You put pester in my Terraform!</vt:lpstr>
      <vt:lpstr>whoami</vt:lpstr>
      <vt:lpstr>Powershell Book</vt:lpstr>
      <vt:lpstr>Agenda</vt:lpstr>
      <vt:lpstr>What is Infrastructure as code?</vt:lpstr>
      <vt:lpstr>Why test your infrastructure</vt:lpstr>
      <vt:lpstr>Why test your infrastructure</vt:lpstr>
      <vt:lpstr>Categories of tests</vt:lpstr>
      <vt:lpstr>Terraform 101</vt:lpstr>
      <vt:lpstr>Terraform 101</vt:lpstr>
      <vt:lpstr>Terraform State</vt:lpstr>
      <vt:lpstr>Demo</vt:lpstr>
      <vt:lpstr>Terraform modules</vt:lpstr>
      <vt:lpstr>Demo</vt:lpstr>
      <vt:lpstr>Testing Terraform</vt:lpstr>
      <vt:lpstr>Testing Terraform with Pester</vt:lpstr>
      <vt:lpstr>Demo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Brandon Olin</cp:lastModifiedBy>
  <cp:revision>26</cp:revision>
  <dcterms:created xsi:type="dcterms:W3CDTF">2020-10-05T21:13:15Z</dcterms:created>
  <dcterms:modified xsi:type="dcterms:W3CDTF">2021-04-18T02:28:55Z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  <property fmtid="{D5CDD505-2E9C-101B-9397-08002B2CF9AE}" pid="3" name="_MarkAsFinal">
    <vt:bool>true</vt:bool>
  </property>
</Properties>
</file>