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638"/>
  </p:normalViewPr>
  <p:slideViewPr>
    <p:cSldViewPr snapToGrid="0">
      <p:cViewPr varScale="1">
        <p:scale>
          <a:sx n="126" d="100"/>
          <a:sy n="126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336F-BC40-EE4E-97EF-F79C41EAA14E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3631-D800-6745-8A1E-83F96B52E1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91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336F-BC40-EE4E-97EF-F79C41EAA14E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3631-D800-6745-8A1E-83F96B52E1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00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336F-BC40-EE4E-97EF-F79C41EAA14E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3631-D800-6745-8A1E-83F96B52E1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430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336F-BC40-EE4E-97EF-F79C41EAA14E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3631-D800-6745-8A1E-83F96B52E11F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3180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336F-BC40-EE4E-97EF-F79C41EAA14E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3631-D800-6745-8A1E-83F96B52E1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551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336F-BC40-EE4E-97EF-F79C41EAA14E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3631-D800-6745-8A1E-83F96B52E1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817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336F-BC40-EE4E-97EF-F79C41EAA14E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3631-D800-6745-8A1E-83F96B52E1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673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336F-BC40-EE4E-97EF-F79C41EAA14E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3631-D800-6745-8A1E-83F96B52E1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491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336F-BC40-EE4E-97EF-F79C41EAA14E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3631-D800-6745-8A1E-83F96B52E1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88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336F-BC40-EE4E-97EF-F79C41EAA14E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3631-D800-6745-8A1E-83F96B52E1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6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336F-BC40-EE4E-97EF-F79C41EAA14E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3631-D800-6745-8A1E-83F96B52E1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63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336F-BC40-EE4E-97EF-F79C41EAA14E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3631-D800-6745-8A1E-83F96B52E1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165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336F-BC40-EE4E-97EF-F79C41EAA14E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3631-D800-6745-8A1E-83F96B52E1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429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336F-BC40-EE4E-97EF-F79C41EAA14E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3631-D800-6745-8A1E-83F96B52E1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32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336F-BC40-EE4E-97EF-F79C41EAA14E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3631-D800-6745-8A1E-83F96B52E1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77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336F-BC40-EE4E-97EF-F79C41EAA14E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3631-D800-6745-8A1E-83F96B52E1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539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336F-BC40-EE4E-97EF-F79C41EAA14E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3631-D800-6745-8A1E-83F96B52E1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50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5BD336F-BC40-EE4E-97EF-F79C41EAA14E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C3631-D800-6745-8A1E-83F96B52E1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632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  <p:sldLayoutId id="21474839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94D537-31EE-9AF0-9CCC-08948DED9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179320"/>
          </a:xfrm>
        </p:spPr>
        <p:txBody>
          <a:bodyPr/>
          <a:lstStyle/>
          <a:p>
            <a:r>
              <a:rPr lang="ru-RU" dirty="0"/>
              <a:t>Параллельные вычисления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71A336-EDC8-B26F-C971-B2323C1FC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3627121"/>
            <a:ext cx="10457925" cy="82295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Домашнее задание по </a:t>
            </a:r>
            <a:r>
              <a:rPr lang="ru-RU">
                <a:solidFill>
                  <a:schemeClr val="tx1"/>
                </a:solidFill>
              </a:rPr>
              <a:t>теме «вычисление </a:t>
            </a:r>
            <a:r>
              <a:rPr lang="ru-RU" dirty="0">
                <a:solidFill>
                  <a:schemeClr val="tx1"/>
                </a:solidFill>
              </a:rPr>
              <a:t>общих рациональных корней двух многочленов от двух переменных»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83ECA-B734-ED87-3018-2A06750123C0}"/>
              </a:ext>
            </a:extLst>
          </p:cNvPr>
          <p:cNvSpPr txBox="1"/>
          <p:nvPr/>
        </p:nvSpPr>
        <p:spPr>
          <a:xfrm>
            <a:off x="9032239" y="4450080"/>
            <a:ext cx="258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Студенты: </a:t>
            </a:r>
          </a:p>
          <a:p>
            <a:r>
              <a:rPr lang="ru-RU" dirty="0"/>
              <a:t>Туркаев У.</a:t>
            </a:r>
          </a:p>
          <a:p>
            <a:r>
              <a:rPr lang="ru-RU" dirty="0"/>
              <a:t>Давудов Р.</a:t>
            </a:r>
          </a:p>
          <a:p>
            <a:r>
              <a:rPr lang="ru-RU" dirty="0" err="1"/>
              <a:t>Посыпкин</a:t>
            </a:r>
            <a:r>
              <a:rPr lang="ru-RU" dirty="0"/>
              <a:t> Д.</a:t>
            </a:r>
          </a:p>
          <a:p>
            <a:endParaRPr lang="ru-RU" dirty="0"/>
          </a:p>
          <a:p>
            <a:r>
              <a:rPr lang="ru-RU" dirty="0"/>
              <a:t>Группа – ИУ8-114</a:t>
            </a:r>
          </a:p>
        </p:txBody>
      </p:sp>
    </p:spTree>
    <p:extLst>
      <p:ext uri="{BB962C8B-B14F-4D97-AF65-F5344CB8AC3E}">
        <p14:creationId xmlns:p14="http://schemas.microsoft.com/office/powerpoint/2010/main" val="1805381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{C3F2E66C-979A-184A-94E3-283143C977AF}tf10001062</Template>
  <TotalTime>16</TotalTime>
  <Words>31</Words>
  <Application>Microsoft Macintosh PowerPoint</Application>
  <PresentationFormat>Широкоэкранный</PresentationFormat>
  <Paragraphs>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Ион</vt:lpstr>
      <vt:lpstr>Параллельные вычисления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</dc:title>
  <dc:creator>Усман Туркаев</dc:creator>
  <cp:lastModifiedBy>Усман Туркаев</cp:lastModifiedBy>
  <cp:revision>3</cp:revision>
  <dcterms:created xsi:type="dcterms:W3CDTF">2023-12-10T21:49:13Z</dcterms:created>
  <dcterms:modified xsi:type="dcterms:W3CDTF">2023-12-10T22:05:58Z</dcterms:modified>
</cp:coreProperties>
</file>