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7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>
        <p:scale>
          <a:sx n="75" d="100"/>
          <a:sy n="75" d="100"/>
        </p:scale>
        <p:origin x="-3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2AF77-342E-4A52-9BD3-88B53D843309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C436-8748-4CA6-9453-1ACB89A7E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PROJECT- </a:t>
            </a:r>
            <a:r>
              <a:rPr lang="en-US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Team Members</a:t>
            </a:r>
          </a:p>
          <a:p>
            <a:endParaRPr lang="en-IN" dirty="0"/>
          </a:p>
          <a:p>
            <a:r>
              <a:rPr lang="en-IN" dirty="0"/>
              <a:t>                     Aparna</a:t>
            </a:r>
          </a:p>
          <a:p>
            <a:r>
              <a:rPr lang="en-IN" dirty="0"/>
              <a:t>                     Venu</a:t>
            </a:r>
          </a:p>
          <a:p>
            <a:r>
              <a:rPr lang="en-IN" dirty="0"/>
              <a:t>                     Rajesh</a:t>
            </a:r>
          </a:p>
          <a:p>
            <a:r>
              <a:rPr lang="en-IN" dirty="0"/>
              <a:t>                     Bhanu Prakash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vpc</a:t>
            </a:r>
            <a:r>
              <a:rPr lang="en-US" dirty="0"/>
              <a:t>, subnets, IGW, Security </a:t>
            </a:r>
            <a:r>
              <a:rPr lang="en-US" dirty="0" err="1"/>
              <a:t>groups,IAM</a:t>
            </a:r>
            <a:r>
              <a:rPr lang="en-US" dirty="0"/>
              <a:t>, for EC2 instances with form of </a:t>
            </a:r>
            <a:r>
              <a:rPr lang="en-US" dirty="0" err="1"/>
              <a:t>cloudformation</a:t>
            </a:r>
            <a:r>
              <a:rPr lang="en-US" dirty="0"/>
              <a:t> script</a:t>
            </a:r>
          </a:p>
          <a:p>
            <a:endParaRPr lang="en-US" dirty="0"/>
          </a:p>
          <a:p>
            <a:r>
              <a:rPr lang="en-IN" dirty="0"/>
              <a:t>Then Upload YAML File In CloudFormation To Create Stack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9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Events in CloudFormation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9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3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THANK</a:t>
            </a:r>
            <a:r>
              <a:rPr lang="en-IN" baseline="0" dirty="0" smtClean="0"/>
              <a:t> YOU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5C436-8748-4CA6-9453-1ACB89A7E3C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63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7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evbox-bhanu/python.g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ip:500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amv2/home?region=ap-south-1#/policies/details/arn%3Aaws%3Aiam%3A%3Aaws%3Apolicy%2FAmazonSSMManagedInstanceCore" TargetMode="External"/><Relationship Id="rId2" Type="http://schemas.openxmlformats.org/officeDocument/2006/relationships/hyperlink" Target="https://us-east-1.console.aws.amazon.com/iamv2/home?region=ap-south-1#/policies/details/arn%3Aaws%3Aiam%3A%3Aaws%3Apolicy%2Fservice-role%2FAmazonEC2RoleforAWSCodeDeploy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2B8AB8-4BF5-D458-112A-0D36954A38F3}"/>
              </a:ext>
            </a:extLst>
          </p:cNvPr>
          <p:cNvSpPr txBox="1"/>
          <p:nvPr/>
        </p:nvSpPr>
        <p:spPr>
          <a:xfrm>
            <a:off x="3048000" y="1997839"/>
            <a:ext cx="6096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PROJECT</a:t>
            </a:r>
            <a:r>
              <a:rPr lang="en-US" dirty="0"/>
              <a:t>- </a:t>
            </a:r>
            <a:r>
              <a:rPr lang="en-US" sz="2400" b="1" i="0" dirty="0">
                <a:effectLst/>
                <a:latin typeface="Amazon Ember"/>
              </a:rPr>
              <a:t>Bootstrapping an Amazon EC2 Instance Using User-data to Run a Python Web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dirty="0">
              <a:solidFill>
                <a:srgbClr val="FFFF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FFFF00"/>
                </a:solidFill>
              </a:rPr>
              <a:t>        Team Members</a:t>
            </a:r>
          </a:p>
          <a:p>
            <a:pPr algn="ctr"/>
            <a:endParaRPr lang="en-IN" sz="2000" dirty="0">
              <a:solidFill>
                <a:srgbClr val="FFFF00"/>
              </a:solidFill>
            </a:endParaRP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   </a:t>
            </a:r>
            <a:r>
              <a:rPr lang="en-IN" sz="2000" dirty="0" err="1" smtClean="0">
                <a:solidFill>
                  <a:srgbClr val="FFFF00"/>
                </a:solidFill>
              </a:rPr>
              <a:t>Aparna</a:t>
            </a:r>
            <a:endParaRPr lang="en-IN" sz="2000" dirty="0">
              <a:solidFill>
                <a:srgbClr val="FFFF00"/>
              </a:solidFill>
            </a:endParaRP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   Venu</a:t>
            </a:r>
          </a:p>
          <a:p>
            <a:pPr algn="ctr"/>
            <a:r>
              <a:rPr lang="en-IN" sz="2000" dirty="0" smtClean="0">
                <a:solidFill>
                  <a:srgbClr val="FFFF00"/>
                </a:solidFill>
              </a:rPr>
              <a:t>           </a:t>
            </a:r>
            <a:r>
              <a:rPr lang="en-IN" sz="2000" dirty="0" err="1" smtClean="0">
                <a:solidFill>
                  <a:srgbClr val="FFFF00"/>
                </a:solidFill>
              </a:rPr>
              <a:t>Bhanu</a:t>
            </a: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err="1" smtClean="0">
                <a:solidFill>
                  <a:srgbClr val="FFFF00"/>
                </a:solidFill>
              </a:rPr>
              <a:t>Prakash</a:t>
            </a:r>
            <a:endParaRPr lang="en-IN" sz="2000" dirty="0" smtClean="0">
              <a:solidFill>
                <a:srgbClr val="FFFF00"/>
              </a:solidFill>
            </a:endParaRPr>
          </a:p>
          <a:p>
            <a:pPr algn="ctr"/>
            <a:r>
              <a:rPr lang="en-IN" sz="2000" dirty="0" smtClean="0">
                <a:solidFill>
                  <a:srgbClr val="FFFF00"/>
                </a:solidFill>
              </a:rPr>
              <a:t>     Rajesh</a:t>
            </a:r>
            <a:endParaRPr lang="en-IN" sz="2000" dirty="0">
              <a:solidFill>
                <a:srgbClr val="FFFF00"/>
              </a:solidFill>
            </a:endParaRPr>
          </a:p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8F4A0A-999F-CE66-1F7B-0CA6FC98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93110"/>
            <a:ext cx="8543925" cy="63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8401F5-016D-99D0-B2AA-FF6A03E579A7}"/>
              </a:ext>
            </a:extLst>
          </p:cNvPr>
          <p:cNvSpPr txBox="1"/>
          <p:nvPr/>
        </p:nvSpPr>
        <p:spPr>
          <a:xfrm>
            <a:off x="1866900" y="142875"/>
            <a:ext cx="7277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Python Flask Webapp Code To Display Date &amp; 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0E6199-0381-1404-FA35-F494B43B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344543"/>
            <a:ext cx="7419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40164"/>
            <a:ext cx="9338734" cy="47082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9329" y="476099"/>
            <a:ext cx="367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Created git Repository For </a:t>
            </a:r>
            <a:r>
              <a:rPr lang="en-IN" dirty="0" smtClean="0"/>
              <a:t>eee.py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0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CED9CE-062B-4FF7-3C10-D56FDF42D5FB}"/>
              </a:ext>
            </a:extLst>
          </p:cNvPr>
          <p:cNvSpPr txBox="1"/>
          <p:nvPr/>
        </p:nvSpPr>
        <p:spPr>
          <a:xfrm>
            <a:off x="0" y="381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Connect EC2 Instance Thru EC2 Connect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>
                <a:solidFill>
                  <a:srgbClr val="FF0000"/>
                </a:solidFill>
              </a:rPr>
              <a:t>mkdir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python</a:t>
            </a:r>
            <a:r>
              <a:rPr lang="en-IN" sz="1800" dirty="0">
                <a:solidFill>
                  <a:srgbClr val="FF0000"/>
                </a:solidFill>
              </a:rPr>
              <a:t>  </a:t>
            </a:r>
            <a:r>
              <a:rPr lang="en-IN" sz="1800" dirty="0"/>
              <a:t>~ To Create New App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Created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git clone </a:t>
            </a:r>
            <a:r>
              <a:rPr lang="en-IN" sz="1800" dirty="0"/>
              <a:t>&lt; </a:t>
            </a:r>
            <a:r>
              <a:rPr lang="en-IN" sz="1800" dirty="0">
                <a:hlinkClick r:id="rId2"/>
              </a:rPr>
              <a:t>https://github.com/devbox-bhanu/python.git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cd python  </a:t>
            </a:r>
            <a:r>
              <a:rPr lang="en-IN" sz="1800" dirty="0"/>
              <a:t>~ To Change To App </a:t>
            </a:r>
            <a:r>
              <a:rPr lang="en-IN" sz="1800" dirty="0" err="1"/>
              <a:t>Downloded</a:t>
            </a:r>
            <a:r>
              <a:rPr lang="en-IN" sz="1800" dirty="0"/>
              <a:t>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FF0000"/>
                </a:solidFill>
              </a:rPr>
              <a:t>ls</a:t>
            </a:r>
            <a:r>
              <a:rPr lang="en-IN" sz="1800" dirty="0"/>
              <a:t>  ~ List Out eee.py batch3.py  &amp; README.md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507A1C-687D-06AA-0BE1-934A5C4D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346424"/>
            <a:ext cx="10848976" cy="43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1A45D9-1ED0-25E5-CED3-6FF9D4BEC5A1}"/>
              </a:ext>
            </a:extLst>
          </p:cNvPr>
          <p:cNvSpPr txBox="1"/>
          <p:nvPr/>
        </p:nvSpPr>
        <p:spPr>
          <a:xfrm>
            <a:off x="762000" y="99940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python3 -m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virtualenv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Create Virtual Environment</a:t>
            </a:r>
          </a:p>
          <a:p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2. .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venv</a:t>
            </a:r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/bin/activate 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Activate Virtual Environment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 pip3 install Flask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Install Flask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37DEF0-4A56-4EBB-8727-3A99172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828894"/>
            <a:ext cx="9197110" cy="30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A1E7EE-B6B6-F124-EB63-CC89B8201AEE}"/>
              </a:ext>
            </a:extLst>
          </p:cNvPr>
          <p:cNvSpPr txBox="1"/>
          <p:nvPr/>
        </p:nvSpPr>
        <p:spPr>
          <a:xfrm>
            <a:off x="812799" y="1708835"/>
            <a:ext cx="918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Python3 eee.py </a:t>
            </a:r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~ To Deploy Flask Web App On Default Port No.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949180-8BF7-EBBC-D1A0-51D86967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43667"/>
            <a:ext cx="9783473" cy="309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E7AC92-D223-FDC7-09E8-071898F7E15D}"/>
              </a:ext>
            </a:extLst>
          </p:cNvPr>
          <p:cNvSpPr txBox="1"/>
          <p:nvPr/>
        </p:nvSpPr>
        <p:spPr>
          <a:xfrm>
            <a:off x="2133600" y="56682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hlinkClick r:id="rId3"/>
              </a:rPr>
              <a:t>http://publicIP:5000</a:t>
            </a:r>
            <a:endParaRPr lang="en-IN" sz="1800" dirty="0"/>
          </a:p>
          <a:p>
            <a:pPr algn="ctr"/>
            <a:endParaRPr lang="en-IN" sz="1800" dirty="0"/>
          </a:p>
          <a:p>
            <a:pPr algn="ctr"/>
            <a:r>
              <a:rPr lang="en-IN" sz="1800" dirty="0"/>
              <a:t>http://http://35.154.45.183:5000/:5000/</a:t>
            </a:r>
          </a:p>
        </p:txBody>
      </p:sp>
    </p:spTree>
    <p:extLst>
      <p:ext uri="{BB962C8B-B14F-4D97-AF65-F5344CB8AC3E}">
        <p14:creationId xmlns:p14="http://schemas.microsoft.com/office/powerpoint/2010/main" val="5669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3C8AB1-E16B-1C95-1F64-BCD69B33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36" y="1794933"/>
            <a:ext cx="6051861" cy="480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FAF503-04A7-1E57-4661-2874230519B5}"/>
              </a:ext>
            </a:extLst>
          </p:cNvPr>
          <p:cNvSpPr txBox="1"/>
          <p:nvPr/>
        </p:nvSpPr>
        <p:spPr>
          <a:xfrm>
            <a:off x="2221597" y="1085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Deployed Flask Web App</a:t>
            </a:r>
          </a:p>
        </p:txBody>
      </p:sp>
    </p:spTree>
    <p:extLst>
      <p:ext uri="{BB962C8B-B14F-4D97-AF65-F5344CB8AC3E}">
        <p14:creationId xmlns:p14="http://schemas.microsoft.com/office/powerpoint/2010/main" val="369947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4919A27-A685-1B31-AD61-99D7D73E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48696"/>
              </p:ext>
            </p:extLst>
          </p:nvPr>
        </p:nvGraphicFramePr>
        <p:xfrm>
          <a:off x="1162580" y="1417638"/>
          <a:ext cx="9286875" cy="465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4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20962">
                <a:tc>
                  <a:txBody>
                    <a:bodyPr/>
                    <a:lstStyle/>
                    <a:p>
                      <a:r>
                        <a:rPr lang="en-IN" sz="2800" dirty="0" err="1"/>
                        <a:t>Sl</a:t>
                      </a:r>
                      <a:r>
                        <a:rPr lang="en-IN" sz="28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Resources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Cost Involved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EC2 Instance – t2.micro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$0.0116 Per Hour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No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IAM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0962"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Instance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No Charge</a:t>
                      </a:r>
                    </a:p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0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1118A1-27C1-8E17-4762-A10864CDC4C2}"/>
              </a:ext>
            </a:extLst>
          </p:cNvPr>
          <p:cNvSpPr txBox="1"/>
          <p:nvPr/>
        </p:nvSpPr>
        <p:spPr>
          <a:xfrm>
            <a:off x="804334" y="14578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18A2D7-6308-9785-F06A-2DB75D4A37B7}"/>
              </a:ext>
            </a:extLst>
          </p:cNvPr>
          <p:cNvSpPr txBox="1"/>
          <p:nvPr/>
        </p:nvSpPr>
        <p:spPr>
          <a:xfrm>
            <a:off x="1049867" y="2295434"/>
            <a:ext cx="10540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mazon Ember"/>
              </a:rPr>
              <a:t>1.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I have finished the Build a Web Application on Amazon EC2 tutorial using </a:t>
            </a:r>
            <a:r>
              <a:rPr lang="en-US" sz="2000" dirty="0">
                <a:solidFill>
                  <a:srgbClr val="FFC000"/>
                </a:solidFill>
                <a:latin typeface="Amazon Ember"/>
              </a:rPr>
              <a:t>CF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to provision all   </a:t>
            </a:r>
          </a:p>
          <a:p>
            <a:r>
              <a:rPr lang="en-US" sz="2000" b="0" i="0" dirty="0">
                <a:solidFill>
                  <a:srgbClr val="FFC000"/>
                </a:solidFill>
                <a:effectLst/>
                <a:latin typeface="Amazon Ember"/>
              </a:rPr>
              <a:t>  infrastructure, and configured your EC2 instance to install and configure OS packages to run the    sample Python web app    </a:t>
            </a:r>
            <a:endParaRPr lang="en-I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0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1734" y="2768600"/>
            <a:ext cx="5858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587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AD628-594C-2FC8-5938-7F705D3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 Agenda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770F2-176E-0213-499A-9813BFA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352363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Create an AWS CF stack with an Amazon EC2 instance, a security group with inbound access, and an IAM instance profile.</a:t>
            </a:r>
          </a:p>
          <a:p>
            <a:pPr marL="457200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Install software packages on the EC2 instance's first launch by creating a user data asset.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Configure the software packages after installation using a script downloaded by the user data.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Deploy the application using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1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351A44-9899-B2A0-1492-85C5BADB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24" y="1039175"/>
            <a:ext cx="5846885" cy="4629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AE4BED-AE43-BB46-447C-465BD8B91FD4}"/>
              </a:ext>
            </a:extLst>
          </p:cNvPr>
          <p:cNvSpPr txBox="1"/>
          <p:nvPr/>
        </p:nvSpPr>
        <p:spPr>
          <a:xfrm>
            <a:off x="745066" y="458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Project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05458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D34ABF-0F7E-890B-AC39-7F1497CDE381}"/>
              </a:ext>
            </a:extLst>
          </p:cNvPr>
          <p:cNvSpPr txBox="1"/>
          <p:nvPr/>
        </p:nvSpPr>
        <p:spPr>
          <a:xfrm>
            <a:off x="474562" y="2521059"/>
            <a:ext cx="110769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.</a:t>
            </a:r>
            <a:r>
              <a:rPr lang="en-US" sz="2800" dirty="0"/>
              <a:t>Create a </a:t>
            </a:r>
            <a:r>
              <a:rPr lang="en-US" sz="2800" dirty="0" err="1"/>
              <a:t>vpc</a:t>
            </a:r>
            <a:r>
              <a:rPr lang="en-US" sz="2800" dirty="0"/>
              <a:t>, subnets, IGW, Security </a:t>
            </a:r>
            <a:r>
              <a:rPr lang="en-US" sz="2800" dirty="0" err="1"/>
              <a:t>groups,IAM</a:t>
            </a:r>
            <a:r>
              <a:rPr lang="en-US" sz="2800" dirty="0"/>
              <a:t>, Key Pairs for EC2      instances with form of </a:t>
            </a:r>
            <a:r>
              <a:rPr lang="en-US" sz="2800" dirty="0" err="1"/>
              <a:t>cloudformation</a:t>
            </a:r>
            <a:r>
              <a:rPr lang="en-US" sz="2800" dirty="0"/>
              <a:t> script</a:t>
            </a:r>
          </a:p>
          <a:p>
            <a:endParaRPr lang="en-US" sz="2800" dirty="0"/>
          </a:p>
          <a:p>
            <a:r>
              <a:rPr lang="en-IN" sz="6000" dirty="0"/>
              <a:t>.</a:t>
            </a:r>
            <a:r>
              <a:rPr lang="en-IN" sz="2800" dirty="0"/>
              <a:t>Then Upload YAML File In CloudFormation To Create Stack	</a:t>
            </a:r>
          </a:p>
        </p:txBody>
      </p:sp>
    </p:spTree>
    <p:extLst>
      <p:ext uri="{BB962C8B-B14F-4D97-AF65-F5344CB8AC3E}">
        <p14:creationId xmlns:p14="http://schemas.microsoft.com/office/powerpoint/2010/main" val="1626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63DA88-8AF7-A45F-8D74-B53B19E8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" y="584775"/>
            <a:ext cx="9340770" cy="6088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B216A0-7A81-21B1-DBC7-D90188C88EA6}"/>
              </a:ext>
            </a:extLst>
          </p:cNvPr>
          <p:cNvSpPr txBox="1"/>
          <p:nvPr/>
        </p:nvSpPr>
        <p:spPr>
          <a:xfrm>
            <a:off x="1930" y="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Events in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21407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356FBD-C142-C048-E9F8-11C198FDCE5F}"/>
              </a:ext>
            </a:extLst>
          </p:cNvPr>
          <p:cNvSpPr txBox="1"/>
          <p:nvPr/>
        </p:nvSpPr>
        <p:spPr>
          <a:xfrm>
            <a:off x="304800" y="122962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Resources created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Security Groups With Inbound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instance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IAM Roles For Instance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86D46E-C1F6-606D-CDD7-B8CB084B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28309"/>
            <a:ext cx="10306050" cy="50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8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97C36F-3734-3C82-AC1A-FBE093E5C76A}"/>
              </a:ext>
            </a:extLst>
          </p:cNvPr>
          <p:cNvSpPr txBox="1"/>
          <p:nvPr/>
        </p:nvSpPr>
        <p:spPr>
          <a:xfrm>
            <a:off x="1123950" y="510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EC2 Properties 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02AB66-C05A-6A0F-46AB-50AE7B5A5C93}"/>
              </a:ext>
            </a:extLst>
          </p:cNvPr>
          <p:cNvSpPr txBox="1"/>
          <p:nvPr/>
        </p:nvSpPr>
        <p:spPr>
          <a:xfrm>
            <a:off x="1123950" y="1262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Instance Type : t2.micro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Keypair : Created Keypair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Image ID : Latest Amazon Linux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B658CC-4393-69E3-DDB7-A6E5D81D814E}"/>
              </a:ext>
            </a:extLst>
          </p:cNvPr>
          <p:cNvSpPr txBox="1"/>
          <p:nvPr/>
        </p:nvSpPr>
        <p:spPr>
          <a:xfrm>
            <a:off x="1123950" y="2815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/>
              <a:t>Security Group Properties Defined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E382EE-0AA8-7D93-B1E8-6AFECCB7DC7E}"/>
              </a:ext>
            </a:extLst>
          </p:cNvPr>
          <p:cNvSpPr txBox="1"/>
          <p:nvPr/>
        </p:nvSpPr>
        <p:spPr>
          <a:xfrm>
            <a:off x="1123950" y="328389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Inbound Access                         2. Outbound Access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SSH Access Via Port 22               1. All </a:t>
            </a:r>
            <a:r>
              <a:rPr lang="en-IN" dirty="0" err="1"/>
              <a:t>Traficc</a:t>
            </a:r>
            <a:r>
              <a:rPr lang="en-IN" dirty="0"/>
              <a:t>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 Access via Port 80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https Access via Port 443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Flask Access via Port 5000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8CE0E6-3AE5-76ED-3FC1-264B3F4D2307}"/>
              </a:ext>
            </a:extLst>
          </p:cNvPr>
          <p:cNvSpPr txBox="1"/>
          <p:nvPr/>
        </p:nvSpPr>
        <p:spPr>
          <a:xfrm>
            <a:off x="1009650" y="515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IAM Instance Profile With Role As root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4A0278A-4D1B-38AD-CA95-98D83B77FE2D}"/>
              </a:ext>
            </a:extLst>
          </p:cNvPr>
          <p:cNvSpPr txBox="1"/>
          <p:nvPr/>
        </p:nvSpPr>
        <p:spPr>
          <a:xfrm>
            <a:off x="1009650" y="5618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1.  AmazonEC2RoleforAWSCodeDeploy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1D51A9-0D12-606D-8627-1B86B498908B}"/>
              </a:ext>
            </a:extLst>
          </p:cNvPr>
          <p:cNvSpPr txBox="1"/>
          <p:nvPr/>
        </p:nvSpPr>
        <p:spPr>
          <a:xfrm>
            <a:off x="1123950" y="6086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 </a:t>
            </a:r>
            <a:r>
              <a:rPr lang="en-IN" b="0" i="0" u="none" strike="noStrike" dirty="0" err="1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AmazonSSMManagedInstanceCore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A2C8F1-B1D4-E4D1-5440-45A254F8797F}"/>
              </a:ext>
            </a:extLst>
          </p:cNvPr>
          <p:cNvSpPr txBox="1"/>
          <p:nvPr/>
        </p:nvSpPr>
        <p:spPr>
          <a:xfrm>
            <a:off x="366711" y="482084"/>
            <a:ext cx="10248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Security Group Inbound Rules Created By 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EB436B-13CE-7064-B743-3759DFE5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33500"/>
            <a:ext cx="106584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A3F3C0-6735-2791-4623-F8009682A93F}"/>
              </a:ext>
            </a:extLst>
          </p:cNvPr>
          <p:cNvSpPr txBox="1"/>
          <p:nvPr/>
        </p:nvSpPr>
        <p:spPr>
          <a:xfrm>
            <a:off x="1019174" y="1428750"/>
            <a:ext cx="926782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update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-y httpd.x86_64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start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systemctl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enable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httpd.service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python3-pip  -y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yum install git -y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pip3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echo Hello Everyone Updated Software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Pakages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httpd Started httpd Installed python3-pip </a:t>
            </a:r>
          </a:p>
          <a:p>
            <a:r>
              <a:rPr lang="en-US" altLang="en-US" sz="2800" dirty="0">
                <a:latin typeface="var(--font-family-monospace-iz223z, Monaco, Menlo, Consolas, &quot;Courier Prime&quot;, Courier, &quot;Courier New&quot;, monospace)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VirtualEnv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var(--font-family-monospace-iz223z, Monaco, Menlo, Consolas, &quot;Courier Prime&quot;, Courier, &quot;Courier New&quot;, monospace)"/>
              </a:rPr>
              <a:t> Installed Flask Installed Git For Cloning   &gt; /var/www/html/index.html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DE8926-DC61-7CE4-D217-D7E9832285A4}"/>
              </a:ext>
            </a:extLst>
          </p:cNvPr>
          <p:cNvSpPr txBox="1"/>
          <p:nvPr/>
        </p:nvSpPr>
        <p:spPr>
          <a:xfrm>
            <a:off x="1019174" y="5582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User Data Bootstrapped</a:t>
            </a:r>
          </a:p>
        </p:txBody>
      </p:sp>
    </p:spTree>
    <p:extLst>
      <p:ext uri="{BB962C8B-B14F-4D97-AF65-F5344CB8AC3E}">
        <p14:creationId xmlns:p14="http://schemas.microsoft.com/office/powerpoint/2010/main" val="452558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1716</TotalTime>
  <Words>550</Words>
  <Application>Microsoft Office PowerPoint</Application>
  <PresentationFormat>Custom</PresentationFormat>
  <Paragraphs>115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Berlin</vt:lpstr>
      <vt:lpstr>PowerPoint Presentation</vt:lpstr>
      <vt:lpstr>Project-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2023-06-03T02:39:29Z</dcterms:created>
  <dcterms:modified xsi:type="dcterms:W3CDTF">2023-06-06T04:05:52Z</dcterms:modified>
</cp:coreProperties>
</file>