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" name="hammer.wav"/>
          </p:stSnd>
        </p:sndAc>
      </p:transition>
    </mc:Choice>
    <mc:Fallback>
      <p:transition spd="slow">
        <p:fade/>
        <p:sndAc>
          <p:stSnd>
            <p:snd r:embed="rId1" name="hammer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16" name="hammer.wav"/>
          </p:stSnd>
        </p:sndAc>
      </p:transition>
    </mc:Choice>
    <mc:Fallback>
      <p:transition spd="slow">
        <p:fade/>
        <p:sndAc>
          <p:stSnd>
            <p:snd r:embed="rId16" name="hammer.wav"/>
          </p:stSnd>
        </p:sndAc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7061A-BF91-43D3-BA4A-184141B10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287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Q</a:t>
            </a:r>
            <a:r>
              <a:rPr lang="pt-BR" sz="28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zumba</a:t>
            </a:r>
            <a:endParaRPr lang="pt-BR" sz="16600" dirty="0">
              <a:solidFill>
                <a:schemeClr val="accent1">
                  <a:lumMod val="60000"/>
                  <a:lumOff val="4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CE8F3B-9706-448C-82F7-628A36FEA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944" y="5614675"/>
            <a:ext cx="2441199" cy="434974"/>
          </a:xfrm>
        </p:spPr>
        <p:txBody>
          <a:bodyPr/>
          <a:lstStyle/>
          <a:p>
            <a:r>
              <a:rPr lang="pt-BR" dirty="0"/>
              <a:t>Security Chat Relay</a:t>
            </a:r>
          </a:p>
        </p:txBody>
      </p:sp>
    </p:spTree>
    <p:extLst>
      <p:ext uri="{BB962C8B-B14F-4D97-AF65-F5344CB8AC3E}">
        <p14:creationId xmlns:p14="http://schemas.microsoft.com/office/powerpoint/2010/main" val="118580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6A24-4128-473E-9DD8-A0FA853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Security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Chat Relay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2C725-FAFB-4A8B-B246-C6447E80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Criptografia ponto-a-ponto com AES randômico.</a:t>
            </a:r>
          </a:p>
          <a:p>
            <a:pPr marL="0" indent="0">
              <a:buNone/>
            </a:pPr>
            <a:r>
              <a:rPr lang="pt-BR" dirty="0"/>
              <a:t>Login e cadastro usando empacotamento RSS + AES.</a:t>
            </a:r>
          </a:p>
          <a:p>
            <a:pPr marL="0" indent="0">
              <a:buNone/>
            </a:pPr>
            <a:r>
              <a:rPr lang="pt-BR" dirty="0"/>
              <a:t>Servidor central com criptografia de dados total.</a:t>
            </a:r>
          </a:p>
        </p:txBody>
      </p:sp>
    </p:spTree>
    <p:extLst>
      <p:ext uri="{BB962C8B-B14F-4D97-AF65-F5344CB8AC3E}">
        <p14:creationId xmlns:p14="http://schemas.microsoft.com/office/powerpoint/2010/main" val="341235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988D6-9F9E-408E-A64D-0DD15F06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</a:t>
            </a:r>
            <a:r>
              <a:rPr lang="pt-BR" dirty="0"/>
              <a:t> Chat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20879-5911-4832-A15A-4FDC7893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Chat de texto simples.</a:t>
            </a:r>
          </a:p>
          <a:p>
            <a:pPr marL="0" indent="0">
              <a:buNone/>
            </a:pPr>
            <a:r>
              <a:rPr lang="pt-BR" dirty="0"/>
              <a:t>Formatação do texto baseado em sinalização de caracteres especiais.</a:t>
            </a:r>
          </a:p>
          <a:p>
            <a:pPr marL="0" indent="0">
              <a:buNone/>
            </a:pPr>
            <a:r>
              <a:rPr lang="pt-BR" dirty="0"/>
              <a:t>Entregas de mensagens diretas ou em grupos.</a:t>
            </a:r>
          </a:p>
          <a:p>
            <a:pPr marL="0" indent="0">
              <a:buNone/>
            </a:pPr>
            <a:r>
              <a:rPr lang="pt-BR" dirty="0"/>
              <a:t>Taxa de limpeza de dados diária (24 horas).</a:t>
            </a:r>
          </a:p>
          <a:p>
            <a:pPr marL="0" indent="0">
              <a:buNone/>
            </a:pPr>
            <a:r>
              <a:rPr lang="pt-BR" dirty="0"/>
              <a:t>Envio e recebimento de arquivos criptografados.</a:t>
            </a:r>
          </a:p>
        </p:txBody>
      </p:sp>
    </p:spTree>
    <p:extLst>
      <p:ext uri="{BB962C8B-B14F-4D97-AF65-F5344CB8AC3E}">
        <p14:creationId xmlns:p14="http://schemas.microsoft.com/office/powerpoint/2010/main" val="58542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26258-CB5A-453B-8191-04C137F2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Chat</a:t>
            </a:r>
            <a:r>
              <a:rPr lang="pt-BR" dirty="0"/>
              <a:t> Relay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1340E-9906-4063-9FBE-D62F1318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Distribuição de conexões baseada em relays.</a:t>
            </a:r>
          </a:p>
          <a:p>
            <a:pPr marL="0" indent="0">
              <a:buNone/>
            </a:pPr>
            <a:r>
              <a:rPr lang="pt-BR" dirty="0"/>
              <a:t>Gerenciamento centralizado dos relays e usuários.</a:t>
            </a:r>
          </a:p>
          <a:p>
            <a:pPr marL="0" indent="0">
              <a:buNone/>
            </a:pPr>
            <a:r>
              <a:rPr lang="pt-BR" dirty="0"/>
              <a:t>Sistema de conexão distribuída – relays em formato celular.</a:t>
            </a:r>
          </a:p>
          <a:p>
            <a:pPr marL="0" indent="0">
              <a:buNone/>
            </a:pPr>
            <a:r>
              <a:rPr lang="pt-BR" dirty="0"/>
              <a:t>Módulo de marketing gerenciado no relay local.</a:t>
            </a:r>
          </a:p>
          <a:p>
            <a:pPr marL="0" indent="0">
              <a:buNone/>
            </a:pPr>
            <a:r>
              <a:rPr lang="pt-BR" dirty="0"/>
              <a:t>Chaves de segurança distribuída e de codificação ponto-a-ponto.</a:t>
            </a:r>
          </a:p>
        </p:txBody>
      </p:sp>
    </p:spTree>
    <p:extLst>
      <p:ext uri="{BB962C8B-B14F-4D97-AF65-F5344CB8AC3E}">
        <p14:creationId xmlns:p14="http://schemas.microsoft.com/office/powerpoint/2010/main" val="231852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ipple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46</TotalTime>
  <Words>117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Century Gothic</vt:lpstr>
      <vt:lpstr>Microsoft Yi Baiti</vt:lpstr>
      <vt:lpstr>Wingdings 2</vt:lpstr>
      <vt:lpstr>Citável</vt:lpstr>
      <vt:lpstr>Qzumba</vt:lpstr>
      <vt:lpstr>Security Chat Relay</vt:lpstr>
      <vt:lpstr>Security Chat Relay</vt:lpstr>
      <vt:lpstr>Security Chat Relay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Qzumba</dc:title>
  <dc:creator>Bill Rocha</dc:creator>
  <cp:lastModifiedBy>Bill Rocha</cp:lastModifiedBy>
  <cp:revision>7</cp:revision>
  <dcterms:created xsi:type="dcterms:W3CDTF">2017-08-14T18:25:50Z</dcterms:created>
  <dcterms:modified xsi:type="dcterms:W3CDTF">2017-08-14T19:11:54Z</dcterms:modified>
</cp:coreProperties>
</file>