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7" r:id="rId1"/>
  </p:sldMasterIdLst>
  <p:notesMasterIdLst>
    <p:notesMasterId r:id="rId24"/>
  </p:notesMasterIdLst>
  <p:sldIdLst>
    <p:sldId id="257" r:id="rId2"/>
    <p:sldId id="278" r:id="rId3"/>
    <p:sldId id="272" r:id="rId4"/>
    <p:sldId id="277" r:id="rId5"/>
    <p:sldId id="289" r:id="rId6"/>
    <p:sldId id="269" r:id="rId7"/>
    <p:sldId id="285" r:id="rId8"/>
    <p:sldId id="290" r:id="rId9"/>
    <p:sldId id="292" r:id="rId10"/>
    <p:sldId id="300" r:id="rId11"/>
    <p:sldId id="280" r:id="rId12"/>
    <p:sldId id="294" r:id="rId13"/>
    <p:sldId id="275" r:id="rId14"/>
    <p:sldId id="287" r:id="rId15"/>
    <p:sldId id="296" r:id="rId16"/>
    <p:sldId id="288" r:id="rId17"/>
    <p:sldId id="297" r:id="rId18"/>
    <p:sldId id="295" r:id="rId19"/>
    <p:sldId id="270" r:id="rId20"/>
    <p:sldId id="274" r:id="rId21"/>
    <p:sldId id="298" r:id="rId22"/>
    <p:sldId id="299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951" autoAdjust="0"/>
    <p:restoredTop sz="86465" autoAdjust="0"/>
  </p:normalViewPr>
  <p:slideViewPr>
    <p:cSldViewPr snapToGrid="0" snapToObjects="1">
      <p:cViewPr varScale="1">
        <p:scale>
          <a:sx n="97" d="100"/>
          <a:sy n="97" d="100"/>
        </p:scale>
        <p:origin x="9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0D04D56-70FC-4132-ACB5-252677B3C2A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0EFE60-895C-4EB0-A196-B81C15917EE9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23D2CB-712E-4974-BDCA-26CEF4B455E3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D6E22203-0AA0-4981-8B64-58B1EEB19F9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23DF4BCD-0021-4A7D-82FF-F00C7A5F5B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551A63-8746-46D5-A213-2CE9E01C7D0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9225AE-571F-456E-A2DE-C34C33281BC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5B2ACE-C42E-4E21-A434-07CD4B16127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blogs.microsoft.com/commandline/the-windows-subsystem-for-linux-build-2020-summary/#wsl-install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blogs.microsoft.com/commandline/the-windows-subsystem-for-linux-build-2020-summary/#wsl-install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devblogs.microsoft.com/commandline/the-windows-subsystem-for-linux-build-2020-summary/#wsl-install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blogs.microsoft.com/commandline/the-windows-subsystem-for-linux-build-2020-summary/#wsl-install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5B2ACE-C42E-4E21-A434-07CD4B16127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6675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can install using the store, but I like the command line better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5B2ACE-C42E-4E21-A434-07CD4B16127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6789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was announced at MS Build 2020, but it’s not GA yet…</a:t>
            </a:r>
          </a:p>
          <a:p>
            <a:r>
              <a:rPr lang="en-US" dirty="0">
                <a:hlinkClick r:id="rId3"/>
              </a:rPr>
              <a:t>https://devblogs.microsoft.com/commandline/the-windows-subsystem-for-linux-build-2020-summary/#wsl-install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5B2ACE-C42E-4E21-A434-07CD4B16127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9676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5B2ACE-C42E-4E21-A434-07CD4B16127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4743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5B2ACE-C42E-4E21-A434-07CD4B16127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150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was announced at MS Build 2020, but it’s not GA yet…</a:t>
            </a:r>
          </a:p>
          <a:p>
            <a:r>
              <a:rPr lang="en-US" dirty="0">
                <a:hlinkClick r:id="rId3"/>
              </a:rPr>
              <a:t>https://devblogs.microsoft.com/commandline/the-windows-subsystem-for-linux-build-2020-summary/#wsl-install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5B2ACE-C42E-4E21-A434-07CD4B16127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4488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There’s only one way to know if WSL will last the test of time. It’s a well-known trial that has been the go-to for testing new technologies for over 25 years…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5B2ACE-C42E-4E21-A434-07CD4B16127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3985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5B2ACE-C42E-4E21-A434-07CD4B16127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1921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Doom source code was open-sourced in 1997. The Windows version could never be released due to a copyright issue with one of the sound libraries.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FBB777-A9AD-4BD7-8BE1-DD46067A69B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6636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was announced at MS Build 2020, but it’s not GA yet…</a:t>
            </a:r>
          </a:p>
          <a:p>
            <a:r>
              <a:rPr lang="en-US" dirty="0">
                <a:hlinkClick r:id="rId3"/>
              </a:rPr>
              <a:t>https://devblogs.microsoft.com/commandline/the-windows-subsystem-for-linux-build-2020-summary/#wsl-install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5B2ACE-C42E-4E21-A434-07CD4B16127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5332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5B2ACE-C42E-4E21-A434-07CD4B16127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3256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Either as your primary system or developing for it?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5B2ACE-C42E-4E21-A434-07CD4B16127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5793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found numbers as high as 96% of servers that professional developers worked on were Linux servers, but couldn’t verify that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FBB777-A9AD-4BD7-8BE1-DD46067A69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1168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more than half of the market is using a Unix-based system for development. No doubt that helped influence Microsoft when they made PowerShell open-source, and…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FBB777-A9AD-4BD7-8BE1-DD46067A69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9673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it seems like it worked out. This slide shows the startups for PowerShell from different operating systems as shown in the PSCONFEU Keynote. Clearly making PowerShell cross-platform was a good move, but then the question becomes how to make the developer experience better on Windows?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5B2ACE-C42E-4E21-A434-07CD4B16127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3201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5B2ACE-C42E-4E21-A434-07CD4B16127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9439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was announced at MS Build 2020, but it’s not GA yet…</a:t>
            </a:r>
          </a:p>
          <a:p>
            <a:r>
              <a:rPr lang="en-US" dirty="0">
                <a:hlinkClick r:id="rId3"/>
              </a:rPr>
              <a:t>https://devblogs.microsoft.com/commandline/the-windows-subsystem-for-linux-build-2020-summary/#wsl-install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5B2ACE-C42E-4E21-A434-07CD4B16127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8701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5B2ACE-C42E-4E21-A434-07CD4B16127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3313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If there’s a reason to run WSL1 instead of WSL2, I haven’t found it.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5B2ACE-C42E-4E21-A434-07CD4B16127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3538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D59F2989-149D-49BF-82F0-9DF0A6E83E0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4662" y="4596336"/>
            <a:ext cx="3562676" cy="1322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03552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07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99012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49834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2105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019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4793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9114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39337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138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0DEEC182-EB5B-4A84-B826-DD92F3BB001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4662" y="253460"/>
            <a:ext cx="3562676" cy="1322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44419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6585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0989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235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3352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553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6/27/2020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109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6/27/2020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E978447-010E-4FE6-ABE2-87D86D8D8220}"/>
              </a:ext>
            </a:extLst>
          </p:cNvPr>
          <p:cNvPicPr>
            <a:picLocks noChangeAspect="1"/>
          </p:cNvPicPr>
          <p:nvPr userDrawn="1"/>
        </p:nvPicPr>
        <p:blipFill>
          <a:blip r:embed="rId19">
            <a:alphaModFix amt="35000"/>
          </a:blip>
          <a:stretch>
            <a:fillRect/>
          </a:stretch>
        </p:blipFill>
        <p:spPr>
          <a:xfrm>
            <a:off x="8610600" y="4614484"/>
            <a:ext cx="3440778" cy="1562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4639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29" r:id="rId12"/>
    <p:sldLayoutId id="2147483730" r:id="rId13"/>
    <p:sldLayoutId id="2147483731" r:id="rId14"/>
    <p:sldLayoutId id="2147483732" r:id="rId15"/>
    <p:sldLayoutId id="2147483733" r:id="rId16"/>
    <p:sldLayoutId id="214748373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hocolate-doom/chocolate-doom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Relationship Id="rId6" Type="http://schemas.openxmlformats.org/officeDocument/2006/relationships/hyperlink" Target="https://github.com/id-Software/DOOM" TargetMode="External"/><Relationship Id="rId5" Type="http://schemas.openxmlformats.org/officeDocument/2006/relationships/image" Target="../media/image10.png"/><Relationship Id="rId4" Type="http://schemas.openxmlformats.org/officeDocument/2006/relationships/hyperlink" Target="https://freedoom.github.io/download.html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evbyaccident/summit-2020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insights.stackoverflow.com/survey/2020#technology-platforms-professional-developers5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insights.stackoverflow.com/survey/2020#technology-developers-primary-operating-system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youtube.com/watch?v=FDaFQHD_yiw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326D2A9-334F-F345-8DAE-BCEDCAB1A4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WSL While You Work: </a:t>
            </a:r>
            <a:br>
              <a:rPr lang="en-US" dirty="0"/>
            </a:br>
            <a:r>
              <a:rPr lang="en-US" sz="3200" dirty="0"/>
              <a:t>Using PowerShell in a cross-platform world</a:t>
            </a:r>
            <a:endParaRPr lang="en-US" dirty="0">
              <a:cs typeface="Calibri Light"/>
            </a:endParaRP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281BA4CC-620A-184A-97B9-E9AB793A71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226357"/>
            <a:ext cx="9144000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dirty="0"/>
              <a:t>Chris Blackden</a:t>
            </a:r>
          </a:p>
          <a:p>
            <a:r>
              <a:rPr lang="en-US" sz="2000" dirty="0">
                <a:cs typeface="Calibri"/>
              </a:rPr>
              <a:t>@DevByAccident</a:t>
            </a:r>
            <a:endParaRPr lang="en-US" sz="3200" dirty="0">
              <a:cs typeface="Calibri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3C1510-DF20-4CE3-AACF-F1A1A6C8F8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8800" y="4269729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9103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EF8AABA-2EAD-4FFE-9971-340B16673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85133"/>
            <a:ext cx="9905998" cy="940067"/>
          </a:xfrm>
        </p:spPr>
        <p:txBody>
          <a:bodyPr>
            <a:normAutofit/>
          </a:bodyPr>
          <a:lstStyle/>
          <a:p>
            <a:r>
              <a:rPr lang="en-US" sz="4000" dirty="0"/>
              <a:t>A Tale of two WSL versions…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55ADCA-884B-4C55-AFB8-6CCADA09EA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3002" y="2187670"/>
            <a:ext cx="4876800" cy="4241533"/>
          </a:xfrm>
        </p:spPr>
        <p:txBody>
          <a:bodyPr>
            <a:normAutofit/>
          </a:bodyPr>
          <a:lstStyle/>
          <a:p>
            <a:r>
              <a:rPr lang="en-US" sz="2400" dirty="0"/>
              <a:t>Runs commands through a “pico-driver”</a:t>
            </a:r>
          </a:p>
          <a:p>
            <a:r>
              <a:rPr lang="en-US" sz="2400" dirty="0"/>
              <a:t>Uses same components as host operating system</a:t>
            </a:r>
          </a:p>
          <a:p>
            <a:r>
              <a:rPr lang="en-US" sz="2400" dirty="0"/>
              <a:t>No Linux kernel, just a translation layer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5112C28-36DE-409F-B7AE-8F64174492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2187671"/>
            <a:ext cx="4876800" cy="4241533"/>
          </a:xfrm>
        </p:spPr>
        <p:txBody>
          <a:bodyPr>
            <a:normAutofit/>
          </a:bodyPr>
          <a:lstStyle/>
          <a:p>
            <a:r>
              <a:rPr lang="en-US" sz="2400" dirty="0"/>
              <a:t>Runs commands natively</a:t>
            </a:r>
          </a:p>
          <a:p>
            <a:r>
              <a:rPr lang="en-US" sz="2400" dirty="0"/>
              <a:t>Runs smaller, virtualized components</a:t>
            </a:r>
          </a:p>
          <a:p>
            <a:r>
              <a:rPr lang="en-US" sz="2400" dirty="0"/>
              <a:t>Linux kernel gets updated with Windows Updates</a:t>
            </a:r>
          </a:p>
          <a:p>
            <a:r>
              <a:rPr lang="en-US" sz="2400" dirty="0"/>
              <a:t>4x-5x faster than WSL1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568D3DD4-8E95-4023-B5F7-FEC25CD72182}"/>
              </a:ext>
            </a:extLst>
          </p:cNvPr>
          <p:cNvSpPr txBox="1">
            <a:spLocks/>
          </p:cNvSpPr>
          <p:nvPr/>
        </p:nvSpPr>
        <p:spPr>
          <a:xfrm>
            <a:off x="989012" y="1402181"/>
            <a:ext cx="4876800" cy="7854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dirty="0"/>
              <a:t>WSL 1</a:t>
            </a:r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1304FCE8-C4C6-4063-BD3D-CA28B3C9C8EC}"/>
              </a:ext>
            </a:extLst>
          </p:cNvPr>
          <p:cNvSpPr txBox="1">
            <a:spLocks/>
          </p:cNvSpPr>
          <p:nvPr/>
        </p:nvSpPr>
        <p:spPr>
          <a:xfrm>
            <a:off x="5865812" y="1402181"/>
            <a:ext cx="4876800" cy="7854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dirty="0"/>
              <a:t>WSL 2</a:t>
            </a:r>
          </a:p>
        </p:txBody>
      </p:sp>
    </p:spTree>
    <p:extLst>
      <p:ext uri="{BB962C8B-B14F-4D97-AF65-F5344CB8AC3E}">
        <p14:creationId xmlns:p14="http://schemas.microsoft.com/office/powerpoint/2010/main" val="2853884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D7FE88C-B09D-4C2E-A2B4-E889A87CBD2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1528"/>
          <a:stretch/>
        </p:blipFill>
        <p:spPr>
          <a:xfrm>
            <a:off x="1218938" y="76200"/>
            <a:ext cx="9754124" cy="670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5498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11919F2-B6B2-4450-A45E-40F9EC4A9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476500"/>
            <a:ext cx="9905998" cy="1905000"/>
          </a:xfrm>
        </p:spPr>
        <p:txBody>
          <a:bodyPr>
            <a:normAutofit/>
          </a:bodyPr>
          <a:lstStyle/>
          <a:p>
            <a:pPr algn="ctr"/>
            <a:r>
              <a:rPr lang="en-US" sz="9600" b="1" dirty="0">
                <a:effectLst/>
              </a:rPr>
              <a:t>Demo</a:t>
            </a:r>
            <a:endParaRPr lang="en-US" sz="9600" dirty="0"/>
          </a:p>
        </p:txBody>
      </p:sp>
      <p:sp>
        <p:nvSpPr>
          <p:cNvPr id="7" name="Title 5">
            <a:extLst>
              <a:ext uri="{FF2B5EF4-FFF2-40B4-BE49-F238E27FC236}">
                <a16:creationId xmlns:a16="http://schemas.microsoft.com/office/drawing/2014/main" id="{533397A3-8289-4FEE-B321-E375425A3B3B}"/>
              </a:ext>
            </a:extLst>
          </p:cNvPr>
          <p:cNvSpPr txBox="1">
            <a:spLocks/>
          </p:cNvSpPr>
          <p:nvPr/>
        </p:nvSpPr>
        <p:spPr>
          <a:xfrm>
            <a:off x="1141413" y="3657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25479289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37A2089-36F5-49F9-AE65-96D060ECF7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4750" y="90487"/>
            <a:ext cx="4762500" cy="667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8135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41FA01E-2DBF-45E2-AACC-305993FAA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WSL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43AB441-8230-44AD-A218-B449B5991F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3542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11919F2-B6B2-4450-A45E-40F9EC4A9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476500"/>
            <a:ext cx="9905998" cy="1905000"/>
          </a:xfrm>
        </p:spPr>
        <p:txBody>
          <a:bodyPr>
            <a:normAutofit/>
          </a:bodyPr>
          <a:lstStyle/>
          <a:p>
            <a:pPr algn="ctr"/>
            <a:r>
              <a:rPr lang="en-US" sz="9600" b="1" dirty="0">
                <a:effectLst/>
              </a:rPr>
              <a:t>Demo</a:t>
            </a:r>
            <a:endParaRPr lang="en-US" sz="9600" dirty="0"/>
          </a:p>
        </p:txBody>
      </p:sp>
      <p:sp>
        <p:nvSpPr>
          <p:cNvPr id="7" name="Title 5">
            <a:extLst>
              <a:ext uri="{FF2B5EF4-FFF2-40B4-BE49-F238E27FC236}">
                <a16:creationId xmlns:a16="http://schemas.microsoft.com/office/drawing/2014/main" id="{533397A3-8289-4FEE-B321-E375425A3B3B}"/>
              </a:ext>
            </a:extLst>
          </p:cNvPr>
          <p:cNvSpPr txBox="1">
            <a:spLocks/>
          </p:cNvSpPr>
          <p:nvPr/>
        </p:nvSpPr>
        <p:spPr>
          <a:xfrm>
            <a:off x="1141413" y="3657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41368669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41FA01E-2DBF-45E2-AACC-305993FAA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Writing Cross-Platform PowerShell on WSL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43AB441-8230-44AD-A218-B449B5991F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9605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11919F2-B6B2-4450-A45E-40F9EC4A9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476500"/>
            <a:ext cx="9905998" cy="1905000"/>
          </a:xfrm>
        </p:spPr>
        <p:txBody>
          <a:bodyPr>
            <a:normAutofit/>
          </a:bodyPr>
          <a:lstStyle/>
          <a:p>
            <a:pPr algn="ctr"/>
            <a:r>
              <a:rPr lang="en-US" sz="9600" b="1" dirty="0">
                <a:effectLst/>
              </a:rPr>
              <a:t>Demo</a:t>
            </a:r>
            <a:endParaRPr lang="en-US" sz="9600" dirty="0"/>
          </a:p>
        </p:txBody>
      </p:sp>
      <p:sp>
        <p:nvSpPr>
          <p:cNvPr id="7" name="Title 5">
            <a:extLst>
              <a:ext uri="{FF2B5EF4-FFF2-40B4-BE49-F238E27FC236}">
                <a16:creationId xmlns:a16="http://schemas.microsoft.com/office/drawing/2014/main" id="{533397A3-8289-4FEE-B321-E375425A3B3B}"/>
              </a:ext>
            </a:extLst>
          </p:cNvPr>
          <p:cNvSpPr txBox="1">
            <a:spLocks/>
          </p:cNvSpPr>
          <p:nvPr/>
        </p:nvSpPr>
        <p:spPr>
          <a:xfrm>
            <a:off x="1141413" y="3657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31844385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41FA01E-2DBF-45E2-AACC-305993FAA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Putting it to the test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43AB441-8230-44AD-A218-B449B5991F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9705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1F577D22-5C4F-4F47-BB15-A1B35D817E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4611" y="1845967"/>
            <a:ext cx="6982777" cy="4261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9C94817-D7F6-4059-9B21-8C0D77E595B0}"/>
              </a:ext>
            </a:extLst>
          </p:cNvPr>
          <p:cNvSpPr txBox="1"/>
          <p:nvPr/>
        </p:nvSpPr>
        <p:spPr>
          <a:xfrm>
            <a:off x="2386964" y="331470"/>
            <a:ext cx="74180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/>
              <a:t>Can it run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BC4A7A-309C-462F-9FAF-69A6DF8E8137}"/>
              </a:ext>
            </a:extLst>
          </p:cNvPr>
          <p:cNvSpPr txBox="1"/>
          <p:nvPr/>
        </p:nvSpPr>
        <p:spPr>
          <a:xfrm>
            <a:off x="9587388" y="2321004"/>
            <a:ext cx="1754175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800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810546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68B989A-D58C-4F84-B457-5F3734CFD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How many of you work with Linux?</a:t>
            </a:r>
          </a:p>
        </p:txBody>
      </p:sp>
    </p:spTree>
    <p:extLst>
      <p:ext uri="{BB962C8B-B14F-4D97-AF65-F5344CB8AC3E}">
        <p14:creationId xmlns:p14="http://schemas.microsoft.com/office/powerpoint/2010/main" val="16009364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059C4-9D6A-416C-8D12-7DAF43338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888" y="457200"/>
            <a:ext cx="3932237" cy="1600200"/>
          </a:xfrm>
        </p:spPr>
        <p:txBody>
          <a:bodyPr>
            <a:normAutofit/>
          </a:bodyPr>
          <a:lstStyle/>
          <a:p>
            <a:r>
              <a:rPr lang="en-US" sz="6600" dirty="0"/>
              <a:t>Why 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EBA0D-CA5A-4F90-A59E-A3EEEF8F81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79450"/>
            <a:ext cx="6172200" cy="5499100"/>
          </a:xfrm>
        </p:spPr>
        <p:txBody>
          <a:bodyPr>
            <a:normAutofit/>
          </a:bodyPr>
          <a:lstStyle/>
          <a:p>
            <a:r>
              <a:rPr lang="en-US" sz="2800" dirty="0"/>
              <a:t>Several different Open-Source variants</a:t>
            </a:r>
          </a:p>
          <a:p>
            <a:pPr lvl="1"/>
            <a:r>
              <a:rPr lang="en-US" sz="2400" dirty="0"/>
              <a:t>(I’m using </a:t>
            </a:r>
            <a:r>
              <a:rPr lang="en-US" sz="2400" dirty="0">
                <a:hlinkClick r:id="rId3"/>
              </a:rPr>
              <a:t>Chocolate Doom</a:t>
            </a:r>
            <a:r>
              <a:rPr lang="en-US" sz="2400" dirty="0"/>
              <a:t> engine with the </a:t>
            </a:r>
            <a:r>
              <a:rPr lang="en-US" sz="2400" dirty="0" err="1">
                <a:hlinkClick r:id="rId4"/>
              </a:rPr>
              <a:t>Freedoom</a:t>
            </a:r>
            <a:r>
              <a:rPr lang="en-US" sz="2400" dirty="0"/>
              <a:t> game assets)</a:t>
            </a:r>
          </a:p>
          <a:p>
            <a:pPr marL="457200" lvl="1" indent="0">
              <a:buNone/>
            </a:pPr>
            <a:endParaRPr lang="en-US" sz="2400" dirty="0"/>
          </a:p>
          <a:p>
            <a:r>
              <a:rPr lang="en-US" sz="2800" dirty="0"/>
              <a:t>Only compiles on Linux</a:t>
            </a:r>
          </a:p>
          <a:p>
            <a:pPr marL="457200" lvl="1" indent="0">
              <a:buNone/>
            </a:pPr>
            <a:endParaRPr lang="en-US" sz="2400" dirty="0"/>
          </a:p>
          <a:p>
            <a:r>
              <a:rPr lang="en-US" sz="2800" dirty="0"/>
              <a:t>It’s a great punchline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44918FFB-E8DE-495B-8F79-05143B7A61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862" y="2065142"/>
            <a:ext cx="4482287" cy="2735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AC720BB-27AA-46B6-A9BF-4DD8A31513B5}"/>
              </a:ext>
            </a:extLst>
          </p:cNvPr>
          <p:cNvSpPr txBox="1"/>
          <p:nvPr/>
        </p:nvSpPr>
        <p:spPr>
          <a:xfrm>
            <a:off x="0" y="6488668"/>
            <a:ext cx="11185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</a:t>
            </a:r>
            <a:r>
              <a:rPr lang="en-US" dirty="0">
                <a:hlinkClick r:id="rId6"/>
              </a:rPr>
              <a:t>https://github.com/id-Software/DOOM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41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11919F2-B6B2-4450-A45E-40F9EC4A9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476500"/>
            <a:ext cx="9905998" cy="1905000"/>
          </a:xfrm>
        </p:spPr>
        <p:txBody>
          <a:bodyPr>
            <a:normAutofit/>
          </a:bodyPr>
          <a:lstStyle/>
          <a:p>
            <a:pPr algn="ctr"/>
            <a:r>
              <a:rPr lang="en-US" sz="9600" b="1" dirty="0">
                <a:effectLst/>
              </a:rPr>
              <a:t>Demo</a:t>
            </a:r>
            <a:endParaRPr lang="en-US" sz="9600" dirty="0"/>
          </a:p>
        </p:txBody>
      </p:sp>
      <p:sp>
        <p:nvSpPr>
          <p:cNvPr id="7" name="Title 5">
            <a:extLst>
              <a:ext uri="{FF2B5EF4-FFF2-40B4-BE49-F238E27FC236}">
                <a16:creationId xmlns:a16="http://schemas.microsoft.com/office/drawing/2014/main" id="{533397A3-8289-4FEE-B321-E375425A3B3B}"/>
              </a:ext>
            </a:extLst>
          </p:cNvPr>
          <p:cNvSpPr txBox="1">
            <a:spLocks/>
          </p:cNvSpPr>
          <p:nvPr/>
        </p:nvSpPr>
        <p:spPr>
          <a:xfrm>
            <a:off x="1141413" y="3657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40268706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B822E3B-1AF6-43FA-90F9-E5E0D78762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You!!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F861B998-BA7C-4BD5-96B6-3CA391C12F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Slides and Code samples available at</a:t>
            </a:r>
          </a:p>
          <a:p>
            <a:r>
              <a:rPr lang="en-US" dirty="0">
                <a:hlinkClick r:id="rId3"/>
              </a:rPr>
              <a:t>https://github.com/devbyaccident/summit-2020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508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867CBE5-50B0-4E06-B061-A4B95758428C}"/>
              </a:ext>
            </a:extLst>
          </p:cNvPr>
          <p:cNvSpPr txBox="1"/>
          <p:nvPr/>
        </p:nvSpPr>
        <p:spPr>
          <a:xfrm>
            <a:off x="0" y="6257157"/>
            <a:ext cx="11185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</a:t>
            </a:r>
            <a:r>
              <a:rPr lang="en-US" dirty="0">
                <a:hlinkClick r:id="rId3"/>
              </a:rPr>
              <a:t>https://insights.stackoverflow.com/survey/2020#technology-platforms-professional-developers5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0E3806E-1D8A-4AA9-9199-2010EC53CE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5498" y="87868"/>
            <a:ext cx="8221004" cy="6216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94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867CBE5-50B0-4E06-B061-A4B95758428C}"/>
              </a:ext>
            </a:extLst>
          </p:cNvPr>
          <p:cNvSpPr txBox="1"/>
          <p:nvPr/>
        </p:nvSpPr>
        <p:spPr>
          <a:xfrm>
            <a:off x="0" y="6216134"/>
            <a:ext cx="11185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</a:t>
            </a:r>
            <a:r>
              <a:rPr lang="en-US" dirty="0">
                <a:hlinkClick r:id="rId3"/>
              </a:rPr>
              <a:t>https://insights.stackoverflow.com/survey/2020#technology-developers-primary-operating-systems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707ECEA-E3AA-44ED-8752-D5BCDB543C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212" y="87868"/>
            <a:ext cx="11077575" cy="610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457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D95E0B3-CBAC-4CAA-9D38-0154D27B9C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911" y="0"/>
            <a:ext cx="11384177" cy="639757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E771155-FCE2-4CAA-BA7F-46C9AB0D5E21}"/>
              </a:ext>
            </a:extLst>
          </p:cNvPr>
          <p:cNvSpPr txBox="1"/>
          <p:nvPr/>
        </p:nvSpPr>
        <p:spPr>
          <a:xfrm>
            <a:off x="0" y="6400800"/>
            <a:ext cx="11185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</a:t>
            </a:r>
            <a:r>
              <a:rPr lang="en-US" dirty="0">
                <a:hlinkClick r:id="rId4"/>
              </a:rPr>
              <a:t>State of the Shell - PSCONFEU 2020 - Keynote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978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1E8ED870-21B3-42B6-AD46-F8230FA32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DD4E8FE8-30FB-45BD-94D3-1ED01BA217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US" sz="3200" dirty="0"/>
              <a:t>Installing WSL</a:t>
            </a:r>
          </a:p>
          <a:p>
            <a:pPr lvl="1"/>
            <a:endParaRPr lang="en-US" sz="3000" dirty="0"/>
          </a:p>
          <a:p>
            <a:r>
              <a:rPr lang="en-US" sz="3200" dirty="0"/>
              <a:t>Advanced WSL</a:t>
            </a:r>
          </a:p>
          <a:p>
            <a:pPr lvl="1"/>
            <a:endParaRPr lang="en-US" sz="3000" dirty="0"/>
          </a:p>
          <a:p>
            <a:r>
              <a:rPr lang="en-US" sz="3200" dirty="0"/>
              <a:t>Writing Cross-Platform PowerShell on WSL</a:t>
            </a:r>
          </a:p>
          <a:p>
            <a:pPr lvl="1"/>
            <a:endParaRPr lang="en-US" sz="3000" dirty="0"/>
          </a:p>
          <a:p>
            <a:r>
              <a:rPr lang="en-US" sz="3200" dirty="0"/>
              <a:t>Putting WSL to the test</a:t>
            </a:r>
          </a:p>
        </p:txBody>
      </p:sp>
    </p:spTree>
    <p:extLst>
      <p:ext uri="{BB962C8B-B14F-4D97-AF65-F5344CB8AC3E}">
        <p14:creationId xmlns:p14="http://schemas.microsoft.com/office/powerpoint/2010/main" val="11028430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41FA01E-2DBF-45E2-AACC-305993FAA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WSL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43AB441-8230-44AD-A218-B449B5991F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7566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11919F2-B6B2-4450-A45E-40F9EC4A9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66825"/>
            <a:ext cx="9905998" cy="1905000"/>
          </a:xfrm>
        </p:spPr>
        <p:txBody>
          <a:bodyPr>
            <a:normAutofit/>
          </a:bodyPr>
          <a:lstStyle/>
          <a:p>
            <a:pPr algn="ctr"/>
            <a:r>
              <a:rPr lang="en-US" sz="9600" b="1" dirty="0" err="1">
                <a:effectLst/>
              </a:rPr>
              <a:t>Wsl</a:t>
            </a:r>
            <a:r>
              <a:rPr lang="en-US" sz="9600" b="1" dirty="0">
                <a:effectLst/>
              </a:rPr>
              <a:t>  – –install</a:t>
            </a:r>
            <a:endParaRPr lang="en-US" sz="9600" dirty="0"/>
          </a:p>
        </p:txBody>
      </p:sp>
      <p:sp>
        <p:nvSpPr>
          <p:cNvPr id="7" name="Title 5">
            <a:extLst>
              <a:ext uri="{FF2B5EF4-FFF2-40B4-BE49-F238E27FC236}">
                <a16:creationId xmlns:a16="http://schemas.microsoft.com/office/drawing/2014/main" id="{533397A3-8289-4FEE-B321-E375425A3B3B}"/>
              </a:ext>
            </a:extLst>
          </p:cNvPr>
          <p:cNvSpPr txBox="1">
            <a:spLocks/>
          </p:cNvSpPr>
          <p:nvPr/>
        </p:nvSpPr>
        <p:spPr>
          <a:xfrm>
            <a:off x="1141413" y="3657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7200" b="1" dirty="0">
                <a:effectLst/>
              </a:rPr>
              <a:t>(Coming soon)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3087251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DD4E8FE8-30FB-45BD-94D3-1ED01BA217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175" y="609602"/>
            <a:ext cx="7485063" cy="5181600"/>
          </a:xfrm>
        </p:spPr>
        <p:txBody>
          <a:bodyPr anchor="ctr">
            <a:normAutofit/>
          </a:bodyPr>
          <a:lstStyle/>
          <a:p>
            <a:r>
              <a:rPr lang="en-US" sz="3200" dirty="0"/>
              <a:t>Enable Features</a:t>
            </a:r>
          </a:p>
          <a:p>
            <a:pPr lvl="1"/>
            <a:r>
              <a:rPr lang="en-US" sz="3000" dirty="0">
                <a:effectLst/>
              </a:rPr>
              <a:t>Microsoft-Windows-Subsystem-Linux</a:t>
            </a:r>
          </a:p>
          <a:p>
            <a:pPr lvl="1"/>
            <a:r>
              <a:rPr lang="en-US" sz="3000" dirty="0" err="1">
                <a:effectLst/>
              </a:rPr>
              <a:t>VirtualMachinePlatform</a:t>
            </a:r>
            <a:endParaRPr lang="en-US" sz="3000" dirty="0">
              <a:effectLst/>
            </a:endParaRPr>
          </a:p>
          <a:p>
            <a:endParaRPr lang="en-US" sz="3200" dirty="0">
              <a:effectLst/>
            </a:endParaRPr>
          </a:p>
          <a:p>
            <a:r>
              <a:rPr lang="en-US" sz="3200" dirty="0"/>
              <a:t>Set WSL2 as default</a:t>
            </a:r>
          </a:p>
          <a:p>
            <a:pPr lvl="1"/>
            <a:r>
              <a:rPr lang="en-US" sz="3000" dirty="0" err="1"/>
              <a:t>wsl</a:t>
            </a:r>
            <a:r>
              <a:rPr lang="en-US" sz="3000" dirty="0"/>
              <a:t> --set-default-version 2</a:t>
            </a:r>
          </a:p>
        </p:txBody>
      </p:sp>
    </p:spTree>
    <p:extLst>
      <p:ext uri="{BB962C8B-B14F-4D97-AF65-F5344CB8AC3E}">
        <p14:creationId xmlns:p14="http://schemas.microsoft.com/office/powerpoint/2010/main" val="20258233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31912</TotalTime>
  <Words>558</Words>
  <Application>Microsoft Office PowerPoint</Application>
  <PresentationFormat>Widescreen</PresentationFormat>
  <Paragraphs>88</Paragraphs>
  <Slides>22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Century Gothic</vt:lpstr>
      <vt:lpstr>Mesh</vt:lpstr>
      <vt:lpstr>WSL While You Work:  Using PowerShell in a cross-platform world</vt:lpstr>
      <vt:lpstr>How many of you work with Linux?</vt:lpstr>
      <vt:lpstr>PowerPoint Presentation</vt:lpstr>
      <vt:lpstr>PowerPoint Presentation</vt:lpstr>
      <vt:lpstr>PowerPoint Presentation</vt:lpstr>
      <vt:lpstr>PowerPoint Presentation</vt:lpstr>
      <vt:lpstr>Installing WSL</vt:lpstr>
      <vt:lpstr>Wsl  – –install</vt:lpstr>
      <vt:lpstr>PowerPoint Presentation</vt:lpstr>
      <vt:lpstr>A Tale of two WSL versions…</vt:lpstr>
      <vt:lpstr>PowerPoint Presentation</vt:lpstr>
      <vt:lpstr>Demo</vt:lpstr>
      <vt:lpstr>PowerPoint Presentation</vt:lpstr>
      <vt:lpstr>Advanced WSL</vt:lpstr>
      <vt:lpstr>Demo</vt:lpstr>
      <vt:lpstr>Writing Cross-Platform PowerShell on WSL</vt:lpstr>
      <vt:lpstr>Demo</vt:lpstr>
      <vt:lpstr>Putting it to the test</vt:lpstr>
      <vt:lpstr>PowerPoint Presentation</vt:lpstr>
      <vt:lpstr>Why use</vt:lpstr>
      <vt:lpstr>Demo</vt:lpstr>
      <vt:lpstr>Thank You!!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Donald Jones</dc:creator>
  <cp:lastModifiedBy>Chris Blackden</cp:lastModifiedBy>
  <cp:revision>105</cp:revision>
  <dcterms:created xsi:type="dcterms:W3CDTF">2017-08-03T21:53:21Z</dcterms:created>
  <dcterms:modified xsi:type="dcterms:W3CDTF">2020-06-28T18:01:22Z</dcterms:modified>
</cp:coreProperties>
</file>