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27"/>
  </p:notesMasterIdLst>
  <p:sldIdLst>
    <p:sldId id="257" r:id="rId2"/>
    <p:sldId id="278" r:id="rId3"/>
    <p:sldId id="272" r:id="rId4"/>
    <p:sldId id="277" r:id="rId5"/>
    <p:sldId id="289" r:id="rId6"/>
    <p:sldId id="269" r:id="rId7"/>
    <p:sldId id="301" r:id="rId8"/>
    <p:sldId id="285" r:id="rId9"/>
    <p:sldId id="302" r:id="rId10"/>
    <p:sldId id="290" r:id="rId11"/>
    <p:sldId id="292" r:id="rId12"/>
    <p:sldId id="300" r:id="rId13"/>
    <p:sldId id="304" r:id="rId14"/>
    <p:sldId id="280" r:id="rId15"/>
    <p:sldId id="294" r:id="rId16"/>
    <p:sldId id="275" r:id="rId17"/>
    <p:sldId id="287" r:id="rId18"/>
    <p:sldId id="296" r:id="rId19"/>
    <p:sldId id="288" r:id="rId20"/>
    <p:sldId id="297" r:id="rId21"/>
    <p:sldId id="295" r:id="rId22"/>
    <p:sldId id="270" r:id="rId23"/>
    <p:sldId id="274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3045" autoAdjust="0"/>
  </p:normalViewPr>
  <p:slideViewPr>
    <p:cSldViewPr snapToGrid="0" snapToObjects="1">
      <p:cViewPr varScale="1">
        <p:scale>
          <a:sx n="55" d="100"/>
          <a:sy n="55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D04D56-70FC-4132-ACB5-252677B3C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EFE60-895C-4EB0-A196-B81C15917E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D2CB-712E-4974-BDCA-26CEF4B455E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E22203-0AA0-4981-8B64-58B1EEB1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DF4BCD-0021-4A7D-82FF-F00C7A5F5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1A63-8746-46D5-A213-2CE9E01C7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5AE-571F-456E-A2DE-C34C33281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2ACE-C42E-4E21-A434-07CD4B1612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the-windows-subsystem-for-linux-build-2020-summary/#wsl-instal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https://github.com/microsoft/WSL2-Linux-Kernel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3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install using the store, but I like the command line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8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only one way to know if WSL will last the test of time. It’s a well-known trial that has been the go-to for testing new technologies for over 25 years…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8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Doom source code was open-sourced in 1997. The Windows version could never be released due to a copyright issue with one of the sound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as your primary system or developing for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9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3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numbers as high as 96% of servers that professional developers worked on were Linux servers, but couldn’t verify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more than half of the market is using a Unix-based system for development. No doubt that helped influence Microsoft when they made PowerShell open-source,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BB777-A9AD-4BD7-8BE1-DD46067A6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 seems like it worked out. This slide shows the startups for PowerShell from different operating systems as shown in the PSCONFEU Keynote. Clearly making PowerShell cross-platform was a good move, but then the question becomes how to make the developer experience better on Windows?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announced at MS Build 2020, but it’s not GA yet…</a:t>
            </a:r>
          </a:p>
          <a:p>
            <a:r>
              <a:rPr lang="en-US" dirty="0">
                <a:hlinkClick r:id="rId3"/>
              </a:rPr>
              <a:t>https://devblogs.microsoft.com/commandline/the-windows-subsystem-for-linux-build-2020-summary/#wsl-install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B2ACE-C42E-4E21-A434-07CD4B1612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9F2989-149D-49BF-82F0-9DF0A6E83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4596336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35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7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3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EEC182-EB5B-4A84-B826-DD92F3BB0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253460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8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78447-010E-4FE6-ABE2-87D86D8D8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</a:blip>
          <a:stretch>
            <a:fillRect/>
          </a:stretch>
        </p:blipFill>
        <p:spPr>
          <a:xfrm>
            <a:off x="8610600" y="4614484"/>
            <a:ext cx="3440778" cy="15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asmaurer.ch/2019/06/install-wsl-2-on-windows-1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-doom/chocolate-do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id-Software/DOOM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freedoom.github.io/download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byaccident/summit-202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platforms-professional-developers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#technology-developers-primary-operating-syste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FDaFQHD_yi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6D2A9-334F-F345-8DAE-BCEDCAB1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WSL While You Work: 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Writing cross-platform PowerShell on the same platform</a:t>
            </a:r>
            <a:endParaRPr lang="en-US" dirty="0"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1BA4CC-620A-184A-97B9-E9AB793A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123" y="522635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Chris Blackden</a:t>
            </a:r>
          </a:p>
          <a:p>
            <a:r>
              <a:rPr lang="en-US" sz="2000" dirty="0">
                <a:cs typeface="Calibri"/>
              </a:rPr>
              <a:t>@DevByAccident</a:t>
            </a:r>
            <a:endParaRPr lang="en-US" sz="32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C1510-DF20-4CE3-AACF-F1A1A6C8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4269729"/>
            <a:ext cx="2438400" cy="2438400"/>
          </a:xfrm>
          <a:prstGeom prst="rect">
            <a:avLst/>
          </a:prstGeom>
        </p:spPr>
      </p:pic>
      <p:pic>
        <p:nvPicPr>
          <p:cNvPr id="1026" name="Picture 2" descr="Penguins - Varmints! - 7 - Blazing Caribou Studios">
            <a:extLst>
              <a:ext uri="{FF2B5EF4-FFF2-40B4-BE49-F238E27FC236}">
                <a16:creationId xmlns:a16="http://schemas.microsoft.com/office/drawing/2014/main" id="{8C38E683-3C88-4BF4-AC18-D22787E7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" y="4521554"/>
            <a:ext cx="1658867" cy="19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6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>
                <a:effectLst/>
              </a:rPr>
              <a:t>Wsl</a:t>
            </a:r>
            <a:r>
              <a:rPr lang="en-US" sz="9600" b="1" dirty="0">
                <a:effectLst/>
              </a:rPr>
              <a:t>  – –install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dirty="0">
                <a:effectLst/>
              </a:rPr>
              <a:t>(Coming soon)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72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09602"/>
            <a:ext cx="7485063" cy="51816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Enable Features</a:t>
            </a:r>
          </a:p>
          <a:p>
            <a:pPr lvl="1"/>
            <a:r>
              <a:rPr lang="en-US" sz="3000" dirty="0">
                <a:effectLst/>
              </a:rPr>
              <a:t>Microsoft-Windows-Subsystem-Linux</a:t>
            </a:r>
          </a:p>
          <a:p>
            <a:pPr lvl="1"/>
            <a:r>
              <a:rPr lang="en-US" sz="3000" dirty="0" err="1">
                <a:effectLst/>
              </a:rPr>
              <a:t>VirtualMachinePlatform</a:t>
            </a:r>
            <a:endParaRPr lang="en-US" sz="3000" dirty="0">
              <a:effectLst/>
            </a:endParaRPr>
          </a:p>
          <a:p>
            <a:endParaRPr lang="en-US" sz="3200" dirty="0">
              <a:effectLst/>
            </a:endParaRPr>
          </a:p>
          <a:p>
            <a:r>
              <a:rPr lang="en-US" sz="3200" dirty="0"/>
              <a:t>Set WSL2 as default</a:t>
            </a:r>
          </a:p>
          <a:p>
            <a:pPr lvl="1"/>
            <a:r>
              <a:rPr lang="en-US" sz="3000" dirty="0" err="1"/>
              <a:t>wsl</a:t>
            </a:r>
            <a:r>
              <a:rPr lang="en-US" sz="3000" dirty="0"/>
              <a:t> --set-default-version 2</a:t>
            </a:r>
          </a:p>
        </p:txBody>
      </p:sp>
    </p:spTree>
    <p:extLst>
      <p:ext uri="{BB962C8B-B14F-4D97-AF65-F5344CB8AC3E}">
        <p14:creationId xmlns:p14="http://schemas.microsoft.com/office/powerpoint/2010/main" val="202582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F8AABA-2EAD-4FFE-9971-340B1667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133"/>
            <a:ext cx="9905998" cy="940067"/>
          </a:xfrm>
        </p:spPr>
        <p:txBody>
          <a:bodyPr>
            <a:normAutofit/>
          </a:bodyPr>
          <a:lstStyle/>
          <a:p>
            <a:r>
              <a:rPr lang="en-US" sz="4000" dirty="0"/>
              <a:t>A Tale of two WSL versions…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ADCA-884B-4C55-AFB8-6CCADA09E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2" y="2187670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through a “pico-driver”</a:t>
            </a:r>
          </a:p>
          <a:p>
            <a:r>
              <a:rPr lang="en-US" sz="2400" dirty="0"/>
              <a:t>Uses same components as host operating system</a:t>
            </a:r>
          </a:p>
          <a:p>
            <a:r>
              <a:rPr lang="en-US" sz="2400" dirty="0"/>
              <a:t>No Linux kernel, just a translation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112C28-36DE-409F-B7AE-8F641744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87671"/>
            <a:ext cx="4876800" cy="4241533"/>
          </a:xfrm>
        </p:spPr>
        <p:txBody>
          <a:bodyPr>
            <a:normAutofit/>
          </a:bodyPr>
          <a:lstStyle/>
          <a:p>
            <a:r>
              <a:rPr lang="en-US" sz="2400" dirty="0"/>
              <a:t>Runs commands natively</a:t>
            </a:r>
          </a:p>
          <a:p>
            <a:r>
              <a:rPr lang="en-US" sz="2400" dirty="0"/>
              <a:t>Runs smaller, virtualized components</a:t>
            </a:r>
          </a:p>
          <a:p>
            <a:r>
              <a:rPr lang="en-US" sz="2400" dirty="0"/>
              <a:t>Linux kernel gets updated with Windows Updates</a:t>
            </a:r>
          </a:p>
          <a:p>
            <a:r>
              <a:rPr lang="en-US" sz="2400" dirty="0"/>
              <a:t>4x-5x faster than WSL1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68D3DD4-8E95-4023-B5F7-FEC25CD72182}"/>
              </a:ext>
            </a:extLst>
          </p:cNvPr>
          <p:cNvSpPr txBox="1">
            <a:spLocks/>
          </p:cNvSpPr>
          <p:nvPr/>
        </p:nvSpPr>
        <p:spPr>
          <a:xfrm>
            <a:off x="9890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1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304FCE8-C4C6-4063-BD3D-CA28B3C9C8EC}"/>
              </a:ext>
            </a:extLst>
          </p:cNvPr>
          <p:cNvSpPr txBox="1">
            <a:spLocks/>
          </p:cNvSpPr>
          <p:nvPr/>
        </p:nvSpPr>
        <p:spPr>
          <a:xfrm>
            <a:off x="58658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WSL 2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C919F29-4D75-464A-8501-240AB6EB1319}"/>
              </a:ext>
            </a:extLst>
          </p:cNvPr>
          <p:cNvSpPr txBox="1">
            <a:spLocks/>
          </p:cNvSpPr>
          <p:nvPr/>
        </p:nvSpPr>
        <p:spPr>
          <a:xfrm>
            <a:off x="1143002" y="2187669"/>
            <a:ext cx="4876800" cy="424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trike="dblStrike" dirty="0"/>
              <a:t>Runs commands through a “pico-driver”</a:t>
            </a:r>
          </a:p>
          <a:p>
            <a:r>
              <a:rPr lang="en-US" sz="2400" strike="dblStrike" dirty="0"/>
              <a:t>Uses same components as host operating system</a:t>
            </a:r>
          </a:p>
          <a:p>
            <a:r>
              <a:rPr lang="en-US" sz="2400" strike="dblStrike" dirty="0"/>
              <a:t>No Linux kernel, just a translation layer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FB6E32E-8DF2-4076-AD1B-F6BDAC6B5D84}"/>
              </a:ext>
            </a:extLst>
          </p:cNvPr>
          <p:cNvSpPr txBox="1">
            <a:spLocks/>
          </p:cNvSpPr>
          <p:nvPr/>
        </p:nvSpPr>
        <p:spPr>
          <a:xfrm>
            <a:off x="989012" y="1402181"/>
            <a:ext cx="4876800" cy="78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trike="dblStrike" dirty="0"/>
              <a:t>WSL 1</a:t>
            </a:r>
          </a:p>
        </p:txBody>
      </p:sp>
    </p:spTree>
    <p:extLst>
      <p:ext uri="{BB962C8B-B14F-4D97-AF65-F5344CB8AC3E}">
        <p14:creationId xmlns:p14="http://schemas.microsoft.com/office/powerpoint/2010/main" val="2853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97045-BE6A-44ED-A0B7-ADEE66BA2E61}"/>
              </a:ext>
            </a:extLst>
          </p:cNvPr>
          <p:cNvSpPr/>
          <p:nvPr/>
        </p:nvSpPr>
        <p:spPr>
          <a:xfrm>
            <a:off x="330200" y="5147733"/>
            <a:ext cx="11531600" cy="1134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14BA7-0F39-45EB-B87A-34F193A825B6}"/>
              </a:ext>
            </a:extLst>
          </p:cNvPr>
          <p:cNvSpPr/>
          <p:nvPr/>
        </p:nvSpPr>
        <p:spPr>
          <a:xfrm>
            <a:off x="4821763" y="3074855"/>
            <a:ext cx="2548467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42077-D0EF-4ECF-811D-A49EA4FD98F8}"/>
              </a:ext>
            </a:extLst>
          </p:cNvPr>
          <p:cNvSpPr/>
          <p:nvPr/>
        </p:nvSpPr>
        <p:spPr>
          <a:xfrm>
            <a:off x="4821762" y="921412"/>
            <a:ext cx="2548467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88D28-D5B8-4983-92D9-6B578EF79E31}"/>
              </a:ext>
            </a:extLst>
          </p:cNvPr>
          <p:cNvSpPr/>
          <p:nvPr/>
        </p:nvSpPr>
        <p:spPr>
          <a:xfrm>
            <a:off x="679451" y="3074855"/>
            <a:ext cx="2548467" cy="127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7354D-AC15-42A7-92CE-04848DD42C9C}"/>
              </a:ext>
            </a:extLst>
          </p:cNvPr>
          <p:cNvSpPr/>
          <p:nvPr/>
        </p:nvSpPr>
        <p:spPr>
          <a:xfrm>
            <a:off x="679450" y="921412"/>
            <a:ext cx="2548467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50810-F57D-477C-A9F8-6E22036E1B73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5996" y="2191412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47EA1B-CED3-4120-8D5E-B9EB1B71780D}"/>
              </a:ext>
            </a:extLst>
          </p:cNvPr>
          <p:cNvCxnSpPr/>
          <p:nvPr/>
        </p:nvCxnSpPr>
        <p:spPr>
          <a:xfrm>
            <a:off x="1968502" y="2191412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A6BFD6-CCEF-431E-A8D5-98C1AA72F1E3}"/>
              </a:ext>
            </a:extLst>
          </p:cNvPr>
          <p:cNvCxnSpPr>
            <a:cxnSpLocks/>
          </p:cNvCxnSpPr>
          <p:nvPr/>
        </p:nvCxnSpPr>
        <p:spPr>
          <a:xfrm>
            <a:off x="2010835" y="4250266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DF6AED-9C2D-4665-B7D7-43757FD955D3}"/>
              </a:ext>
            </a:extLst>
          </p:cNvPr>
          <p:cNvCxnSpPr/>
          <p:nvPr/>
        </p:nvCxnSpPr>
        <p:spPr>
          <a:xfrm>
            <a:off x="6095993" y="4264290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B15439-4535-49D8-ABB1-26E613D4092E}"/>
              </a:ext>
            </a:extLst>
          </p:cNvPr>
          <p:cNvSpPr/>
          <p:nvPr/>
        </p:nvSpPr>
        <p:spPr>
          <a:xfrm>
            <a:off x="9013728" y="3074855"/>
            <a:ext cx="2548467" cy="127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974F92-D58D-4EB9-820E-6AF02C04CFD7}"/>
              </a:ext>
            </a:extLst>
          </p:cNvPr>
          <p:cNvSpPr/>
          <p:nvPr/>
        </p:nvSpPr>
        <p:spPr>
          <a:xfrm>
            <a:off x="9013727" y="921412"/>
            <a:ext cx="2548467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Alpine Linux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4983DD-7A0A-430F-89EA-E8D4227219DF}"/>
              </a:ext>
            </a:extLst>
          </p:cNvPr>
          <p:cNvCxnSpPr/>
          <p:nvPr/>
        </p:nvCxnSpPr>
        <p:spPr>
          <a:xfrm>
            <a:off x="10287959" y="2164557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5E3F7-946A-438D-9B79-F215829D9A27}"/>
              </a:ext>
            </a:extLst>
          </p:cNvPr>
          <p:cNvCxnSpPr/>
          <p:nvPr/>
        </p:nvCxnSpPr>
        <p:spPr>
          <a:xfrm>
            <a:off x="10287958" y="4291145"/>
            <a:ext cx="1" cy="8834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A53594-FA30-4A4E-8908-A291468A18F0}"/>
              </a:ext>
            </a:extLst>
          </p:cNvPr>
          <p:cNvSpPr txBox="1"/>
          <p:nvPr/>
        </p:nvSpPr>
        <p:spPr>
          <a:xfrm>
            <a:off x="0" y="6420657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https://www.thomasmaurer.ch/2019/06/install-wsl-2-on-windows-10/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337AE4-D178-4546-9EA8-374233DAE99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227917" y="1556412"/>
            <a:ext cx="1593845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F45D7B-C93F-4CCE-A4D9-4A4B118DA9AC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>
            <a:off x="7370229" y="1556412"/>
            <a:ext cx="1643498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2183FE-4EC8-49E0-A1AA-F97B962985B5}"/>
              </a:ext>
            </a:extLst>
          </p:cNvPr>
          <p:cNvSpPr/>
          <p:nvPr/>
        </p:nvSpPr>
        <p:spPr>
          <a:xfrm>
            <a:off x="139706" y="575732"/>
            <a:ext cx="3820386" cy="411056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21956D-DD5F-4B8C-81F1-DDD6A9649B71}"/>
              </a:ext>
            </a:extLst>
          </p:cNvPr>
          <p:cNvSpPr/>
          <p:nvPr/>
        </p:nvSpPr>
        <p:spPr>
          <a:xfrm>
            <a:off x="8231895" y="558800"/>
            <a:ext cx="3820386" cy="420370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41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FE88C-B09D-4C2E-A2B4-E889A87C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1218938" y="76200"/>
            <a:ext cx="9754124" cy="6705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8AF5B-FABE-498D-B909-61C489C970B9}"/>
              </a:ext>
            </a:extLst>
          </p:cNvPr>
          <p:cNvSpPr/>
          <p:nvPr/>
        </p:nvSpPr>
        <p:spPr>
          <a:xfrm>
            <a:off x="4190034" y="3970116"/>
            <a:ext cx="1423687" cy="2349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7D2A2-24B9-4483-AD49-99F366F150F4}"/>
              </a:ext>
            </a:extLst>
          </p:cNvPr>
          <p:cNvSpPr/>
          <p:nvPr/>
        </p:nvSpPr>
        <p:spPr>
          <a:xfrm>
            <a:off x="7016185" y="3970115"/>
            <a:ext cx="1423687" cy="2349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792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7A2089-36F5-49F9-AE65-96D060EC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90487"/>
            <a:ext cx="47625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368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Cross-Platform PowerShell on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B989A-D58C-4F84-B457-5F3734CF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many of you work with Linux?</a:t>
            </a:r>
          </a:p>
        </p:txBody>
      </p:sp>
    </p:spTree>
    <p:extLst>
      <p:ext uri="{BB962C8B-B14F-4D97-AF65-F5344CB8AC3E}">
        <p14:creationId xmlns:p14="http://schemas.microsoft.com/office/powerpoint/2010/main" val="160093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8443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to the test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577D22-5C4F-4F47-BB15-A1B35D81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1" y="1845967"/>
            <a:ext cx="6982777" cy="42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94817-D7F6-4059-9B21-8C0D77E595B0}"/>
              </a:ext>
            </a:extLst>
          </p:cNvPr>
          <p:cNvSpPr txBox="1"/>
          <p:nvPr/>
        </p:nvSpPr>
        <p:spPr>
          <a:xfrm>
            <a:off x="2386964" y="331470"/>
            <a:ext cx="741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Can it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C4A7A-309C-462F-9FAF-69A6DF8E8137}"/>
              </a:ext>
            </a:extLst>
          </p:cNvPr>
          <p:cNvSpPr txBox="1"/>
          <p:nvPr/>
        </p:nvSpPr>
        <p:spPr>
          <a:xfrm>
            <a:off x="9587388" y="2321004"/>
            <a:ext cx="1754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54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59C4-9D6A-416C-8D12-7DAF4333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sz="6600" dirty="0"/>
              <a:t>Why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BA0D-CA5A-4F90-A59E-A3EEEF8F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79450"/>
            <a:ext cx="6172200" cy="5499100"/>
          </a:xfrm>
        </p:spPr>
        <p:txBody>
          <a:bodyPr>
            <a:normAutofit/>
          </a:bodyPr>
          <a:lstStyle/>
          <a:p>
            <a:r>
              <a:rPr lang="en-US" sz="2800" dirty="0"/>
              <a:t>Several different Open-Source variants</a:t>
            </a:r>
          </a:p>
          <a:p>
            <a:pPr lvl="1"/>
            <a:r>
              <a:rPr lang="en-US" sz="2400" dirty="0"/>
              <a:t>(I’m using </a:t>
            </a:r>
            <a:r>
              <a:rPr lang="en-US" sz="2400" dirty="0">
                <a:hlinkClick r:id="rId3"/>
              </a:rPr>
              <a:t>Chocolate Doom</a:t>
            </a:r>
            <a:r>
              <a:rPr lang="en-US" sz="2400" dirty="0"/>
              <a:t> engine with the </a:t>
            </a:r>
            <a:r>
              <a:rPr lang="en-US" sz="2400" dirty="0" err="1">
                <a:hlinkClick r:id="rId4"/>
              </a:rPr>
              <a:t>Freedoom</a:t>
            </a:r>
            <a:r>
              <a:rPr lang="en-US" sz="2400" dirty="0"/>
              <a:t> game assets)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Only compiles on Linux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It’s a great punchline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918FFB-E8DE-495B-8F79-05143B7A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2" y="2065142"/>
            <a:ext cx="4482287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720BB-27AA-46B6-A9BF-4DD8A31513B5}"/>
              </a:ext>
            </a:extLst>
          </p:cNvPr>
          <p:cNvSpPr txBox="1"/>
          <p:nvPr/>
        </p:nvSpPr>
        <p:spPr>
          <a:xfrm>
            <a:off x="0" y="6488668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6"/>
              </a:rPr>
              <a:t>https://github.com/id-Software/DOOM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919F2-B6B2-4450-A45E-40F9EC4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/>
              </a:rPr>
              <a:t>Demo</a:t>
            </a:r>
            <a:endParaRPr lang="en-US" sz="9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3397A3-8289-4FEE-B321-E375425A3B3B}"/>
              </a:ext>
            </a:extLst>
          </p:cNvPr>
          <p:cNvSpPr txBox="1">
            <a:spLocks/>
          </p:cNvSpPr>
          <p:nvPr/>
        </p:nvSpPr>
        <p:spPr>
          <a:xfrm>
            <a:off x="1141413" y="3657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687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22E3B-1AF6-43FA-90F9-E5E0D7876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61B998-BA7C-4BD5-96B6-3CA391C12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and Code samples available at</a:t>
            </a:r>
          </a:p>
          <a:p>
            <a:r>
              <a:rPr lang="en-US" dirty="0">
                <a:hlinkClick r:id="rId3"/>
              </a:rPr>
              <a:t>https://github.com/devbyaccident/summit-2020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57157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https://insights.stackoverflow.com/survey/2020#technology-platforms-professional-developers5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3806E-1D8A-4AA9-9199-2010EC53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8" y="87868"/>
            <a:ext cx="8221004" cy="6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7CBE5-50B0-4E06-B061-A4B95758428C}"/>
              </a:ext>
            </a:extLst>
          </p:cNvPr>
          <p:cNvSpPr txBox="1"/>
          <p:nvPr/>
        </p:nvSpPr>
        <p:spPr>
          <a:xfrm>
            <a:off x="0" y="6216134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https://insights.stackoverflow.com/survey/2020#technology-developers-primary-operating-systems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7ECEA-E3AA-44ED-8752-D5BCDB54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87868"/>
            <a:ext cx="110775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5E0B3-CBAC-4CAA-9D38-0154D27B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0"/>
            <a:ext cx="11384177" cy="639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71155-FCE2-4CAA-BA7F-46C9AB0D5E21}"/>
              </a:ext>
            </a:extLst>
          </p:cNvPr>
          <p:cNvSpPr txBox="1"/>
          <p:nvPr/>
        </p:nvSpPr>
        <p:spPr>
          <a:xfrm>
            <a:off x="0" y="6400800"/>
            <a:ext cx="11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State of the Shell - PSCONFEU 2020 - Keynote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8ED870-21B3-42B6-AD46-F8230FA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WSL 101</a:t>
            </a:r>
          </a:p>
          <a:p>
            <a:pPr lvl="1"/>
            <a:endParaRPr lang="en-US" sz="3000" dirty="0"/>
          </a:p>
          <a:p>
            <a:r>
              <a:rPr lang="en-US" sz="3200" dirty="0"/>
              <a:t>Advanced WSL</a:t>
            </a:r>
          </a:p>
          <a:p>
            <a:pPr lvl="1"/>
            <a:endParaRPr lang="en-US" sz="3000" dirty="0"/>
          </a:p>
          <a:p>
            <a:r>
              <a:rPr lang="en-US" sz="3200" dirty="0"/>
              <a:t>Writing Cross-Platform PowerShell on WSL</a:t>
            </a:r>
          </a:p>
          <a:p>
            <a:pPr lvl="1"/>
            <a:endParaRPr lang="en-US" sz="3000" dirty="0"/>
          </a:p>
          <a:p>
            <a:r>
              <a:rPr lang="en-US" sz="3200" dirty="0"/>
              <a:t>Putting WSL to the test</a:t>
            </a:r>
          </a:p>
        </p:txBody>
      </p:sp>
    </p:spTree>
    <p:extLst>
      <p:ext uri="{BB962C8B-B14F-4D97-AF65-F5344CB8AC3E}">
        <p14:creationId xmlns:p14="http://schemas.microsoft.com/office/powerpoint/2010/main" val="11028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8ED870-21B3-42B6-AD46-F8230FA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4E8FE8-30FB-45BD-94D3-1ED01BA2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Installing WSL</a:t>
            </a:r>
          </a:p>
          <a:p>
            <a:pPr lvl="1"/>
            <a:endParaRPr lang="en-US" sz="3000" dirty="0"/>
          </a:p>
          <a:p>
            <a:r>
              <a:rPr lang="en-US" sz="3200" dirty="0"/>
              <a:t>Advanced WSL</a:t>
            </a:r>
          </a:p>
          <a:p>
            <a:pPr lvl="1"/>
            <a:endParaRPr lang="en-US" sz="3000" dirty="0"/>
          </a:p>
          <a:p>
            <a:r>
              <a:rPr lang="en-US" sz="3200" dirty="0"/>
              <a:t>Writing Cross-Platform PowerShell on WSL</a:t>
            </a:r>
          </a:p>
          <a:p>
            <a:pPr lvl="1"/>
            <a:endParaRPr lang="en-US" sz="3000" dirty="0"/>
          </a:p>
          <a:p>
            <a:r>
              <a:rPr lang="en-US" sz="3200" dirty="0"/>
              <a:t>Putting WSL to the test</a:t>
            </a:r>
          </a:p>
        </p:txBody>
      </p:sp>
    </p:spTree>
    <p:extLst>
      <p:ext uri="{BB962C8B-B14F-4D97-AF65-F5344CB8AC3E}">
        <p14:creationId xmlns:p14="http://schemas.microsoft.com/office/powerpoint/2010/main" val="39059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 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1FA01E-2DBF-45E2-AACC-305993F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WSL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B441-8230-44AD-A218-B449B599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5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35922</TotalTime>
  <Words>621</Words>
  <Application>Microsoft Office PowerPoint</Application>
  <PresentationFormat>Widescreen</PresentationFormat>
  <Paragraphs>109</Paragraphs>
  <Slides>25</Slides>
  <Notes>21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Mesh</vt:lpstr>
      <vt:lpstr>WSL While You Work:   Writing cross-platform PowerShell on the same platform</vt:lpstr>
      <vt:lpstr>How many of you work with Linux?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WSL 101</vt:lpstr>
      <vt:lpstr>Installing WSL</vt:lpstr>
      <vt:lpstr>Wsl  – –install</vt:lpstr>
      <vt:lpstr>PowerPoint Presentation</vt:lpstr>
      <vt:lpstr>A Tale of two WSL versions…</vt:lpstr>
      <vt:lpstr>PowerPoint Presentation</vt:lpstr>
      <vt:lpstr>PowerPoint Presentation</vt:lpstr>
      <vt:lpstr>Demo</vt:lpstr>
      <vt:lpstr>PowerPoint Presentation</vt:lpstr>
      <vt:lpstr>Advanced WSL</vt:lpstr>
      <vt:lpstr>Demo</vt:lpstr>
      <vt:lpstr>Writing Cross-Platform PowerShell on WSL</vt:lpstr>
      <vt:lpstr>Demo</vt:lpstr>
      <vt:lpstr>Putting it to the test</vt:lpstr>
      <vt:lpstr>PowerPoint Presentation</vt:lpstr>
      <vt:lpstr>Why use</vt:lpstr>
      <vt:lpstr>Demo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Chris Blackden</cp:lastModifiedBy>
  <cp:revision>118</cp:revision>
  <dcterms:created xsi:type="dcterms:W3CDTF">2017-08-03T21:53:21Z</dcterms:created>
  <dcterms:modified xsi:type="dcterms:W3CDTF">2020-10-13T00:19:17Z</dcterms:modified>
</cp:coreProperties>
</file>