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notesMasterIdLst>
    <p:notesMasterId r:id="rId24"/>
  </p:notesMasterIdLst>
  <p:sldIdLst>
    <p:sldId id="257" r:id="rId2"/>
    <p:sldId id="278" r:id="rId3"/>
    <p:sldId id="272" r:id="rId4"/>
    <p:sldId id="277" r:id="rId5"/>
    <p:sldId id="289" r:id="rId6"/>
    <p:sldId id="269" r:id="rId7"/>
    <p:sldId id="285" r:id="rId8"/>
    <p:sldId id="290" r:id="rId9"/>
    <p:sldId id="292" r:id="rId10"/>
    <p:sldId id="300" r:id="rId11"/>
    <p:sldId id="280" r:id="rId12"/>
    <p:sldId id="294" r:id="rId13"/>
    <p:sldId id="275" r:id="rId14"/>
    <p:sldId id="287" r:id="rId15"/>
    <p:sldId id="296" r:id="rId16"/>
    <p:sldId id="288" r:id="rId17"/>
    <p:sldId id="297" r:id="rId18"/>
    <p:sldId id="295" r:id="rId19"/>
    <p:sldId id="270" r:id="rId20"/>
    <p:sldId id="274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65" autoAdjust="0"/>
  </p:normalViewPr>
  <p:slideViewPr>
    <p:cSldViewPr snapToGrid="0" snapToObjects="1">
      <p:cViewPr varScale="1">
        <p:scale>
          <a:sx n="99" d="100"/>
          <a:sy n="99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D04D56-70FC-4132-ACB5-252677B3C2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EFE60-895C-4EB0-A196-B81C15917EE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3D2CB-712E-4974-BDCA-26CEF4B455E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6E22203-0AA0-4981-8B64-58B1EEB19F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3DF4BCD-0021-4A7D-82FF-F00C7A5F5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51A63-8746-46D5-A213-2CE9E01C7D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25AE-571F-456E-A2DE-C34C33281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B2ACE-C42E-4E21-A434-07CD4B1612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ommandline/the-windows-subsystem-for-linux-build-2020-summary/#wsl-instal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ommandline/the-windows-subsystem-for-linux-build-2020-summary/#wsl-instal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ommandline/the-windows-subsystem-for-linux-build-2020-summary/#wsl-instal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ommandline/the-windows-subsystem-for-linux-build-2020-summary/#wsl-instal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7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install using the store, but I like the command line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8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announced at MS Build 2020, but it’s not GA yet…</a:t>
            </a:r>
          </a:p>
          <a:p>
            <a:r>
              <a:rPr lang="en-US" dirty="0">
                <a:hlinkClick r:id="rId3"/>
              </a:rPr>
              <a:t>https://devblogs.microsoft.com/commandline/the-windows-subsystem-for-linux-build-2020-summary/#wsl-install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7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74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announced at MS Build 2020, but it’s not GA yet…</a:t>
            </a:r>
          </a:p>
          <a:p>
            <a:r>
              <a:rPr lang="en-US" dirty="0">
                <a:hlinkClick r:id="rId3"/>
              </a:rPr>
              <a:t>https://devblogs.microsoft.com/commandline/the-windows-subsystem-for-linux-build-2020-summary/#wsl-install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8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only one way to know if WSL will last the test of time. It’s a well-known trial that has been the go-to for testing new technologies for over 25 years…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2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Doom source code was open-sourced in 1997. The Windows version could never be released due to a copyright issue with one of the sound libraries.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BB777-A9AD-4BD7-8BE1-DD46067A69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3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announced at MS Build 2020, but it’s not GA yet…</a:t>
            </a:r>
          </a:p>
          <a:p>
            <a:r>
              <a:rPr lang="en-US" dirty="0">
                <a:hlinkClick r:id="rId3"/>
              </a:rPr>
              <a:t>https://devblogs.microsoft.com/commandline/the-windows-subsystem-for-linux-build-2020-summary/#wsl-install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33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2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Either as your primary system or developing for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9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found numbers as high as 96% of servers that professional developers worked on were Linux servers, but couldn’t verify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BB777-A9AD-4BD7-8BE1-DD46067A6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6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more than half of the market is using a Unix-based system for development. No doubt that helped influence Microsoft when they made PowerShell open-source, and…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BB777-A9AD-4BD7-8BE1-DD46067A69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 seems like it worked out. This slide shows the startups for PowerShell from different operating systems as shown in the PSCONFEU Keynote. Clearly making PowerShell cross-platform was a good move, but then the question becomes how to make the developer experience better on Windows?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2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43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announced at MS Build 2020, but it’s not GA yet…</a:t>
            </a:r>
          </a:p>
          <a:p>
            <a:r>
              <a:rPr lang="en-US" dirty="0">
                <a:hlinkClick r:id="rId3"/>
              </a:rPr>
              <a:t>https://devblogs.microsoft.com/commandline/the-windows-subsystem-for-linux-build-2020-summary/#wsl-install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0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3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there’s a reason to run WSL1 instead of WSL2, I haven’t found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59F2989-149D-49BF-82F0-9DF0A6E83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662" y="4596336"/>
            <a:ext cx="3562676" cy="13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35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0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8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1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1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79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11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93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3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DEEC182-EB5B-4A84-B826-DD92F3BB00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662" y="253460"/>
            <a:ext cx="3562676" cy="13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44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8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5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5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0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78447-010E-4FE6-ABE2-87D86D8D822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35000"/>
          </a:blip>
          <a:stretch>
            <a:fillRect/>
          </a:stretch>
        </p:blipFill>
        <p:spPr>
          <a:xfrm>
            <a:off x="8610600" y="4614484"/>
            <a:ext cx="3440778" cy="156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63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colate-doom/chocolate-do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id-Software/DOOM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freedoom.github.io/download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byaccident/summit-202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20#technology-platforms-professional-developers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20#technology-developers-primary-operating-system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FDaFQHD_yi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6D2A9-334F-F345-8DAE-BCEDCAB1A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WSL While You Work: </a:t>
            </a:r>
            <a:br>
              <a:rPr lang="en-US" dirty="0"/>
            </a:br>
            <a:r>
              <a:rPr lang="en-US" sz="3200" dirty="0"/>
              <a:t>Using PowerShell in a cross-platform world</a:t>
            </a:r>
            <a:endParaRPr lang="en-US" dirty="0"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81BA4CC-620A-184A-97B9-E9AB793A7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2635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Chris Blackden</a:t>
            </a:r>
          </a:p>
          <a:p>
            <a:r>
              <a:rPr lang="en-US" sz="2000" dirty="0">
                <a:cs typeface="Calibri"/>
              </a:rPr>
              <a:t>@DevByAccident</a:t>
            </a:r>
            <a:endParaRPr lang="en-US" sz="32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C1510-DF20-4CE3-AACF-F1A1A6C8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426972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F8AABA-2EAD-4FFE-9971-340B1667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5133"/>
            <a:ext cx="9905998" cy="940067"/>
          </a:xfrm>
        </p:spPr>
        <p:txBody>
          <a:bodyPr>
            <a:normAutofit/>
          </a:bodyPr>
          <a:lstStyle/>
          <a:p>
            <a:r>
              <a:rPr lang="en-US" sz="4000" dirty="0"/>
              <a:t>A Tale of two WSL versions…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5ADCA-884B-4C55-AFB8-6CCADA09E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2" y="2187670"/>
            <a:ext cx="4876800" cy="4241533"/>
          </a:xfrm>
        </p:spPr>
        <p:txBody>
          <a:bodyPr>
            <a:normAutofit/>
          </a:bodyPr>
          <a:lstStyle/>
          <a:p>
            <a:r>
              <a:rPr lang="en-US" sz="2400" dirty="0"/>
              <a:t>Runs commands through a “pico-driver”</a:t>
            </a:r>
          </a:p>
          <a:p>
            <a:r>
              <a:rPr lang="en-US" sz="2400" dirty="0"/>
              <a:t>Uses same components as host operating system</a:t>
            </a:r>
          </a:p>
          <a:p>
            <a:r>
              <a:rPr lang="en-US" sz="2400" dirty="0"/>
              <a:t>No Linux kernel, just a translation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112C28-36DE-409F-B7AE-8F641744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187671"/>
            <a:ext cx="4876800" cy="4241533"/>
          </a:xfrm>
        </p:spPr>
        <p:txBody>
          <a:bodyPr>
            <a:normAutofit/>
          </a:bodyPr>
          <a:lstStyle/>
          <a:p>
            <a:r>
              <a:rPr lang="en-US" sz="2400" dirty="0"/>
              <a:t>Runs commands natively</a:t>
            </a:r>
          </a:p>
          <a:p>
            <a:r>
              <a:rPr lang="en-US" sz="2400" dirty="0"/>
              <a:t>Runs smaller, virtualized components</a:t>
            </a:r>
          </a:p>
          <a:p>
            <a:r>
              <a:rPr lang="en-US" sz="2400" dirty="0"/>
              <a:t>Linux kernel gets updated with Windows Updates</a:t>
            </a:r>
          </a:p>
          <a:p>
            <a:r>
              <a:rPr lang="en-US" sz="2400" dirty="0"/>
              <a:t>4x-5x faster than WSL1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68D3DD4-8E95-4023-B5F7-FEC25CD72182}"/>
              </a:ext>
            </a:extLst>
          </p:cNvPr>
          <p:cNvSpPr txBox="1">
            <a:spLocks/>
          </p:cNvSpPr>
          <p:nvPr/>
        </p:nvSpPr>
        <p:spPr>
          <a:xfrm>
            <a:off x="989012" y="1402181"/>
            <a:ext cx="4876800" cy="785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WSL 1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304FCE8-C4C6-4063-BD3D-CA28B3C9C8EC}"/>
              </a:ext>
            </a:extLst>
          </p:cNvPr>
          <p:cNvSpPr txBox="1">
            <a:spLocks/>
          </p:cNvSpPr>
          <p:nvPr/>
        </p:nvSpPr>
        <p:spPr>
          <a:xfrm>
            <a:off x="5865812" y="1402181"/>
            <a:ext cx="4876800" cy="785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WSL 2</a:t>
            </a:r>
          </a:p>
        </p:txBody>
      </p:sp>
    </p:spTree>
    <p:extLst>
      <p:ext uri="{BB962C8B-B14F-4D97-AF65-F5344CB8AC3E}">
        <p14:creationId xmlns:p14="http://schemas.microsoft.com/office/powerpoint/2010/main" val="28538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7FE88C-B09D-4C2E-A2B4-E889A87CB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28"/>
          <a:stretch/>
        </p:blipFill>
        <p:spPr>
          <a:xfrm>
            <a:off x="1218938" y="76200"/>
            <a:ext cx="975412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4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919F2-B6B2-4450-A45E-40F9EC4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effectLst/>
              </a:rPr>
              <a:t>Demo</a:t>
            </a:r>
            <a:endParaRPr lang="en-US" sz="9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3397A3-8289-4FEE-B321-E375425A3B3B}"/>
              </a:ext>
            </a:extLst>
          </p:cNvPr>
          <p:cNvSpPr txBox="1">
            <a:spLocks/>
          </p:cNvSpPr>
          <p:nvPr/>
        </p:nvSpPr>
        <p:spPr>
          <a:xfrm>
            <a:off x="1141413" y="3657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4792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7A2089-36F5-49F9-AE65-96D060EC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90487"/>
            <a:ext cx="47625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1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1FA01E-2DBF-45E2-AACC-305993FA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WSL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B441-8230-44AD-A218-B449B5991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919F2-B6B2-4450-A45E-40F9EC4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effectLst/>
              </a:rPr>
              <a:t>Demo</a:t>
            </a:r>
            <a:endParaRPr lang="en-US" sz="9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3397A3-8289-4FEE-B321-E375425A3B3B}"/>
              </a:ext>
            </a:extLst>
          </p:cNvPr>
          <p:cNvSpPr txBox="1">
            <a:spLocks/>
          </p:cNvSpPr>
          <p:nvPr/>
        </p:nvSpPr>
        <p:spPr>
          <a:xfrm>
            <a:off x="1141413" y="3657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3686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1FA01E-2DBF-45E2-AACC-305993FA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Cross-Platform PowerShell on WSL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B441-8230-44AD-A218-B449B5991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6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919F2-B6B2-4450-A45E-40F9EC4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effectLst/>
              </a:rPr>
              <a:t>Demo</a:t>
            </a:r>
            <a:endParaRPr lang="en-US" sz="9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3397A3-8289-4FEE-B321-E375425A3B3B}"/>
              </a:ext>
            </a:extLst>
          </p:cNvPr>
          <p:cNvSpPr txBox="1">
            <a:spLocks/>
          </p:cNvSpPr>
          <p:nvPr/>
        </p:nvSpPr>
        <p:spPr>
          <a:xfrm>
            <a:off x="1141413" y="3657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8443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1FA01E-2DBF-45E2-AACC-305993FA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it to the test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B441-8230-44AD-A218-B449B5991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7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577D22-5C4F-4F47-BB15-A1B35D81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1" y="1845967"/>
            <a:ext cx="6982777" cy="426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94817-D7F6-4059-9B21-8C0D77E595B0}"/>
              </a:ext>
            </a:extLst>
          </p:cNvPr>
          <p:cNvSpPr txBox="1"/>
          <p:nvPr/>
        </p:nvSpPr>
        <p:spPr>
          <a:xfrm>
            <a:off x="2386964" y="331470"/>
            <a:ext cx="7418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Can it run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C4A7A-309C-462F-9FAF-69A6DF8E8137}"/>
              </a:ext>
            </a:extLst>
          </p:cNvPr>
          <p:cNvSpPr txBox="1"/>
          <p:nvPr/>
        </p:nvSpPr>
        <p:spPr>
          <a:xfrm>
            <a:off x="9587388" y="2321004"/>
            <a:ext cx="17541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054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B989A-D58C-4F84-B457-5F3734CF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many of you work with Linux?</a:t>
            </a:r>
          </a:p>
        </p:txBody>
      </p:sp>
    </p:spTree>
    <p:extLst>
      <p:ext uri="{BB962C8B-B14F-4D97-AF65-F5344CB8AC3E}">
        <p14:creationId xmlns:p14="http://schemas.microsoft.com/office/powerpoint/2010/main" val="160093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59C4-9D6A-416C-8D12-7DAF4333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88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sz="6600" dirty="0"/>
              <a:t>Why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BA0D-CA5A-4F90-A59E-A3EEEF8F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79450"/>
            <a:ext cx="6172200" cy="5499100"/>
          </a:xfrm>
        </p:spPr>
        <p:txBody>
          <a:bodyPr>
            <a:normAutofit/>
          </a:bodyPr>
          <a:lstStyle/>
          <a:p>
            <a:r>
              <a:rPr lang="en-US" sz="2800" dirty="0"/>
              <a:t>Several different Open-Source variants</a:t>
            </a:r>
          </a:p>
          <a:p>
            <a:pPr lvl="1"/>
            <a:r>
              <a:rPr lang="en-US" sz="2400" dirty="0"/>
              <a:t>(I’m using </a:t>
            </a:r>
            <a:r>
              <a:rPr lang="en-US" sz="2400" dirty="0">
                <a:hlinkClick r:id="rId3"/>
              </a:rPr>
              <a:t>Chocolate Doom</a:t>
            </a:r>
            <a:r>
              <a:rPr lang="en-US" sz="2400" dirty="0"/>
              <a:t> engine with the </a:t>
            </a:r>
            <a:r>
              <a:rPr lang="en-US" sz="2400" dirty="0" err="1">
                <a:hlinkClick r:id="rId4"/>
              </a:rPr>
              <a:t>Freedoom</a:t>
            </a:r>
            <a:r>
              <a:rPr lang="en-US" sz="2400" dirty="0"/>
              <a:t> game assets)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Only compiles on Linux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It’s a great punchline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918FFB-E8DE-495B-8F79-05143B7A6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2" y="2065142"/>
            <a:ext cx="4482287" cy="273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720BB-27AA-46B6-A9BF-4DD8A31513B5}"/>
              </a:ext>
            </a:extLst>
          </p:cNvPr>
          <p:cNvSpPr txBox="1"/>
          <p:nvPr/>
        </p:nvSpPr>
        <p:spPr>
          <a:xfrm>
            <a:off x="0" y="6488668"/>
            <a:ext cx="111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6"/>
              </a:rPr>
              <a:t>https://github.com/id-Software/DOOM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919F2-B6B2-4450-A45E-40F9EC4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effectLst/>
              </a:rPr>
              <a:t>Demo</a:t>
            </a:r>
            <a:endParaRPr lang="en-US" sz="9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3397A3-8289-4FEE-B321-E375425A3B3B}"/>
              </a:ext>
            </a:extLst>
          </p:cNvPr>
          <p:cNvSpPr txBox="1">
            <a:spLocks/>
          </p:cNvSpPr>
          <p:nvPr/>
        </p:nvSpPr>
        <p:spPr>
          <a:xfrm>
            <a:off x="1141413" y="3657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2687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822E3B-1AF6-43FA-90F9-E5E0D7876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61B998-BA7C-4BD5-96B6-3CA391C12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and Code samples available at</a:t>
            </a:r>
          </a:p>
          <a:p>
            <a:r>
              <a:rPr lang="en-US" dirty="0">
                <a:hlinkClick r:id="rId3"/>
              </a:rPr>
              <a:t>https://github.com/devbyaccident/summit-2020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0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67CBE5-50B0-4E06-B061-A4B95758428C}"/>
              </a:ext>
            </a:extLst>
          </p:cNvPr>
          <p:cNvSpPr txBox="1"/>
          <p:nvPr/>
        </p:nvSpPr>
        <p:spPr>
          <a:xfrm>
            <a:off x="0" y="6257157"/>
            <a:ext cx="111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https://insights.stackoverflow.com/survey/2020#technology-platforms-professional-developers5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3806E-1D8A-4AA9-9199-2010EC53C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498" y="87868"/>
            <a:ext cx="8221004" cy="62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67CBE5-50B0-4E06-B061-A4B95758428C}"/>
              </a:ext>
            </a:extLst>
          </p:cNvPr>
          <p:cNvSpPr txBox="1"/>
          <p:nvPr/>
        </p:nvSpPr>
        <p:spPr>
          <a:xfrm>
            <a:off x="0" y="6216134"/>
            <a:ext cx="111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https://insights.stackoverflow.com/survey/2020#technology-developers-primary-operating-systems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07ECEA-E3AA-44ED-8752-D5BCDB543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" y="87868"/>
            <a:ext cx="110775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95E0B3-CBAC-4CAA-9D38-0154D27B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11" y="0"/>
            <a:ext cx="11384177" cy="6397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771155-FCE2-4CAA-BA7F-46C9AB0D5E21}"/>
              </a:ext>
            </a:extLst>
          </p:cNvPr>
          <p:cNvSpPr txBox="1"/>
          <p:nvPr/>
        </p:nvSpPr>
        <p:spPr>
          <a:xfrm>
            <a:off x="0" y="6400800"/>
            <a:ext cx="111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State of the Shell - PSCONFEU 2020 - Keynote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7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8ED870-21B3-42B6-AD46-F8230FA3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4E8FE8-30FB-45BD-94D3-1ED01BA2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Installing WSL</a:t>
            </a:r>
          </a:p>
          <a:p>
            <a:pPr lvl="1"/>
            <a:endParaRPr lang="en-US" sz="3000" dirty="0"/>
          </a:p>
          <a:p>
            <a:r>
              <a:rPr lang="en-US" sz="3200" dirty="0"/>
              <a:t>Advanced WSL</a:t>
            </a:r>
          </a:p>
          <a:p>
            <a:pPr lvl="1"/>
            <a:endParaRPr lang="en-US" sz="3000" dirty="0"/>
          </a:p>
          <a:p>
            <a:r>
              <a:rPr lang="en-US" sz="3200" dirty="0"/>
              <a:t>Writing Cross-Platform PowerShell on WSL</a:t>
            </a:r>
          </a:p>
          <a:p>
            <a:pPr lvl="1"/>
            <a:endParaRPr lang="en-US" sz="3000" dirty="0"/>
          </a:p>
          <a:p>
            <a:r>
              <a:rPr lang="en-US" sz="3200" dirty="0"/>
              <a:t>Putting WSL to the test</a:t>
            </a:r>
          </a:p>
        </p:txBody>
      </p:sp>
    </p:spTree>
    <p:extLst>
      <p:ext uri="{BB962C8B-B14F-4D97-AF65-F5344CB8AC3E}">
        <p14:creationId xmlns:p14="http://schemas.microsoft.com/office/powerpoint/2010/main" val="110284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1FA01E-2DBF-45E2-AACC-305993FA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WSL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B441-8230-44AD-A218-B449B5991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5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919F2-B6B2-4450-A45E-40F9EC4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682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err="1">
                <a:effectLst/>
              </a:rPr>
              <a:t>Wsl</a:t>
            </a:r>
            <a:r>
              <a:rPr lang="en-US" sz="9600" b="1" dirty="0">
                <a:effectLst/>
              </a:rPr>
              <a:t>  – –install</a:t>
            </a:r>
            <a:endParaRPr lang="en-US" sz="9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3397A3-8289-4FEE-B321-E375425A3B3B}"/>
              </a:ext>
            </a:extLst>
          </p:cNvPr>
          <p:cNvSpPr txBox="1">
            <a:spLocks/>
          </p:cNvSpPr>
          <p:nvPr/>
        </p:nvSpPr>
        <p:spPr>
          <a:xfrm>
            <a:off x="1141413" y="3657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b="1" dirty="0">
                <a:effectLst/>
              </a:rPr>
              <a:t>(Coming soon)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8725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4E8FE8-30FB-45BD-94D3-1ED01BA21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609602"/>
            <a:ext cx="7485063" cy="51816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Enable Features</a:t>
            </a:r>
          </a:p>
          <a:p>
            <a:pPr lvl="1"/>
            <a:r>
              <a:rPr lang="en-US" sz="3000" dirty="0">
                <a:effectLst/>
              </a:rPr>
              <a:t>Microsoft-Windows-Subsystem-Linux</a:t>
            </a:r>
          </a:p>
          <a:p>
            <a:pPr lvl="1"/>
            <a:r>
              <a:rPr lang="en-US" sz="3000" dirty="0" err="1">
                <a:effectLst/>
              </a:rPr>
              <a:t>VirtualMachinePlatform</a:t>
            </a:r>
            <a:endParaRPr lang="en-US" sz="3000" dirty="0">
              <a:effectLst/>
            </a:endParaRPr>
          </a:p>
          <a:p>
            <a:endParaRPr lang="en-US" sz="3200" dirty="0">
              <a:effectLst/>
            </a:endParaRPr>
          </a:p>
          <a:p>
            <a:r>
              <a:rPr lang="en-US" sz="3200" dirty="0"/>
              <a:t>Set WSL2 as default</a:t>
            </a:r>
          </a:p>
          <a:p>
            <a:pPr lvl="1"/>
            <a:r>
              <a:rPr lang="en-US" sz="3000" dirty="0" err="1"/>
              <a:t>wsl</a:t>
            </a:r>
            <a:r>
              <a:rPr lang="en-US" sz="3000" dirty="0"/>
              <a:t> --set-default-version 2</a:t>
            </a:r>
          </a:p>
        </p:txBody>
      </p:sp>
    </p:spTree>
    <p:extLst>
      <p:ext uri="{BB962C8B-B14F-4D97-AF65-F5344CB8AC3E}">
        <p14:creationId xmlns:p14="http://schemas.microsoft.com/office/powerpoint/2010/main" val="2025823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31970</TotalTime>
  <Words>558</Words>
  <Application>Microsoft Office PowerPoint</Application>
  <PresentationFormat>Widescreen</PresentationFormat>
  <Paragraphs>88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Mesh</vt:lpstr>
      <vt:lpstr>WSL While You Work:  Using PowerShell in a cross-platform world</vt:lpstr>
      <vt:lpstr>How many of you work with Linux?</vt:lpstr>
      <vt:lpstr>PowerPoint Presentation</vt:lpstr>
      <vt:lpstr>PowerPoint Presentation</vt:lpstr>
      <vt:lpstr>PowerPoint Presentation</vt:lpstr>
      <vt:lpstr>PowerPoint Presentation</vt:lpstr>
      <vt:lpstr>Installing WSL</vt:lpstr>
      <vt:lpstr>Wsl  – –install</vt:lpstr>
      <vt:lpstr>PowerPoint Presentation</vt:lpstr>
      <vt:lpstr>A Tale of two WSL versions…</vt:lpstr>
      <vt:lpstr>PowerPoint Presentation</vt:lpstr>
      <vt:lpstr>Demo</vt:lpstr>
      <vt:lpstr>PowerPoint Presentation</vt:lpstr>
      <vt:lpstr>Advanced WSL</vt:lpstr>
      <vt:lpstr>Demo</vt:lpstr>
      <vt:lpstr>Writing Cross-Platform PowerShell on WSL</vt:lpstr>
      <vt:lpstr>Demo</vt:lpstr>
      <vt:lpstr>Putting it to the test</vt:lpstr>
      <vt:lpstr>PowerPoint Presentation</vt:lpstr>
      <vt:lpstr>Why use</vt:lpstr>
      <vt:lpstr>Demo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Chris Blackden</cp:lastModifiedBy>
  <cp:revision>105</cp:revision>
  <dcterms:created xsi:type="dcterms:W3CDTF">2017-08-03T21:53:21Z</dcterms:created>
  <dcterms:modified xsi:type="dcterms:W3CDTF">2020-07-01T23:22:37Z</dcterms:modified>
</cp:coreProperties>
</file>