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2808525" cy="3027997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979AC5-60A1-45A6-A306-48D47F655DB3}" v="5" dt="2020-11-24T12:18:22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9" d="100"/>
          <a:sy n="19" d="100"/>
        </p:scale>
        <p:origin x="1339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GARETA ALICIA HADISAPUTRA" userId="S::18858284@students.ltu.edu.au::c7f74bda-7981-4935-9a11-af65f3ab8d67" providerId="AD" clId="Web-{D0979AC5-60A1-45A6-A306-48D47F655DB3}"/>
    <pc:docChg chg="modSld">
      <pc:chgData name="MARGARETA ALICIA HADISAPUTRA" userId="S::18858284@students.ltu.edu.au::c7f74bda-7981-4935-9a11-af65f3ab8d67" providerId="AD" clId="Web-{D0979AC5-60A1-45A6-A306-48D47F655DB3}" dt="2020-11-24T12:18:22.424" v="3" actId="1076"/>
      <pc:docMkLst>
        <pc:docMk/>
      </pc:docMkLst>
      <pc:sldChg chg="modSp">
        <pc:chgData name="MARGARETA ALICIA HADISAPUTRA" userId="S::18858284@students.ltu.edu.au::c7f74bda-7981-4935-9a11-af65f3ab8d67" providerId="AD" clId="Web-{D0979AC5-60A1-45A6-A306-48D47F655DB3}" dt="2020-11-24T12:18:22.424" v="3" actId="1076"/>
        <pc:sldMkLst>
          <pc:docMk/>
          <pc:sldMk cId="1185440216" sldId="256"/>
        </pc:sldMkLst>
        <pc:spChg chg="mod">
          <ac:chgData name="MARGARETA ALICIA HADISAPUTRA" userId="S::18858284@students.ltu.edu.au::c7f74bda-7981-4935-9a11-af65f3ab8d67" providerId="AD" clId="Web-{D0979AC5-60A1-45A6-A306-48D47F655DB3}" dt="2020-11-24T12:18:22.424" v="3" actId="1076"/>
          <ac:spMkLst>
            <pc:docMk/>
            <pc:sldMk cId="1185440216" sldId="256"/>
            <ac:spMk id="24" creationId="{70FAB7D5-DA5E-45CA-9D09-55CD2D2B5831}"/>
          </ac:spMkLst>
        </pc:spChg>
        <pc:spChg chg="mod">
          <ac:chgData name="MARGARETA ALICIA HADISAPUTRA" userId="S::18858284@students.ltu.edu.au::c7f74bda-7981-4935-9a11-af65f3ab8d67" providerId="AD" clId="Web-{D0979AC5-60A1-45A6-A306-48D47F655DB3}" dt="2020-11-24T12:18:14.252" v="0" actId="20577"/>
          <ac:spMkLst>
            <pc:docMk/>
            <pc:sldMk cId="1185440216" sldId="256"/>
            <ac:spMk id="37" creationId="{F7B605B8-99C5-4426-83B6-412953421DB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640" y="4955545"/>
            <a:ext cx="36387246" cy="10541917"/>
          </a:xfrm>
        </p:spPr>
        <p:txBody>
          <a:bodyPr anchor="b"/>
          <a:lstStyle>
            <a:lvl1pPr algn="ctr">
              <a:defRPr sz="264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1066" y="15903998"/>
            <a:ext cx="32106394" cy="7310649"/>
          </a:xfrm>
        </p:spPr>
        <p:txBody>
          <a:bodyPr/>
          <a:lstStyle>
            <a:lvl1pPr marL="0" indent="0" algn="ctr">
              <a:buNone/>
              <a:defRPr sz="10597"/>
            </a:lvl1pPr>
            <a:lvl2pPr marL="2018675" indent="0" algn="ctr">
              <a:buNone/>
              <a:defRPr sz="8831"/>
            </a:lvl2pPr>
            <a:lvl3pPr marL="4037350" indent="0" algn="ctr">
              <a:buNone/>
              <a:defRPr sz="7948"/>
            </a:lvl3pPr>
            <a:lvl4pPr marL="6056025" indent="0" algn="ctr">
              <a:buNone/>
              <a:defRPr sz="7064"/>
            </a:lvl4pPr>
            <a:lvl5pPr marL="8074701" indent="0" algn="ctr">
              <a:buNone/>
              <a:defRPr sz="7064"/>
            </a:lvl5pPr>
            <a:lvl6pPr marL="10093376" indent="0" algn="ctr">
              <a:buNone/>
              <a:defRPr sz="7064"/>
            </a:lvl6pPr>
            <a:lvl7pPr marL="12112051" indent="0" algn="ctr">
              <a:buNone/>
              <a:defRPr sz="7064"/>
            </a:lvl7pPr>
            <a:lvl8pPr marL="14130726" indent="0" algn="ctr">
              <a:buNone/>
              <a:defRPr sz="7064"/>
            </a:lvl8pPr>
            <a:lvl9pPr marL="16149401" indent="0" algn="ctr">
              <a:buNone/>
              <a:defRPr sz="70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CC20-4419-48E8-8691-5B5C2957098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777-BDFB-4191-BBE1-52C24A98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8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CC20-4419-48E8-8691-5B5C2957098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777-BDFB-4191-BBE1-52C24A98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2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4853" y="1612128"/>
            <a:ext cx="9230588" cy="25660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3088" y="1612128"/>
            <a:ext cx="27156658" cy="25660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CC20-4419-48E8-8691-5B5C2957098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777-BDFB-4191-BBE1-52C24A98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7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CC20-4419-48E8-8691-5B5C2957098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777-BDFB-4191-BBE1-52C24A98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5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792" y="7548975"/>
            <a:ext cx="36922353" cy="12595626"/>
          </a:xfrm>
        </p:spPr>
        <p:txBody>
          <a:bodyPr anchor="b"/>
          <a:lstStyle>
            <a:lvl1pPr>
              <a:defRPr sz="264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792" y="20263761"/>
            <a:ext cx="36922353" cy="6623742"/>
          </a:xfrm>
        </p:spPr>
        <p:txBody>
          <a:bodyPr/>
          <a:lstStyle>
            <a:lvl1pPr marL="0" indent="0">
              <a:buNone/>
              <a:defRPr sz="10597">
                <a:solidFill>
                  <a:schemeClr val="tx1"/>
                </a:solidFill>
              </a:defRPr>
            </a:lvl1pPr>
            <a:lvl2pPr marL="2018675" indent="0">
              <a:buNone/>
              <a:defRPr sz="8831">
                <a:solidFill>
                  <a:schemeClr val="tx1">
                    <a:tint val="75000"/>
                  </a:schemeClr>
                </a:solidFill>
              </a:defRPr>
            </a:lvl2pPr>
            <a:lvl3pPr marL="4037350" indent="0">
              <a:buNone/>
              <a:defRPr sz="7948">
                <a:solidFill>
                  <a:schemeClr val="tx1">
                    <a:tint val="75000"/>
                  </a:schemeClr>
                </a:solidFill>
              </a:defRPr>
            </a:lvl3pPr>
            <a:lvl4pPr marL="6056025" indent="0">
              <a:buNone/>
              <a:defRPr sz="7064">
                <a:solidFill>
                  <a:schemeClr val="tx1">
                    <a:tint val="75000"/>
                  </a:schemeClr>
                </a:solidFill>
              </a:defRPr>
            </a:lvl4pPr>
            <a:lvl5pPr marL="8074701" indent="0">
              <a:buNone/>
              <a:defRPr sz="7064">
                <a:solidFill>
                  <a:schemeClr val="tx1">
                    <a:tint val="75000"/>
                  </a:schemeClr>
                </a:solidFill>
              </a:defRPr>
            </a:lvl5pPr>
            <a:lvl6pPr marL="10093376" indent="0">
              <a:buNone/>
              <a:defRPr sz="7064">
                <a:solidFill>
                  <a:schemeClr val="tx1">
                    <a:tint val="75000"/>
                  </a:schemeClr>
                </a:solidFill>
              </a:defRPr>
            </a:lvl6pPr>
            <a:lvl7pPr marL="12112051" indent="0">
              <a:buNone/>
              <a:defRPr sz="7064">
                <a:solidFill>
                  <a:schemeClr val="tx1">
                    <a:tint val="75000"/>
                  </a:schemeClr>
                </a:solidFill>
              </a:defRPr>
            </a:lvl7pPr>
            <a:lvl8pPr marL="14130726" indent="0">
              <a:buNone/>
              <a:defRPr sz="7064">
                <a:solidFill>
                  <a:schemeClr val="tx1">
                    <a:tint val="75000"/>
                  </a:schemeClr>
                </a:solidFill>
              </a:defRPr>
            </a:lvl8pPr>
            <a:lvl9pPr marL="16149401" indent="0">
              <a:buNone/>
              <a:defRPr sz="70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CC20-4419-48E8-8691-5B5C2957098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777-BDFB-4191-BBE1-52C24A98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1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3086" y="8060641"/>
            <a:ext cx="18193623" cy="192123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71816" y="8060641"/>
            <a:ext cx="18193623" cy="192123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CC20-4419-48E8-8691-5B5C2957098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777-BDFB-4191-BBE1-52C24A98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6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662" y="1612135"/>
            <a:ext cx="36922353" cy="58527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666" y="7422802"/>
            <a:ext cx="18110010" cy="3637800"/>
          </a:xfrm>
        </p:spPr>
        <p:txBody>
          <a:bodyPr anchor="b"/>
          <a:lstStyle>
            <a:lvl1pPr marL="0" indent="0">
              <a:buNone/>
              <a:defRPr sz="10597" b="1"/>
            </a:lvl1pPr>
            <a:lvl2pPr marL="2018675" indent="0">
              <a:buNone/>
              <a:defRPr sz="8831" b="1"/>
            </a:lvl2pPr>
            <a:lvl3pPr marL="4037350" indent="0">
              <a:buNone/>
              <a:defRPr sz="7948" b="1"/>
            </a:lvl3pPr>
            <a:lvl4pPr marL="6056025" indent="0">
              <a:buNone/>
              <a:defRPr sz="7064" b="1"/>
            </a:lvl4pPr>
            <a:lvl5pPr marL="8074701" indent="0">
              <a:buNone/>
              <a:defRPr sz="7064" b="1"/>
            </a:lvl5pPr>
            <a:lvl6pPr marL="10093376" indent="0">
              <a:buNone/>
              <a:defRPr sz="7064" b="1"/>
            </a:lvl6pPr>
            <a:lvl7pPr marL="12112051" indent="0">
              <a:buNone/>
              <a:defRPr sz="7064" b="1"/>
            </a:lvl7pPr>
            <a:lvl8pPr marL="14130726" indent="0">
              <a:buNone/>
              <a:defRPr sz="7064" b="1"/>
            </a:lvl8pPr>
            <a:lvl9pPr marL="16149401" indent="0">
              <a:buNone/>
              <a:defRPr sz="70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666" y="11060602"/>
            <a:ext cx="18110010" cy="16268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71818" y="7422802"/>
            <a:ext cx="18199199" cy="3637800"/>
          </a:xfrm>
        </p:spPr>
        <p:txBody>
          <a:bodyPr anchor="b"/>
          <a:lstStyle>
            <a:lvl1pPr marL="0" indent="0">
              <a:buNone/>
              <a:defRPr sz="10597" b="1"/>
            </a:lvl1pPr>
            <a:lvl2pPr marL="2018675" indent="0">
              <a:buNone/>
              <a:defRPr sz="8831" b="1"/>
            </a:lvl2pPr>
            <a:lvl3pPr marL="4037350" indent="0">
              <a:buNone/>
              <a:defRPr sz="7948" b="1"/>
            </a:lvl3pPr>
            <a:lvl4pPr marL="6056025" indent="0">
              <a:buNone/>
              <a:defRPr sz="7064" b="1"/>
            </a:lvl4pPr>
            <a:lvl5pPr marL="8074701" indent="0">
              <a:buNone/>
              <a:defRPr sz="7064" b="1"/>
            </a:lvl5pPr>
            <a:lvl6pPr marL="10093376" indent="0">
              <a:buNone/>
              <a:defRPr sz="7064" b="1"/>
            </a:lvl6pPr>
            <a:lvl7pPr marL="12112051" indent="0">
              <a:buNone/>
              <a:defRPr sz="7064" b="1"/>
            </a:lvl7pPr>
            <a:lvl8pPr marL="14130726" indent="0">
              <a:buNone/>
              <a:defRPr sz="7064" b="1"/>
            </a:lvl8pPr>
            <a:lvl9pPr marL="16149401" indent="0">
              <a:buNone/>
              <a:defRPr sz="70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71818" y="11060602"/>
            <a:ext cx="18199199" cy="16268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CC20-4419-48E8-8691-5B5C2957098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777-BDFB-4191-BBE1-52C24A98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CC20-4419-48E8-8691-5B5C2957098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777-BDFB-4191-BBE1-52C24A98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2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CC20-4419-48E8-8691-5B5C2957098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777-BDFB-4191-BBE1-52C24A98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7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662" y="2018665"/>
            <a:ext cx="13806864" cy="7065328"/>
          </a:xfrm>
        </p:spPr>
        <p:txBody>
          <a:bodyPr anchor="b"/>
          <a:lstStyle>
            <a:lvl1pPr>
              <a:defRPr sz="141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9199" y="4359762"/>
            <a:ext cx="21671816" cy="21518408"/>
          </a:xfrm>
        </p:spPr>
        <p:txBody>
          <a:bodyPr/>
          <a:lstStyle>
            <a:lvl1pPr>
              <a:defRPr sz="14129"/>
            </a:lvl1pPr>
            <a:lvl2pPr>
              <a:defRPr sz="12363"/>
            </a:lvl2pPr>
            <a:lvl3pPr>
              <a:defRPr sz="10597"/>
            </a:lvl3pPr>
            <a:lvl4pPr>
              <a:defRPr sz="8831"/>
            </a:lvl4pPr>
            <a:lvl5pPr>
              <a:defRPr sz="8831"/>
            </a:lvl5pPr>
            <a:lvl6pPr>
              <a:defRPr sz="8831"/>
            </a:lvl6pPr>
            <a:lvl7pPr>
              <a:defRPr sz="8831"/>
            </a:lvl7pPr>
            <a:lvl8pPr>
              <a:defRPr sz="8831"/>
            </a:lvl8pPr>
            <a:lvl9pPr>
              <a:defRPr sz="88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662" y="9083992"/>
            <a:ext cx="13806864" cy="16829220"/>
          </a:xfrm>
        </p:spPr>
        <p:txBody>
          <a:bodyPr/>
          <a:lstStyle>
            <a:lvl1pPr marL="0" indent="0">
              <a:buNone/>
              <a:defRPr sz="7064"/>
            </a:lvl1pPr>
            <a:lvl2pPr marL="2018675" indent="0">
              <a:buNone/>
              <a:defRPr sz="6181"/>
            </a:lvl2pPr>
            <a:lvl3pPr marL="4037350" indent="0">
              <a:buNone/>
              <a:defRPr sz="5298"/>
            </a:lvl3pPr>
            <a:lvl4pPr marL="6056025" indent="0">
              <a:buNone/>
              <a:defRPr sz="4415"/>
            </a:lvl4pPr>
            <a:lvl5pPr marL="8074701" indent="0">
              <a:buNone/>
              <a:defRPr sz="4415"/>
            </a:lvl5pPr>
            <a:lvl6pPr marL="10093376" indent="0">
              <a:buNone/>
              <a:defRPr sz="4415"/>
            </a:lvl6pPr>
            <a:lvl7pPr marL="12112051" indent="0">
              <a:buNone/>
              <a:defRPr sz="4415"/>
            </a:lvl7pPr>
            <a:lvl8pPr marL="14130726" indent="0">
              <a:buNone/>
              <a:defRPr sz="4415"/>
            </a:lvl8pPr>
            <a:lvl9pPr marL="16149401" indent="0">
              <a:buNone/>
              <a:defRPr sz="44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CC20-4419-48E8-8691-5B5C2957098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777-BDFB-4191-BBE1-52C24A98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9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662" y="2018665"/>
            <a:ext cx="13806864" cy="7065328"/>
          </a:xfrm>
        </p:spPr>
        <p:txBody>
          <a:bodyPr anchor="b"/>
          <a:lstStyle>
            <a:lvl1pPr>
              <a:defRPr sz="141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9199" y="4359762"/>
            <a:ext cx="21671816" cy="21518408"/>
          </a:xfrm>
        </p:spPr>
        <p:txBody>
          <a:bodyPr anchor="t"/>
          <a:lstStyle>
            <a:lvl1pPr marL="0" indent="0">
              <a:buNone/>
              <a:defRPr sz="14129"/>
            </a:lvl1pPr>
            <a:lvl2pPr marL="2018675" indent="0">
              <a:buNone/>
              <a:defRPr sz="12363"/>
            </a:lvl2pPr>
            <a:lvl3pPr marL="4037350" indent="0">
              <a:buNone/>
              <a:defRPr sz="10597"/>
            </a:lvl3pPr>
            <a:lvl4pPr marL="6056025" indent="0">
              <a:buNone/>
              <a:defRPr sz="8831"/>
            </a:lvl4pPr>
            <a:lvl5pPr marL="8074701" indent="0">
              <a:buNone/>
              <a:defRPr sz="8831"/>
            </a:lvl5pPr>
            <a:lvl6pPr marL="10093376" indent="0">
              <a:buNone/>
              <a:defRPr sz="8831"/>
            </a:lvl6pPr>
            <a:lvl7pPr marL="12112051" indent="0">
              <a:buNone/>
              <a:defRPr sz="8831"/>
            </a:lvl7pPr>
            <a:lvl8pPr marL="14130726" indent="0">
              <a:buNone/>
              <a:defRPr sz="8831"/>
            </a:lvl8pPr>
            <a:lvl9pPr marL="16149401" indent="0">
              <a:buNone/>
              <a:defRPr sz="883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662" y="9083992"/>
            <a:ext cx="13806864" cy="16829220"/>
          </a:xfrm>
        </p:spPr>
        <p:txBody>
          <a:bodyPr/>
          <a:lstStyle>
            <a:lvl1pPr marL="0" indent="0">
              <a:buNone/>
              <a:defRPr sz="7064"/>
            </a:lvl1pPr>
            <a:lvl2pPr marL="2018675" indent="0">
              <a:buNone/>
              <a:defRPr sz="6181"/>
            </a:lvl2pPr>
            <a:lvl3pPr marL="4037350" indent="0">
              <a:buNone/>
              <a:defRPr sz="5298"/>
            </a:lvl3pPr>
            <a:lvl4pPr marL="6056025" indent="0">
              <a:buNone/>
              <a:defRPr sz="4415"/>
            </a:lvl4pPr>
            <a:lvl5pPr marL="8074701" indent="0">
              <a:buNone/>
              <a:defRPr sz="4415"/>
            </a:lvl5pPr>
            <a:lvl6pPr marL="10093376" indent="0">
              <a:buNone/>
              <a:defRPr sz="4415"/>
            </a:lvl6pPr>
            <a:lvl7pPr marL="12112051" indent="0">
              <a:buNone/>
              <a:defRPr sz="4415"/>
            </a:lvl7pPr>
            <a:lvl8pPr marL="14130726" indent="0">
              <a:buNone/>
              <a:defRPr sz="4415"/>
            </a:lvl8pPr>
            <a:lvl9pPr marL="16149401" indent="0">
              <a:buNone/>
              <a:defRPr sz="44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CC20-4419-48E8-8691-5B5C2957098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777-BDFB-4191-BBE1-52C24A98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3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3086" y="1612135"/>
            <a:ext cx="36922353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3086" y="8060641"/>
            <a:ext cx="36922353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3086" y="28065058"/>
            <a:ext cx="9631918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1CC20-4419-48E8-8691-5B5C2957098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80324" y="28065058"/>
            <a:ext cx="14447877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3521" y="28065058"/>
            <a:ext cx="9631918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D777-BDFB-4191-BBE1-52C24A98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9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37350" rtl="0" eaLnBrk="1" latinLnBrk="0" hangingPunct="1">
        <a:lnSpc>
          <a:spcPct val="90000"/>
        </a:lnSpc>
        <a:spcBef>
          <a:spcPct val="0"/>
        </a:spcBef>
        <a:buNone/>
        <a:defRPr sz="194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338" indent="-1009338" algn="l" defTabSz="403735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3" kern="1200">
          <a:solidFill>
            <a:schemeClr val="tx1"/>
          </a:solidFill>
          <a:latin typeface="+mn-lt"/>
          <a:ea typeface="+mn-ea"/>
          <a:cs typeface="+mn-cs"/>
        </a:defRPr>
      </a:lvl1pPr>
      <a:lvl2pPr marL="3028013" indent="-1009338" algn="l" defTabSz="4037350" rtl="0" eaLnBrk="1" latinLnBrk="0" hangingPunct="1">
        <a:lnSpc>
          <a:spcPct val="90000"/>
        </a:lnSpc>
        <a:spcBef>
          <a:spcPts val="2208"/>
        </a:spcBef>
        <a:buFont typeface="Arial" panose="020B0604020202020204" pitchFamily="34" charset="0"/>
        <a:buChar char="•"/>
        <a:defRPr sz="10597" kern="1200">
          <a:solidFill>
            <a:schemeClr val="tx1"/>
          </a:solidFill>
          <a:latin typeface="+mn-lt"/>
          <a:ea typeface="+mn-ea"/>
          <a:cs typeface="+mn-cs"/>
        </a:defRPr>
      </a:lvl2pPr>
      <a:lvl3pPr marL="5046688" indent="-1009338" algn="l" defTabSz="4037350" rtl="0" eaLnBrk="1" latinLnBrk="0" hangingPunct="1">
        <a:lnSpc>
          <a:spcPct val="90000"/>
        </a:lnSpc>
        <a:spcBef>
          <a:spcPts val="2208"/>
        </a:spcBef>
        <a:buFont typeface="Arial" panose="020B0604020202020204" pitchFamily="34" charset="0"/>
        <a:buChar char="•"/>
        <a:defRPr sz="8831" kern="1200">
          <a:solidFill>
            <a:schemeClr val="tx1"/>
          </a:solidFill>
          <a:latin typeface="+mn-lt"/>
          <a:ea typeface="+mn-ea"/>
          <a:cs typeface="+mn-cs"/>
        </a:defRPr>
      </a:lvl3pPr>
      <a:lvl4pPr marL="7065363" indent="-1009338" algn="l" defTabSz="4037350" rtl="0" eaLnBrk="1" latinLnBrk="0" hangingPunct="1">
        <a:lnSpc>
          <a:spcPct val="90000"/>
        </a:lnSpc>
        <a:spcBef>
          <a:spcPts val="2208"/>
        </a:spcBef>
        <a:buFont typeface="Arial" panose="020B0604020202020204" pitchFamily="34" charset="0"/>
        <a:buChar char="•"/>
        <a:defRPr sz="7948" kern="1200">
          <a:solidFill>
            <a:schemeClr val="tx1"/>
          </a:solidFill>
          <a:latin typeface="+mn-lt"/>
          <a:ea typeface="+mn-ea"/>
          <a:cs typeface="+mn-cs"/>
        </a:defRPr>
      </a:lvl4pPr>
      <a:lvl5pPr marL="9084038" indent="-1009338" algn="l" defTabSz="4037350" rtl="0" eaLnBrk="1" latinLnBrk="0" hangingPunct="1">
        <a:lnSpc>
          <a:spcPct val="90000"/>
        </a:lnSpc>
        <a:spcBef>
          <a:spcPts val="2208"/>
        </a:spcBef>
        <a:buFont typeface="Arial" panose="020B0604020202020204" pitchFamily="34" charset="0"/>
        <a:buChar char="•"/>
        <a:defRPr sz="7948" kern="1200">
          <a:solidFill>
            <a:schemeClr val="tx1"/>
          </a:solidFill>
          <a:latin typeface="+mn-lt"/>
          <a:ea typeface="+mn-ea"/>
          <a:cs typeface="+mn-cs"/>
        </a:defRPr>
      </a:lvl5pPr>
      <a:lvl6pPr marL="11102713" indent="-1009338" algn="l" defTabSz="4037350" rtl="0" eaLnBrk="1" latinLnBrk="0" hangingPunct="1">
        <a:lnSpc>
          <a:spcPct val="90000"/>
        </a:lnSpc>
        <a:spcBef>
          <a:spcPts val="2208"/>
        </a:spcBef>
        <a:buFont typeface="Arial" panose="020B0604020202020204" pitchFamily="34" charset="0"/>
        <a:buChar char="•"/>
        <a:defRPr sz="7948" kern="1200">
          <a:solidFill>
            <a:schemeClr val="tx1"/>
          </a:solidFill>
          <a:latin typeface="+mn-lt"/>
          <a:ea typeface="+mn-ea"/>
          <a:cs typeface="+mn-cs"/>
        </a:defRPr>
      </a:lvl6pPr>
      <a:lvl7pPr marL="13121389" indent="-1009338" algn="l" defTabSz="4037350" rtl="0" eaLnBrk="1" latinLnBrk="0" hangingPunct="1">
        <a:lnSpc>
          <a:spcPct val="90000"/>
        </a:lnSpc>
        <a:spcBef>
          <a:spcPts val="2208"/>
        </a:spcBef>
        <a:buFont typeface="Arial" panose="020B0604020202020204" pitchFamily="34" charset="0"/>
        <a:buChar char="•"/>
        <a:defRPr sz="7948" kern="1200">
          <a:solidFill>
            <a:schemeClr val="tx1"/>
          </a:solidFill>
          <a:latin typeface="+mn-lt"/>
          <a:ea typeface="+mn-ea"/>
          <a:cs typeface="+mn-cs"/>
        </a:defRPr>
      </a:lvl7pPr>
      <a:lvl8pPr marL="15140064" indent="-1009338" algn="l" defTabSz="4037350" rtl="0" eaLnBrk="1" latinLnBrk="0" hangingPunct="1">
        <a:lnSpc>
          <a:spcPct val="90000"/>
        </a:lnSpc>
        <a:spcBef>
          <a:spcPts val="2208"/>
        </a:spcBef>
        <a:buFont typeface="Arial" panose="020B0604020202020204" pitchFamily="34" charset="0"/>
        <a:buChar char="•"/>
        <a:defRPr sz="7948" kern="1200">
          <a:solidFill>
            <a:schemeClr val="tx1"/>
          </a:solidFill>
          <a:latin typeface="+mn-lt"/>
          <a:ea typeface="+mn-ea"/>
          <a:cs typeface="+mn-cs"/>
        </a:defRPr>
      </a:lvl8pPr>
      <a:lvl9pPr marL="17158739" indent="-1009338" algn="l" defTabSz="4037350" rtl="0" eaLnBrk="1" latinLnBrk="0" hangingPunct="1">
        <a:lnSpc>
          <a:spcPct val="90000"/>
        </a:lnSpc>
        <a:spcBef>
          <a:spcPts val="2208"/>
        </a:spcBef>
        <a:buFont typeface="Arial" panose="020B0604020202020204" pitchFamily="34" charset="0"/>
        <a:buChar char="•"/>
        <a:defRPr sz="79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7350" rtl="0" eaLnBrk="1" latinLnBrk="0" hangingPunct="1">
        <a:defRPr sz="7948" kern="1200">
          <a:solidFill>
            <a:schemeClr val="tx1"/>
          </a:solidFill>
          <a:latin typeface="+mn-lt"/>
          <a:ea typeface="+mn-ea"/>
          <a:cs typeface="+mn-cs"/>
        </a:defRPr>
      </a:lvl1pPr>
      <a:lvl2pPr marL="2018675" algn="l" defTabSz="4037350" rtl="0" eaLnBrk="1" latinLnBrk="0" hangingPunct="1">
        <a:defRPr sz="7948" kern="1200">
          <a:solidFill>
            <a:schemeClr val="tx1"/>
          </a:solidFill>
          <a:latin typeface="+mn-lt"/>
          <a:ea typeface="+mn-ea"/>
          <a:cs typeface="+mn-cs"/>
        </a:defRPr>
      </a:lvl2pPr>
      <a:lvl3pPr marL="4037350" algn="l" defTabSz="4037350" rtl="0" eaLnBrk="1" latinLnBrk="0" hangingPunct="1">
        <a:defRPr sz="7948" kern="1200">
          <a:solidFill>
            <a:schemeClr val="tx1"/>
          </a:solidFill>
          <a:latin typeface="+mn-lt"/>
          <a:ea typeface="+mn-ea"/>
          <a:cs typeface="+mn-cs"/>
        </a:defRPr>
      </a:lvl3pPr>
      <a:lvl4pPr marL="6056025" algn="l" defTabSz="4037350" rtl="0" eaLnBrk="1" latinLnBrk="0" hangingPunct="1">
        <a:defRPr sz="7948" kern="1200">
          <a:solidFill>
            <a:schemeClr val="tx1"/>
          </a:solidFill>
          <a:latin typeface="+mn-lt"/>
          <a:ea typeface="+mn-ea"/>
          <a:cs typeface="+mn-cs"/>
        </a:defRPr>
      </a:lvl4pPr>
      <a:lvl5pPr marL="8074701" algn="l" defTabSz="4037350" rtl="0" eaLnBrk="1" latinLnBrk="0" hangingPunct="1">
        <a:defRPr sz="7948" kern="1200">
          <a:solidFill>
            <a:schemeClr val="tx1"/>
          </a:solidFill>
          <a:latin typeface="+mn-lt"/>
          <a:ea typeface="+mn-ea"/>
          <a:cs typeface="+mn-cs"/>
        </a:defRPr>
      </a:lvl5pPr>
      <a:lvl6pPr marL="10093376" algn="l" defTabSz="4037350" rtl="0" eaLnBrk="1" latinLnBrk="0" hangingPunct="1">
        <a:defRPr sz="7948" kern="1200">
          <a:solidFill>
            <a:schemeClr val="tx1"/>
          </a:solidFill>
          <a:latin typeface="+mn-lt"/>
          <a:ea typeface="+mn-ea"/>
          <a:cs typeface="+mn-cs"/>
        </a:defRPr>
      </a:lvl6pPr>
      <a:lvl7pPr marL="12112051" algn="l" defTabSz="4037350" rtl="0" eaLnBrk="1" latinLnBrk="0" hangingPunct="1">
        <a:defRPr sz="7948" kern="1200">
          <a:solidFill>
            <a:schemeClr val="tx1"/>
          </a:solidFill>
          <a:latin typeface="+mn-lt"/>
          <a:ea typeface="+mn-ea"/>
          <a:cs typeface="+mn-cs"/>
        </a:defRPr>
      </a:lvl7pPr>
      <a:lvl8pPr marL="14130726" algn="l" defTabSz="4037350" rtl="0" eaLnBrk="1" latinLnBrk="0" hangingPunct="1">
        <a:defRPr sz="7948" kern="1200">
          <a:solidFill>
            <a:schemeClr val="tx1"/>
          </a:solidFill>
          <a:latin typeface="+mn-lt"/>
          <a:ea typeface="+mn-ea"/>
          <a:cs typeface="+mn-cs"/>
        </a:defRPr>
      </a:lvl8pPr>
      <a:lvl9pPr marL="16149401" algn="l" defTabSz="4037350" rtl="0" eaLnBrk="1" latinLnBrk="0" hangingPunct="1">
        <a:defRPr sz="79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>
            <a:extLst>
              <a:ext uri="{FF2B5EF4-FFF2-40B4-BE49-F238E27FC236}">
                <a16:creationId xmlns:a16="http://schemas.microsoft.com/office/drawing/2014/main" id="{E85993A4-AC7C-4420-A4E8-A65155A14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12620"/>
            <a:ext cx="42807600" cy="657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1F02390-AE86-4C7B-93F0-1D13E5E3E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58" y="-912770"/>
            <a:ext cx="6375400" cy="180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5660F5FF-1DEF-4FF3-A2A2-DC49452D7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658" y="-943829"/>
            <a:ext cx="5859463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0BA526F3-F9D3-423A-AB52-4728A8F52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933" y="3407202"/>
            <a:ext cx="21342350" cy="1185862"/>
          </a:xfrm>
          <a:prstGeom prst="rect">
            <a:avLst/>
          </a:prstGeom>
          <a:noFill/>
          <a:ln>
            <a:noFill/>
          </a:ln>
        </p:spPr>
        <p:txBody>
          <a:bodyPr lIns="0" tIns="208818" rIns="417635" bIns="208818" anchor="ctr"/>
          <a:lstStyle>
            <a:lvl1pPr defTabSz="4176713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176713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176713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176713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176713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6000" dirty="0">
                <a:solidFill>
                  <a:schemeClr val="bg1"/>
                </a:solidFill>
                <a:latin typeface="Calibri" charset="0"/>
              </a:rPr>
              <a:t>Department of Computer Science and Information Technology</a:t>
            </a:r>
            <a:endParaRPr lang="en-AU" sz="60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3FDA982-8E37-4856-9CFA-3F5522453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94592" y="3407202"/>
            <a:ext cx="9779000" cy="1185862"/>
          </a:xfrm>
          <a:prstGeom prst="rect">
            <a:avLst/>
          </a:prstGeom>
          <a:noFill/>
          <a:ln>
            <a:noFill/>
          </a:ln>
        </p:spPr>
        <p:txBody>
          <a:bodyPr lIns="0" tIns="208818" rIns="417635" bIns="208818" anchor="ctr"/>
          <a:lstStyle>
            <a:lvl1pPr defTabSz="4176713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176713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176713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176713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176713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GB" sz="6000" dirty="0">
                <a:solidFill>
                  <a:schemeClr val="bg1"/>
                </a:solidFill>
                <a:latin typeface="Calibri" charset="0"/>
              </a:rPr>
              <a:t>Industry Project 2020</a:t>
            </a:r>
            <a:endParaRPr lang="en-AU" sz="60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2AEECB-3907-4135-9942-20C0E6160151}"/>
              </a:ext>
            </a:extLst>
          </p:cNvPr>
          <p:cNvSpPr txBox="1"/>
          <p:nvPr/>
        </p:nvSpPr>
        <p:spPr>
          <a:xfrm>
            <a:off x="734933" y="981881"/>
            <a:ext cx="21869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err="1">
                <a:solidFill>
                  <a:schemeClr val="bg1"/>
                </a:solidFill>
              </a:rPr>
              <a:t>AgriTech</a:t>
            </a:r>
            <a:r>
              <a:rPr lang="en-US" sz="11500" b="1" dirty="0">
                <a:solidFill>
                  <a:schemeClr val="bg1"/>
                </a:solidFill>
              </a:rPr>
              <a:t> IoT Project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947091-16DD-40C3-AAD2-3CD74D8C8A9F}"/>
              </a:ext>
            </a:extLst>
          </p:cNvPr>
          <p:cNvSpPr txBox="1"/>
          <p:nvPr/>
        </p:nvSpPr>
        <p:spPr>
          <a:xfrm>
            <a:off x="1094603" y="6009863"/>
            <a:ext cx="1198998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dirty="0">
                <a:solidFill>
                  <a:schemeClr val="accent2">
                    <a:lumMod val="50000"/>
                  </a:schemeClr>
                </a:solidFill>
              </a:rPr>
              <a:t>Overview</a:t>
            </a:r>
          </a:p>
          <a:p>
            <a:r>
              <a:rPr lang="en-AU" sz="5400" dirty="0" err="1"/>
              <a:t>AgriTech</a:t>
            </a:r>
            <a:r>
              <a:rPr lang="en-AU" sz="5400" dirty="0"/>
              <a:t> IoT is all about using cutting edge technologies in Agriculture and farm animal industry to improve the cost-benefit, productivity and animal welfare. Our team has built a prototype product and based on extensive research with animals’ behaviour and CTI our partner has provided us with an extensive data log. </a:t>
            </a:r>
            <a:endParaRPr lang="en-US" sz="5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EF0D45-78E3-4330-824A-CC51D6B3A41D}"/>
              </a:ext>
            </a:extLst>
          </p:cNvPr>
          <p:cNvSpPr txBox="1"/>
          <p:nvPr/>
        </p:nvSpPr>
        <p:spPr>
          <a:xfrm>
            <a:off x="1094603" y="14972904"/>
            <a:ext cx="11989980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dirty="0">
                <a:solidFill>
                  <a:schemeClr val="accent2">
                    <a:lumMod val="50000"/>
                  </a:schemeClr>
                </a:solidFill>
              </a:rPr>
              <a:t>Features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AU" sz="5400" dirty="0"/>
              <a:t>Recognizing animal activity based on raw data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AU" sz="5400" dirty="0"/>
              <a:t>Mapping location of the animal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AU" sz="5400" dirty="0"/>
              <a:t>Summary page of overall animal wellbeing and list of critical events</a:t>
            </a:r>
            <a:endParaRPr lang="en-US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AU" sz="5400" dirty="0"/>
              <a:t>Real-time sensor data visualisation for individual animals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AU" sz="5400" dirty="0"/>
              <a:t>Generate PDF report of top-level statistics and individual animals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AU" sz="5400" dirty="0"/>
              <a:t>Send SMS/Email</a:t>
            </a:r>
            <a:endParaRPr lang="en-US" sz="5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1A3649-23C8-4D0A-8CAA-FA5615C379B8}"/>
              </a:ext>
            </a:extLst>
          </p:cNvPr>
          <p:cNvSpPr txBox="1"/>
          <p:nvPr/>
        </p:nvSpPr>
        <p:spPr>
          <a:xfrm>
            <a:off x="1638301" y="24480542"/>
            <a:ext cx="7778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dirty="0">
                <a:solidFill>
                  <a:schemeClr val="accent2">
                    <a:lumMod val="50000"/>
                  </a:schemeClr>
                </a:solidFill>
              </a:rPr>
              <a:t>Development Tools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0326BF-A772-43DE-ADDE-004B33596369}"/>
              </a:ext>
            </a:extLst>
          </p:cNvPr>
          <p:cNvSpPr txBox="1"/>
          <p:nvPr/>
        </p:nvSpPr>
        <p:spPr>
          <a:xfrm>
            <a:off x="32793212" y="5420718"/>
            <a:ext cx="72270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dirty="0">
                <a:solidFill>
                  <a:schemeClr val="accent2">
                    <a:lumMod val="50000"/>
                  </a:schemeClr>
                </a:solidFill>
              </a:rPr>
              <a:t>System Architecture</a:t>
            </a:r>
          </a:p>
          <a:p>
            <a:endParaRPr lang="en-AU" sz="5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FAB7D5-DA5E-45CA-9D09-55CD2D2B5831}"/>
              </a:ext>
            </a:extLst>
          </p:cNvPr>
          <p:cNvSpPr txBox="1"/>
          <p:nvPr/>
        </p:nvSpPr>
        <p:spPr>
          <a:xfrm>
            <a:off x="29044786" y="22597531"/>
            <a:ext cx="13279284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5400" b="1" dirty="0">
                <a:solidFill>
                  <a:schemeClr val="accent2">
                    <a:lumMod val="50000"/>
                  </a:schemeClr>
                </a:solidFill>
              </a:rPr>
              <a:t>Team I</a:t>
            </a:r>
          </a:p>
          <a:p>
            <a:pPr algn="r"/>
            <a:r>
              <a:rPr lang="en-AU" sz="5400" b="1" dirty="0"/>
              <a:t>Team Members:</a:t>
            </a:r>
          </a:p>
          <a:p>
            <a:pPr algn="r"/>
            <a:r>
              <a:rPr lang="en-AU" sz="5400" dirty="0"/>
              <a:t>Margareta Alicia </a:t>
            </a:r>
            <a:r>
              <a:rPr lang="en-AU" sz="5400" dirty="0" err="1"/>
              <a:t>Hadisaputra</a:t>
            </a:r>
            <a:endParaRPr lang="en-AU" sz="5400" dirty="0"/>
          </a:p>
          <a:p>
            <a:pPr algn="r"/>
            <a:r>
              <a:rPr lang="en-AU" sz="5400" dirty="0"/>
              <a:t>Mona Abedi</a:t>
            </a:r>
          </a:p>
          <a:p>
            <a:pPr algn="r"/>
            <a:r>
              <a:rPr lang="en-AU" sz="5400" dirty="0"/>
              <a:t>David Wisniewski</a:t>
            </a:r>
          </a:p>
          <a:p>
            <a:pPr algn="r"/>
            <a:r>
              <a:rPr lang="en-AU" sz="5400" dirty="0"/>
              <a:t>Liam Maguire</a:t>
            </a:r>
          </a:p>
          <a:p>
            <a:pPr algn="r"/>
            <a:r>
              <a:rPr lang="en-AU" sz="5400" dirty="0"/>
              <a:t>Milind Rajpoot</a:t>
            </a:r>
          </a:p>
          <a:p>
            <a:pPr algn="r"/>
            <a:r>
              <a:rPr lang="en-AU" sz="4800" b="1" dirty="0"/>
              <a:t>Supervisor:  </a:t>
            </a:r>
            <a:r>
              <a:rPr lang="en-AU" sz="4800" b="1" dirty="0" err="1"/>
              <a:t>Aidin</a:t>
            </a:r>
            <a:r>
              <a:rPr lang="en-AU" sz="4800" b="1" dirty="0"/>
              <a:t> </a:t>
            </a:r>
            <a:r>
              <a:rPr lang="en-AU" sz="4800" b="1" dirty="0" err="1"/>
              <a:t>Bervan</a:t>
            </a:r>
            <a:endParaRPr lang="en-AU" sz="4800" b="1" dirty="0"/>
          </a:p>
          <a:p>
            <a:pPr algn="r"/>
            <a:r>
              <a:rPr lang="en-AU" sz="4800" b="1" dirty="0"/>
              <a:t>Lecturer: </a:t>
            </a:r>
            <a:r>
              <a:rPr lang="en-AU" sz="4800" b="1" dirty="0" err="1"/>
              <a:t>Torab</a:t>
            </a:r>
            <a:r>
              <a:rPr lang="en-AU" sz="4800" b="1" dirty="0"/>
              <a:t> </a:t>
            </a:r>
            <a:r>
              <a:rPr lang="en-AU" sz="4800" b="1" dirty="0" err="1"/>
              <a:t>Torabi</a:t>
            </a:r>
            <a:r>
              <a:rPr lang="en-AU" sz="4800" b="1" dirty="0"/>
              <a:t> </a:t>
            </a:r>
            <a:endParaRPr lang="en-US" sz="48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7E35C9-EABD-46C2-8AD2-E52B7E6AE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603" y="27908338"/>
            <a:ext cx="2405070" cy="16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296C697-E5AE-4173-8A7F-1BC787101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369" y="27844428"/>
            <a:ext cx="29813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9B37BFC-EB7A-4DE6-8623-D673B76CE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802" y="27749071"/>
            <a:ext cx="20764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CA3C9F3-05E0-4510-B691-3EE820FAD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315" y="25981747"/>
            <a:ext cx="1419925" cy="143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0B17CBB-6F57-42D1-A7EF-01EF0344F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3278" y="6488142"/>
            <a:ext cx="13840314" cy="777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29260165-D2AE-4C41-8448-900EDC668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319" y="25889770"/>
            <a:ext cx="1564994" cy="164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6730219F-A717-4AE9-A465-DCB2517C4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508" y="27942444"/>
            <a:ext cx="28956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zure - Free shapes icons">
            <a:extLst>
              <a:ext uri="{FF2B5EF4-FFF2-40B4-BE49-F238E27FC236}">
                <a16:creationId xmlns:a16="http://schemas.microsoft.com/office/drawing/2014/main" id="{68B94907-A059-4C25-B57C-640F37C56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369" y="25994705"/>
            <a:ext cx="2749909" cy="14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8CCFFB30-F6AA-4709-AF5D-341141094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272" y="26105733"/>
            <a:ext cx="1195690" cy="114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668133-C49F-4AF3-9EE1-09D66AB2788B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15018" r="22551" b="7985"/>
          <a:stretch/>
        </p:blipFill>
        <p:spPr>
          <a:xfrm>
            <a:off x="13584620" y="5963959"/>
            <a:ext cx="14270729" cy="7957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97078D1-E748-46AB-B119-E7E6CEA35C02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-1" t="16715" r="22430" b="3671"/>
          <a:stretch/>
        </p:blipFill>
        <p:spPr>
          <a:xfrm>
            <a:off x="14307452" y="21798317"/>
            <a:ext cx="13784491" cy="7957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14BD5EE-D3C7-44E0-82EA-AF8A1AEE7289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16913" r="22429" b="7513"/>
          <a:stretch/>
        </p:blipFill>
        <p:spPr>
          <a:xfrm>
            <a:off x="28667029" y="14244114"/>
            <a:ext cx="13784492" cy="7554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6DD28DD-5094-4F99-AACE-91271271C5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141496" y="14244114"/>
            <a:ext cx="13042379" cy="7336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4BBADCE-A7CF-48C3-B7E7-6A121F643F9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66318" y="25565145"/>
            <a:ext cx="4226309" cy="237729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F7B605B8-99C5-4426-83B6-412953421DB4}"/>
              </a:ext>
            </a:extLst>
          </p:cNvPr>
          <p:cNvSpPr/>
          <p:nvPr/>
        </p:nvSpPr>
        <p:spPr>
          <a:xfrm>
            <a:off x="836061" y="2701974"/>
            <a:ext cx="20669329" cy="9233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AU" sz="5400" b="1" dirty="0">
                <a:solidFill>
                  <a:schemeClr val="bg1"/>
                </a:solidFill>
              </a:rPr>
              <a:t>In collaboration with Centre for Technology Infusion</a:t>
            </a:r>
          </a:p>
        </p:txBody>
      </p:sp>
    </p:spTree>
    <p:extLst>
      <p:ext uri="{BB962C8B-B14F-4D97-AF65-F5344CB8AC3E}">
        <p14:creationId xmlns:p14="http://schemas.microsoft.com/office/powerpoint/2010/main" val="118544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147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Mona Abedi</dc:creator>
  <cp:lastModifiedBy>Owner</cp:lastModifiedBy>
  <cp:revision>26</cp:revision>
  <dcterms:created xsi:type="dcterms:W3CDTF">2019-10-02T10:27:52Z</dcterms:created>
  <dcterms:modified xsi:type="dcterms:W3CDTF">2020-11-24T12:18:24Z</dcterms:modified>
</cp:coreProperties>
</file>