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4"/>
  </p:notesMasterIdLst>
  <p:sldIdLst>
    <p:sldId id="2087" r:id="rId5"/>
    <p:sldId id="258" r:id="rId6"/>
    <p:sldId id="2089" r:id="rId7"/>
    <p:sldId id="2090" r:id="rId8"/>
    <p:sldId id="2093" r:id="rId9"/>
    <p:sldId id="2094" r:id="rId10"/>
    <p:sldId id="2091" r:id="rId11"/>
    <p:sldId id="209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087"/>
            <p14:sldId id="258"/>
            <p14:sldId id="2089"/>
            <p14:sldId id="2090"/>
            <p14:sldId id="2093"/>
            <p14:sldId id="2094"/>
            <p14:sldId id="2091"/>
            <p14:sldId id="2095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13" autoAdjust="0"/>
  </p:normalViewPr>
  <p:slideViewPr>
    <p:cSldViewPr snapToGrid="0">
      <p:cViewPr varScale="1">
        <p:scale>
          <a:sx n="46" d="100"/>
          <a:sy n="46" d="100"/>
        </p:scale>
        <p:origin x="13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Le Quynh" userId="57a43e30-6e77-464d-a565-b6c4b6c26d7f" providerId="ADAL" clId="{D9F54EBF-23BD-4BFC-8A23-82F896ADFCF4}"/>
    <pc:docChg chg="modSld">
      <pc:chgData name="Thien Nguyen Le Quynh" userId="57a43e30-6e77-464d-a565-b6c4b6c26d7f" providerId="ADAL" clId="{D9F54EBF-23BD-4BFC-8A23-82F896ADFCF4}" dt="2020-11-13T08:29:24.955" v="2" actId="14100"/>
      <pc:docMkLst>
        <pc:docMk/>
      </pc:docMkLst>
      <pc:sldChg chg="modSp">
        <pc:chgData name="Thien Nguyen Le Quynh" userId="57a43e30-6e77-464d-a565-b6c4b6c26d7f" providerId="ADAL" clId="{D9F54EBF-23BD-4BFC-8A23-82F896ADFCF4}" dt="2020-11-13T08:29:24.955" v="2" actId="14100"/>
        <pc:sldMkLst>
          <pc:docMk/>
          <pc:sldMk cId="1166582719" sldId="2087"/>
        </pc:sldMkLst>
        <pc:picChg chg="mod">
          <ac:chgData name="Thien Nguyen Le Quynh" userId="57a43e30-6e77-464d-a565-b6c4b6c26d7f" providerId="ADAL" clId="{D9F54EBF-23BD-4BFC-8A23-82F896ADFCF4}" dt="2020-11-13T08:29:24.955" v="2" actId="14100"/>
          <ac:picMkLst>
            <pc:docMk/>
            <pc:sldMk cId="1166582719" sldId="2087"/>
            <ac:picMk id="5" creationId="{9FE4B1BB-54EC-42AD-8941-CAC4B2EB72A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1995304"/>
        <c:axId val="461997264"/>
      </c:barChart>
      <c:catAx>
        <c:axId val="46199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97264"/>
        <c:crosses val="autoZero"/>
        <c:auto val="1"/>
        <c:lblAlgn val="ctr"/>
        <c:lblOffset val="100"/>
        <c:noMultiLvlLbl val="0"/>
      </c:catAx>
      <c:valAx>
        <c:axId val="46199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9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460F2-77E9-6240-96D5-992448B0828D}" type="pres">
      <dgm:prSet presAssocID="{913A1C3A-3F52-034D-9105-042310548EC6}" presName="parSh" presStyleLbl="node1" presStyleIdx="0" presStyleCnt="3"/>
      <dgm:spPr/>
      <dgm:t>
        <a:bodyPr/>
        <a:lstStyle/>
        <a:p>
          <a:endParaRPr lang="en-US"/>
        </a:p>
      </dgm:t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201E5-1A49-7941-BCEA-076CB4A91D3A}" type="pres">
      <dgm:prSet presAssocID="{A549F5E8-1D21-6A4C-B63E-B1AB8CEDB5F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C2CD0C-B0E7-1A4A-AA75-A6B2E846E8EC}" type="pres">
      <dgm:prSet presAssocID="{A549F5E8-1D21-6A4C-B63E-B1AB8CEDB5F1}" presName="connTx" presStyleLbl="sibTrans2D1" presStyleIdx="0" presStyleCnt="2"/>
      <dgm:spPr/>
      <dgm:t>
        <a:bodyPr/>
        <a:lstStyle/>
        <a:p>
          <a:endParaRPr lang="en-US"/>
        </a:p>
      </dgm:t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33C88-2395-B04B-ABD8-DFA668CAD7E9}" type="pres">
      <dgm:prSet presAssocID="{257B3A7A-65C3-E742-87C6-9F038D365F20}" presName="parSh" presStyleLbl="node1" presStyleIdx="1" presStyleCnt="3"/>
      <dgm:spPr/>
      <dgm:t>
        <a:bodyPr/>
        <a:lstStyle/>
        <a:p>
          <a:endParaRPr lang="en-US"/>
        </a:p>
      </dgm:t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71071-2257-374D-B639-230F3C6309F8}" type="pres">
      <dgm:prSet presAssocID="{B1CBBC43-9435-9E42-8891-5DE9AD715E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E64EA7A-61CA-D942-A3D1-A04AEEDBF55B}" type="pres">
      <dgm:prSet presAssocID="{B1CBBC43-9435-9E42-8891-5DE9AD715E13}" presName="connTx" presStyleLbl="sibTrans2D1" presStyleIdx="1" presStyleCnt="2"/>
      <dgm:spPr/>
      <dgm:t>
        <a:bodyPr/>
        <a:lstStyle/>
        <a:p>
          <a:endParaRPr lang="en-US"/>
        </a:p>
      </dgm:t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BB2C9-941C-BB43-A0C2-65B017264755}" type="pres">
      <dgm:prSet presAssocID="{F28888E9-81C1-6F45-8E3E-D805C9C0646E}" presName="parSh" presStyleLbl="node1" presStyleIdx="2" presStyleCnt="3"/>
      <dgm:spPr/>
      <dgm:t>
        <a:bodyPr/>
        <a:lstStyle/>
        <a:p>
          <a:endParaRPr lang="en-US"/>
        </a:p>
      </dgm:t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1EE7A-B086-43B2-B2E9-4094C9F4EE3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F4037-7CC3-4262-8BA1-B91D8E3C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eboo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baseline="0" dirty="0" smtClean="0"/>
              <a:t>Customer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Admin edit customer information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Customer avatar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we write rest API, how to write APIs to return the customer info for 2 cases above?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Thanks 2 answers, Regarding 2 answers, what advantage &amp; disadvantages for them?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developed internally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acebook"/>
              </a:rPr>
              <a:t>Facebook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2012 before being publicly released in 2015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API: </a:t>
            </a:r>
          </a:p>
          <a:p>
            <a:pPr marL="1143000" lvl="2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=&gt; full details</a:t>
            </a:r>
          </a:p>
          <a:p>
            <a:pPr marL="1143000" lvl="2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=&gt; avatar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playground =&gt; introduce playground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Document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smtClean="0"/>
              <a:t>Query area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simple query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Init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Add lib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HotChocolate.AspNetCore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HotChocolate.AspNetCore.Playground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=&gt; no type, no graphql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RootQueries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RootMutations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F4037-7CC3-4262-8BA1-B91D8E3C9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11/28/2020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="" xmlns:a16="http://schemas.microsoft.com/office/drawing/2014/main" id="{9FE4B1BB-54EC-42AD-8941-CAC4B2EB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512BD3"/>
                </a:solidFill>
              </a:rPr>
              <a:t>Building </a:t>
            </a:r>
            <a:r>
              <a:rPr lang="en-US" sz="5400" b="1" dirty="0" err="1" smtClean="0">
                <a:solidFill>
                  <a:srgbClr val="512BD3"/>
                </a:solidFill>
              </a:rPr>
              <a:t>GraphQL</a:t>
            </a:r>
            <a:r>
              <a:rPr lang="en-US" sz="5400" b="1" dirty="0" smtClean="0">
                <a:solidFill>
                  <a:srgbClr val="512BD3"/>
                </a:solidFill>
              </a:rPr>
              <a:t> in </a:t>
            </a:r>
            <a:r>
              <a:rPr lang="en-US" sz="5400" b="1" dirty="0" err="1" smtClean="0">
                <a:solidFill>
                  <a:srgbClr val="512BD3"/>
                </a:solidFill>
              </a:rPr>
              <a:t>.Net</a:t>
            </a:r>
            <a:r>
              <a:rPr lang="en-US" sz="5400" b="1" dirty="0" smtClean="0">
                <a:solidFill>
                  <a:srgbClr val="512BD3"/>
                </a:solidFill>
              </a:rPr>
              <a:t> Core</a:t>
            </a:r>
            <a:endParaRPr lang="en-US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4" y="4739148"/>
            <a:ext cx="10374056" cy="1350502"/>
          </a:xfrm>
        </p:spPr>
        <p:txBody>
          <a:bodyPr>
            <a:normAutofit/>
          </a:bodyPr>
          <a:lstStyle/>
          <a:p>
            <a:r>
              <a:rPr lang="en-US" dirty="0" smtClean="0"/>
              <a:t>Linh Nguyen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Introduce </a:t>
            </a:r>
            <a:r>
              <a:rPr lang="en-US" dirty="0" err="1" smtClean="0"/>
              <a:t>GraphQL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HotChocolate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D3D175-244F-F148-9A07-0BB663FA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2706" y="987425"/>
            <a:ext cx="493316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customer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Avatar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78" y="1920797"/>
            <a:ext cx="5696243" cy="3016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18" y="5293544"/>
            <a:ext cx="1657435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customer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Avatar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03" y="1825625"/>
            <a:ext cx="5442230" cy="168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48" y="4787194"/>
            <a:ext cx="5448580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Query </a:t>
            </a:r>
            <a:r>
              <a:rPr lang="en-US" dirty="0"/>
              <a:t>language for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One endpoint</a:t>
            </a:r>
          </a:p>
          <a:p>
            <a:r>
              <a:rPr lang="en-US" dirty="0" smtClean="0"/>
              <a:t>Type</a:t>
            </a:r>
            <a:endParaRPr lang="en-US" dirty="0" smtClean="0"/>
          </a:p>
          <a:p>
            <a:r>
              <a:rPr lang="en-US" dirty="0" smtClean="0"/>
              <a:t>Query</a:t>
            </a:r>
            <a:endParaRPr lang="en-US" dirty="0" smtClean="0"/>
          </a:p>
          <a:p>
            <a:r>
              <a:rPr lang="en-US" dirty="0" smtClean="0"/>
              <a:t>Mutation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</a:p>
          <a:p>
            <a:pPr lvl="1"/>
            <a:r>
              <a:rPr lang="en-US" dirty="0" smtClean="0"/>
              <a:t>Asp.net core</a:t>
            </a:r>
            <a:endParaRPr lang="en-US" dirty="0"/>
          </a:p>
          <a:p>
            <a:pPr lvl="1"/>
            <a:r>
              <a:rPr lang="en-US" dirty="0" err="1"/>
              <a:t>HotChocolate.AspNetCore</a:t>
            </a:r>
            <a:endParaRPr lang="en-US" dirty="0"/>
          </a:p>
          <a:p>
            <a:pPr lvl="1"/>
            <a:r>
              <a:rPr lang="en-US" dirty="0" err="1"/>
              <a:t>HotChocolate.AspNetCore</a:t>
            </a:r>
            <a:r>
              <a:rPr lang="en-US" dirty="0"/>
              <a:t> </a:t>
            </a:r>
            <a:r>
              <a:rPr lang="en-US" dirty="0" smtClean="0"/>
              <a:t>.Playground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="" xmlns:a16="http://schemas.microsoft.com/office/drawing/2014/main" id="{FC591277-0A36-44C5-8AEC-3BA7E0E1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690688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depth</a:t>
            </a:r>
          </a:p>
          <a:p>
            <a:r>
              <a:rPr lang="en-US" dirty="0" smtClean="0"/>
              <a:t>Persisted query</a:t>
            </a:r>
          </a:p>
          <a:p>
            <a:r>
              <a:rPr lang="en-US" dirty="0" err="1" smtClean="0"/>
              <a:t>DataLoader</a:t>
            </a:r>
            <a:endParaRPr lang="en-US" dirty="0" smtClean="0"/>
          </a:p>
        </p:txBody>
      </p:sp>
      <p:pic>
        <p:nvPicPr>
          <p:cNvPr id="4" name="Graphic 5">
            <a:extLst>
              <a:ext uri="{FF2B5EF4-FFF2-40B4-BE49-F238E27FC236}">
                <a16:creationId xmlns="" xmlns:a16="http://schemas.microsoft.com/office/drawing/2014/main" id="{FC591277-0A36-44C5-8AEC-3BA7E0E1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7200" y="1690688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47357"/>
          </a:xfrm>
        </p:spPr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159" y="3506069"/>
            <a:ext cx="2505291" cy="258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076EA8-E026-4FAD-863F-819E72049EF7}"/>
              </a:ext>
            </a:extLst>
          </p:cNvPr>
          <p:cNvSpPr txBox="1"/>
          <p:nvPr/>
        </p:nvSpPr>
        <p:spPr>
          <a:xfrm>
            <a:off x="885213" y="5787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https://www.facebook.com/devcafevn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="" xmlns:a16="http://schemas.microsoft.com/office/drawing/2014/main" id="{91FDB4E3-96D0-4A29-A228-694779BF6C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81200"/>
            <a:ext cx="2273738" cy="1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F78ADD09394797ACB99B4117C67B" ma:contentTypeVersion="13" ma:contentTypeDescription="Create a new document." ma:contentTypeScope="" ma:versionID="476d5fe0a1a934f28a4986a37030c563">
  <xsd:schema xmlns:xsd="http://www.w3.org/2001/XMLSchema" xmlns:xs="http://www.w3.org/2001/XMLSchema" xmlns:p="http://schemas.microsoft.com/office/2006/metadata/properties" xmlns:ns3="72f1b892-54e7-4998-91dd-957afd9a0886" xmlns:ns4="2ebc4b9b-8ef9-4221-9fc7-865f9abf4855" targetNamespace="http://schemas.microsoft.com/office/2006/metadata/properties" ma:root="true" ma:fieldsID="dba21fe0c1e695f4fcfb400ec6692969" ns3:_="" ns4:_="">
    <xsd:import namespace="72f1b892-54e7-4998-91dd-957afd9a0886"/>
    <xsd:import namespace="2ebc4b9b-8ef9-4221-9fc7-865f9abf4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1b892-54e7-4998-91dd-957afd9a0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c4b9b-8ef9-4221-9fc7-865f9abf4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52D9D6-2442-4798-BF9D-F6A8E6639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1b892-54e7-4998-91dd-957afd9a0886"/>
    <ds:schemaRef ds:uri="2ebc4b9b-8ef9-4221-9fc7-865f9abf4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94A4A9-103A-4702-ABF7-4691F00C0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431CF8-6520-4D1C-B691-C78D15CA81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11023</TotalTime>
  <Words>135</Words>
  <Application>Microsoft Office PowerPoint</Application>
  <PresentationFormat>Widescreen</PresentationFormat>
  <Paragraphs>64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1_Office Theme</vt:lpstr>
      <vt:lpstr>PowerPoint Presentation</vt:lpstr>
      <vt:lpstr>Building GraphQL in .Net Core</vt:lpstr>
      <vt:lpstr>Agenda</vt:lpstr>
      <vt:lpstr>GraphQL</vt:lpstr>
      <vt:lpstr>GraphQL</vt:lpstr>
      <vt:lpstr>GraphQL (recap)</vt:lpstr>
      <vt:lpstr>Hot Chocolate</vt:lpstr>
      <vt:lpstr>Best practice</vt:lpstr>
      <vt:lpstr>Thanks for joining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Linh Nguyen The Quang</cp:lastModifiedBy>
  <cp:revision>60</cp:revision>
  <dcterms:created xsi:type="dcterms:W3CDTF">2020-07-23T21:03:46Z</dcterms:created>
  <dcterms:modified xsi:type="dcterms:W3CDTF">2020-11-28T03:43:29Z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0x010100F902F78ADD09394797ACB99B4117C67B</vt:lpwstr>
  </property>
</Properties>
</file>