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36"/>
  </p:notesMasterIdLst>
  <p:sldIdLst>
    <p:sldId id="2087" r:id="rId5"/>
    <p:sldId id="258" r:id="rId6"/>
    <p:sldId id="2149" r:id="rId7"/>
    <p:sldId id="2092" r:id="rId8"/>
    <p:sldId id="2098" r:id="rId9"/>
    <p:sldId id="2146" r:id="rId10"/>
    <p:sldId id="2147" r:id="rId11"/>
    <p:sldId id="2144" r:id="rId12"/>
    <p:sldId id="2103" r:id="rId13"/>
    <p:sldId id="2111" r:id="rId14"/>
    <p:sldId id="2112" r:id="rId15"/>
    <p:sldId id="2115" r:id="rId16"/>
    <p:sldId id="2117" r:id="rId17"/>
    <p:sldId id="2119" r:id="rId18"/>
    <p:sldId id="2122" r:id="rId19"/>
    <p:sldId id="2151" r:id="rId20"/>
    <p:sldId id="2143" r:id="rId21"/>
    <p:sldId id="2150" r:id="rId22"/>
    <p:sldId id="2152" r:id="rId23"/>
    <p:sldId id="2153" r:id="rId24"/>
    <p:sldId id="2132" r:id="rId25"/>
    <p:sldId id="2127" r:id="rId26"/>
    <p:sldId id="2128" r:id="rId27"/>
    <p:sldId id="2107" r:id="rId28"/>
    <p:sldId id="2155" r:id="rId29"/>
    <p:sldId id="2156" r:id="rId30"/>
    <p:sldId id="2106" r:id="rId31"/>
    <p:sldId id="2154" r:id="rId32"/>
    <p:sldId id="2157" r:id="rId33"/>
    <p:sldId id="2088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A8A06-2C6A-437A-A87C-CA241BD14270}">
          <p14:sldIdLst>
            <p14:sldId id="2087"/>
            <p14:sldId id="258"/>
            <p14:sldId id="2149"/>
            <p14:sldId id="2092"/>
            <p14:sldId id="2098"/>
            <p14:sldId id="2146"/>
            <p14:sldId id="2147"/>
            <p14:sldId id="2144"/>
            <p14:sldId id="2103"/>
            <p14:sldId id="2111"/>
            <p14:sldId id="2112"/>
            <p14:sldId id="2115"/>
            <p14:sldId id="2117"/>
            <p14:sldId id="2119"/>
            <p14:sldId id="2122"/>
            <p14:sldId id="2151"/>
            <p14:sldId id="2143"/>
            <p14:sldId id="2150"/>
            <p14:sldId id="2152"/>
            <p14:sldId id="2153"/>
            <p14:sldId id="2132"/>
            <p14:sldId id="2127"/>
            <p14:sldId id="2128"/>
            <p14:sldId id="2107"/>
            <p14:sldId id="2155"/>
            <p14:sldId id="2156"/>
            <p14:sldId id="2106"/>
            <p14:sldId id="2154"/>
            <p14:sldId id="2157"/>
            <p14:sldId id="2088"/>
            <p14:sldId id="265"/>
          </p14:sldIdLst>
        </p14:section>
        <p14:section name="Untitled Section" id="{5DC6C878-C4AD-473F-A840-F15D0825C96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572E9D-2CB9-D0B4-3014-AA1013C32FB5}" name="Justin Kotalik" initials="JK" userId="S::jukotali@microsoft.com::997da72a-56f7-479a-be26-77d952a0fbe5" providerId="AD"/>
  <p188:author id="{7268F5CB-5695-752D-7188-97B6241A60FC}" name="Glenn Condron" initials="GC" userId="Glenn Condr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61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0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Le Quynh" userId="57a43e30-6e77-464d-a565-b6c4b6c26d7f" providerId="ADAL" clId="{D9F54EBF-23BD-4BFC-8A23-82F896ADFCF4}"/>
    <pc:docChg chg="modSld">
      <pc:chgData name="Thien Nguyen Le Quynh" userId="57a43e30-6e77-464d-a565-b6c4b6c26d7f" providerId="ADAL" clId="{D9F54EBF-23BD-4BFC-8A23-82F896ADFCF4}" dt="2020-11-13T08:29:24.955" v="2" actId="14100"/>
      <pc:docMkLst>
        <pc:docMk/>
      </pc:docMkLst>
      <pc:sldChg chg="modSp">
        <pc:chgData name="Thien Nguyen Le Quynh" userId="57a43e30-6e77-464d-a565-b6c4b6c26d7f" providerId="ADAL" clId="{D9F54EBF-23BD-4BFC-8A23-82F896ADFCF4}" dt="2020-11-13T08:29:24.955" v="2" actId="14100"/>
        <pc:sldMkLst>
          <pc:docMk/>
          <pc:sldMk cId="1166582719" sldId="2087"/>
        </pc:sldMkLst>
        <pc:picChg chg="mod">
          <ac:chgData name="Thien Nguyen Le Quynh" userId="57a43e30-6e77-464d-a565-b6c4b6c26d7f" providerId="ADAL" clId="{D9F54EBF-23BD-4BFC-8A23-82F896ADFCF4}" dt="2020-11-13T08:29:24.955" v="2" actId="14100"/>
          <ac:picMkLst>
            <pc:docMk/>
            <pc:sldMk cId="1166582719" sldId="2087"/>
            <ac:picMk id="5" creationId="{9FE4B1BB-54EC-42AD-8941-CAC4B2EB72A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2C-184A-866F-541FD01D6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2C-184A-866F-541FD01D6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92C-184A-866F-541FD01D6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6722752"/>
        <c:axId val="1206716768"/>
      </c:barChart>
      <c:catAx>
        <c:axId val="120672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716768"/>
        <c:crosses val="autoZero"/>
        <c:auto val="1"/>
        <c:lblAlgn val="ctr"/>
        <c:lblOffset val="100"/>
        <c:noMultiLvlLbl val="0"/>
      </c:catAx>
      <c:valAx>
        <c:axId val="120671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72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27AD0-17DB-A246-9951-8FDA0F593E3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13A1C3A-3F52-034D-9105-042310548EC6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EDDA12A5-78D7-184C-968D-86094816D0CA}" type="parTrans" cxnId="{89730B38-D368-7343-8679-E56752330BA0}">
      <dgm:prSet/>
      <dgm:spPr/>
      <dgm:t>
        <a:bodyPr/>
        <a:lstStyle/>
        <a:p>
          <a:endParaRPr lang="en-US"/>
        </a:p>
      </dgm:t>
    </dgm:pt>
    <dgm:pt modelId="{A549F5E8-1D21-6A4C-B63E-B1AB8CEDB5F1}" type="sibTrans" cxnId="{89730B38-D368-7343-8679-E56752330BA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8E711C1B-8931-2B41-AF28-BCC50023DA9B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7220AAA4-1DD8-A54D-96F4-E749BFC8DA7F}" type="parTrans" cxnId="{93485C7C-5266-7344-B9FC-1688D9285B1B}">
      <dgm:prSet/>
      <dgm:spPr/>
      <dgm:t>
        <a:bodyPr/>
        <a:lstStyle/>
        <a:p>
          <a:endParaRPr lang="en-US"/>
        </a:p>
      </dgm:t>
    </dgm:pt>
    <dgm:pt modelId="{AF189C99-58D1-4A45-923E-7FDC1A68CEA5}" type="sibTrans" cxnId="{93485C7C-5266-7344-B9FC-1688D9285B1B}">
      <dgm:prSet/>
      <dgm:spPr/>
      <dgm:t>
        <a:bodyPr/>
        <a:lstStyle/>
        <a:p>
          <a:endParaRPr lang="en-US"/>
        </a:p>
      </dgm:t>
    </dgm:pt>
    <dgm:pt modelId="{257B3A7A-65C3-E742-87C6-9F038D365F20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66E7EAF1-8350-C445-B64C-AF6131FD2A33}" type="parTrans" cxnId="{4D4C672D-EA33-8C4E-A8CD-B094943B6330}">
      <dgm:prSet/>
      <dgm:spPr/>
      <dgm:t>
        <a:bodyPr/>
        <a:lstStyle/>
        <a:p>
          <a:endParaRPr lang="en-US"/>
        </a:p>
      </dgm:t>
    </dgm:pt>
    <dgm:pt modelId="{B1CBBC43-9435-9E42-8891-5DE9AD715E13}" type="sibTrans" cxnId="{4D4C672D-EA33-8C4E-A8CD-B094943B633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56B07B68-8FE5-DB42-92BB-BA3566D25FF9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9566DC0C-01FD-664D-84F2-EB560D2325E7}" type="parTrans" cxnId="{8E8E0D73-8184-9D40-8D32-EDB15C71D8C8}">
      <dgm:prSet/>
      <dgm:spPr/>
      <dgm:t>
        <a:bodyPr/>
        <a:lstStyle/>
        <a:p>
          <a:endParaRPr lang="en-US"/>
        </a:p>
      </dgm:t>
    </dgm:pt>
    <dgm:pt modelId="{49E74861-81A7-2744-9B99-E44988E4386A}" type="sibTrans" cxnId="{8E8E0D73-8184-9D40-8D32-EDB15C71D8C8}">
      <dgm:prSet/>
      <dgm:spPr/>
      <dgm:t>
        <a:bodyPr/>
        <a:lstStyle/>
        <a:p>
          <a:endParaRPr lang="en-US"/>
        </a:p>
      </dgm:t>
    </dgm:pt>
    <dgm:pt modelId="{F28888E9-81C1-6F45-8E3E-D805C9C0646E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C11C746B-CB0E-A743-A770-2DC1E94DE219}" type="parTrans" cxnId="{066CA225-6B65-BF4F-8283-FFE055BA4C63}">
      <dgm:prSet/>
      <dgm:spPr/>
      <dgm:t>
        <a:bodyPr/>
        <a:lstStyle/>
        <a:p>
          <a:endParaRPr lang="en-US"/>
        </a:p>
      </dgm:t>
    </dgm:pt>
    <dgm:pt modelId="{801DD2A7-964B-864D-A69D-FAA7230FAAA3}" type="sibTrans" cxnId="{066CA225-6B65-BF4F-8283-FFE055BA4C63}">
      <dgm:prSet/>
      <dgm:spPr/>
      <dgm:t>
        <a:bodyPr/>
        <a:lstStyle/>
        <a:p>
          <a:endParaRPr lang="en-US"/>
        </a:p>
      </dgm:t>
    </dgm:pt>
    <dgm:pt modelId="{05C9BC72-F57B-0D46-84BD-FA78DA1C8354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F1992B8F-7CC1-D742-AC8D-532A883C3F4B}" type="parTrans" cxnId="{900AEE6F-D8E3-634E-991C-C0CF602FDB31}">
      <dgm:prSet/>
      <dgm:spPr/>
      <dgm:t>
        <a:bodyPr/>
        <a:lstStyle/>
        <a:p>
          <a:endParaRPr lang="en-US"/>
        </a:p>
      </dgm:t>
    </dgm:pt>
    <dgm:pt modelId="{F5CD7A4B-7E36-DD43-84FA-33AED735AA17}" type="sibTrans" cxnId="{900AEE6F-D8E3-634E-991C-C0CF602FDB31}">
      <dgm:prSet/>
      <dgm:spPr/>
      <dgm:t>
        <a:bodyPr/>
        <a:lstStyle/>
        <a:p>
          <a:endParaRPr lang="en-US"/>
        </a:p>
      </dgm:t>
    </dgm:pt>
    <dgm:pt modelId="{AA1F619C-E72C-F34C-A9AA-B4C241FE4581}" type="pres">
      <dgm:prSet presAssocID="{1B627AD0-17DB-A246-9951-8FDA0F593E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A4CA0-F04E-894A-BF24-B668BA752D63}" type="pres">
      <dgm:prSet presAssocID="{913A1C3A-3F52-034D-9105-042310548EC6}" presName="composite" presStyleCnt="0"/>
      <dgm:spPr/>
    </dgm:pt>
    <dgm:pt modelId="{82A192E5-3F5D-9949-9287-259C8DDE4E13}" type="pres">
      <dgm:prSet presAssocID="{913A1C3A-3F52-034D-9105-042310548E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460F2-77E9-6240-96D5-992448B0828D}" type="pres">
      <dgm:prSet presAssocID="{913A1C3A-3F52-034D-9105-042310548EC6}" presName="parSh" presStyleLbl="node1" presStyleIdx="0" presStyleCnt="3"/>
      <dgm:spPr/>
      <dgm:t>
        <a:bodyPr/>
        <a:lstStyle/>
        <a:p>
          <a:endParaRPr lang="en-US"/>
        </a:p>
      </dgm:t>
    </dgm:pt>
    <dgm:pt modelId="{64E4A5CA-3C0E-3142-B2A6-9BD6A8B02DBB}" type="pres">
      <dgm:prSet presAssocID="{913A1C3A-3F52-034D-9105-042310548EC6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201E5-1A49-7941-BCEA-076CB4A91D3A}" type="pres">
      <dgm:prSet presAssocID="{A549F5E8-1D21-6A4C-B63E-B1AB8CEDB5F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FC2CD0C-B0E7-1A4A-AA75-A6B2E846E8EC}" type="pres">
      <dgm:prSet presAssocID="{A549F5E8-1D21-6A4C-B63E-B1AB8CEDB5F1}" presName="connTx" presStyleLbl="sibTrans2D1" presStyleIdx="0" presStyleCnt="2"/>
      <dgm:spPr/>
      <dgm:t>
        <a:bodyPr/>
        <a:lstStyle/>
        <a:p>
          <a:endParaRPr lang="en-US"/>
        </a:p>
      </dgm:t>
    </dgm:pt>
    <dgm:pt modelId="{37B94151-F0A3-1E48-86C5-E6BB51B1203E}" type="pres">
      <dgm:prSet presAssocID="{257B3A7A-65C3-E742-87C6-9F038D365F20}" presName="composite" presStyleCnt="0"/>
      <dgm:spPr/>
    </dgm:pt>
    <dgm:pt modelId="{4C75D30A-EEA8-904E-8174-FFB6A99555CE}" type="pres">
      <dgm:prSet presAssocID="{257B3A7A-65C3-E742-87C6-9F038D365F2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33C88-2395-B04B-ABD8-DFA668CAD7E9}" type="pres">
      <dgm:prSet presAssocID="{257B3A7A-65C3-E742-87C6-9F038D365F20}" presName="parSh" presStyleLbl="node1" presStyleIdx="1" presStyleCnt="3"/>
      <dgm:spPr/>
      <dgm:t>
        <a:bodyPr/>
        <a:lstStyle/>
        <a:p>
          <a:endParaRPr lang="en-US"/>
        </a:p>
      </dgm:t>
    </dgm:pt>
    <dgm:pt modelId="{DC32AEDB-9DC4-5248-820B-4FAEF8134F64}" type="pres">
      <dgm:prSet presAssocID="{257B3A7A-65C3-E742-87C6-9F038D365F2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71071-2257-374D-B639-230F3C6309F8}" type="pres">
      <dgm:prSet presAssocID="{B1CBBC43-9435-9E42-8891-5DE9AD715E1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E64EA7A-61CA-D942-A3D1-A04AEEDBF55B}" type="pres">
      <dgm:prSet presAssocID="{B1CBBC43-9435-9E42-8891-5DE9AD715E13}" presName="connTx" presStyleLbl="sibTrans2D1" presStyleIdx="1" presStyleCnt="2"/>
      <dgm:spPr/>
      <dgm:t>
        <a:bodyPr/>
        <a:lstStyle/>
        <a:p>
          <a:endParaRPr lang="en-US"/>
        </a:p>
      </dgm:t>
    </dgm:pt>
    <dgm:pt modelId="{78491E84-816C-644F-AF45-E0FDC0391FB1}" type="pres">
      <dgm:prSet presAssocID="{F28888E9-81C1-6F45-8E3E-D805C9C0646E}" presName="composite" presStyleCnt="0"/>
      <dgm:spPr/>
    </dgm:pt>
    <dgm:pt modelId="{FB8D8BB1-C15A-8145-B9CF-6CC8E75BB959}" type="pres">
      <dgm:prSet presAssocID="{F28888E9-81C1-6F45-8E3E-D805C9C0646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BB2C9-941C-BB43-A0C2-65B017264755}" type="pres">
      <dgm:prSet presAssocID="{F28888E9-81C1-6F45-8E3E-D805C9C0646E}" presName="parSh" presStyleLbl="node1" presStyleIdx="2" presStyleCnt="3"/>
      <dgm:spPr/>
      <dgm:t>
        <a:bodyPr/>
        <a:lstStyle/>
        <a:p>
          <a:endParaRPr lang="en-US"/>
        </a:p>
      </dgm:t>
    </dgm:pt>
    <dgm:pt modelId="{5C0BD397-3F3B-DB4C-8D2A-FB9D22745666}" type="pres">
      <dgm:prSet presAssocID="{F28888E9-81C1-6F45-8E3E-D805C9C0646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175A07-19DC-4642-A0E7-ABB6C19BD210}" type="presOf" srcId="{B1CBBC43-9435-9E42-8891-5DE9AD715E13}" destId="{3CE71071-2257-374D-B639-230F3C6309F8}" srcOrd="0" destOrd="0" presId="urn:microsoft.com/office/officeart/2005/8/layout/process3"/>
    <dgm:cxn modelId="{5C44DD81-A06E-0D4A-9C78-35B9CFB927AC}" type="presOf" srcId="{8E711C1B-8931-2B41-AF28-BCC50023DA9B}" destId="{64E4A5CA-3C0E-3142-B2A6-9BD6A8B02DBB}" srcOrd="0" destOrd="0" presId="urn:microsoft.com/office/officeart/2005/8/layout/process3"/>
    <dgm:cxn modelId="{B21E1BFE-A519-CB42-971B-644665B7D1CA}" type="presOf" srcId="{257B3A7A-65C3-E742-87C6-9F038D365F20}" destId="{58033C88-2395-B04B-ABD8-DFA668CAD7E9}" srcOrd="1" destOrd="0" presId="urn:microsoft.com/office/officeart/2005/8/layout/process3"/>
    <dgm:cxn modelId="{3397041B-98D4-0943-8A7A-3C8B2CF14EB9}" type="presOf" srcId="{257B3A7A-65C3-E742-87C6-9F038D365F20}" destId="{4C75D30A-EEA8-904E-8174-FFB6A99555CE}" srcOrd="0" destOrd="0" presId="urn:microsoft.com/office/officeart/2005/8/layout/process3"/>
    <dgm:cxn modelId="{8E8E0D73-8184-9D40-8D32-EDB15C71D8C8}" srcId="{257B3A7A-65C3-E742-87C6-9F038D365F20}" destId="{56B07B68-8FE5-DB42-92BB-BA3566D25FF9}" srcOrd="0" destOrd="0" parTransId="{9566DC0C-01FD-664D-84F2-EB560D2325E7}" sibTransId="{49E74861-81A7-2744-9B99-E44988E4386A}"/>
    <dgm:cxn modelId="{94BB21A9-75A7-5846-95AE-00CA8481AB1B}" type="presOf" srcId="{913A1C3A-3F52-034D-9105-042310548EC6}" destId="{4DD460F2-77E9-6240-96D5-992448B0828D}" srcOrd="1" destOrd="0" presId="urn:microsoft.com/office/officeart/2005/8/layout/process3"/>
    <dgm:cxn modelId="{A0737F8E-3AD9-3D44-B294-2EDE1D654E91}" type="presOf" srcId="{F28888E9-81C1-6F45-8E3E-D805C9C0646E}" destId="{FB8D8BB1-C15A-8145-B9CF-6CC8E75BB959}" srcOrd="0" destOrd="0" presId="urn:microsoft.com/office/officeart/2005/8/layout/process3"/>
    <dgm:cxn modelId="{D0833BD0-8B23-4A4C-8CF9-3BF126E620F7}" type="presOf" srcId="{1B627AD0-17DB-A246-9951-8FDA0F593E32}" destId="{AA1F619C-E72C-F34C-A9AA-B4C241FE4581}" srcOrd="0" destOrd="0" presId="urn:microsoft.com/office/officeart/2005/8/layout/process3"/>
    <dgm:cxn modelId="{89730B38-D368-7343-8679-E56752330BA0}" srcId="{1B627AD0-17DB-A246-9951-8FDA0F593E32}" destId="{913A1C3A-3F52-034D-9105-042310548EC6}" srcOrd="0" destOrd="0" parTransId="{EDDA12A5-78D7-184C-968D-86094816D0CA}" sibTransId="{A549F5E8-1D21-6A4C-B63E-B1AB8CEDB5F1}"/>
    <dgm:cxn modelId="{93485C7C-5266-7344-B9FC-1688D9285B1B}" srcId="{913A1C3A-3F52-034D-9105-042310548EC6}" destId="{8E711C1B-8931-2B41-AF28-BCC50023DA9B}" srcOrd="0" destOrd="0" parTransId="{7220AAA4-1DD8-A54D-96F4-E749BFC8DA7F}" sibTransId="{AF189C99-58D1-4A45-923E-7FDC1A68CEA5}"/>
    <dgm:cxn modelId="{972E7156-E7C7-4E44-99FE-61C31FE7FD57}" type="presOf" srcId="{F28888E9-81C1-6F45-8E3E-D805C9C0646E}" destId="{B52BB2C9-941C-BB43-A0C2-65B017264755}" srcOrd="1" destOrd="0" presId="urn:microsoft.com/office/officeart/2005/8/layout/process3"/>
    <dgm:cxn modelId="{0D7F927B-D9BD-6442-BDE0-62CE8E25D0DE}" type="presOf" srcId="{A549F5E8-1D21-6A4C-B63E-B1AB8CEDB5F1}" destId="{AFC2CD0C-B0E7-1A4A-AA75-A6B2E846E8EC}" srcOrd="1" destOrd="0" presId="urn:microsoft.com/office/officeart/2005/8/layout/process3"/>
    <dgm:cxn modelId="{9BC62F5A-F5F1-0340-BCF3-8668868AF32C}" type="presOf" srcId="{B1CBBC43-9435-9E42-8891-5DE9AD715E13}" destId="{EE64EA7A-61CA-D942-A3D1-A04AEEDBF55B}" srcOrd="1" destOrd="0" presId="urn:microsoft.com/office/officeart/2005/8/layout/process3"/>
    <dgm:cxn modelId="{900AEE6F-D8E3-634E-991C-C0CF602FDB31}" srcId="{F28888E9-81C1-6F45-8E3E-D805C9C0646E}" destId="{05C9BC72-F57B-0D46-84BD-FA78DA1C8354}" srcOrd="0" destOrd="0" parTransId="{F1992B8F-7CC1-D742-AC8D-532A883C3F4B}" sibTransId="{F5CD7A4B-7E36-DD43-84FA-33AED735AA17}"/>
    <dgm:cxn modelId="{4B6C88E6-DDD6-3743-96E5-4F47E45675A3}" type="presOf" srcId="{05C9BC72-F57B-0D46-84BD-FA78DA1C8354}" destId="{5C0BD397-3F3B-DB4C-8D2A-FB9D22745666}" srcOrd="0" destOrd="0" presId="urn:microsoft.com/office/officeart/2005/8/layout/process3"/>
    <dgm:cxn modelId="{7BCDC83F-4337-4D47-BF08-1970A418F031}" type="presOf" srcId="{56B07B68-8FE5-DB42-92BB-BA3566D25FF9}" destId="{DC32AEDB-9DC4-5248-820B-4FAEF8134F64}" srcOrd="0" destOrd="0" presId="urn:microsoft.com/office/officeart/2005/8/layout/process3"/>
    <dgm:cxn modelId="{066CA225-6B65-BF4F-8283-FFE055BA4C63}" srcId="{1B627AD0-17DB-A246-9951-8FDA0F593E32}" destId="{F28888E9-81C1-6F45-8E3E-D805C9C0646E}" srcOrd="2" destOrd="0" parTransId="{C11C746B-CB0E-A743-A770-2DC1E94DE219}" sibTransId="{801DD2A7-964B-864D-A69D-FAA7230FAAA3}"/>
    <dgm:cxn modelId="{F22365CB-813A-D647-B76B-8C863AA378E5}" type="presOf" srcId="{913A1C3A-3F52-034D-9105-042310548EC6}" destId="{82A192E5-3F5D-9949-9287-259C8DDE4E13}" srcOrd="0" destOrd="0" presId="urn:microsoft.com/office/officeart/2005/8/layout/process3"/>
    <dgm:cxn modelId="{D215EB88-908B-0543-B692-9CA3A6FB2183}" type="presOf" srcId="{A549F5E8-1D21-6A4C-B63E-B1AB8CEDB5F1}" destId="{75D201E5-1A49-7941-BCEA-076CB4A91D3A}" srcOrd="0" destOrd="0" presId="urn:microsoft.com/office/officeart/2005/8/layout/process3"/>
    <dgm:cxn modelId="{4D4C672D-EA33-8C4E-A8CD-B094943B6330}" srcId="{1B627AD0-17DB-A246-9951-8FDA0F593E32}" destId="{257B3A7A-65C3-E742-87C6-9F038D365F20}" srcOrd="1" destOrd="0" parTransId="{66E7EAF1-8350-C445-B64C-AF6131FD2A33}" sibTransId="{B1CBBC43-9435-9E42-8891-5DE9AD715E13}"/>
    <dgm:cxn modelId="{37ABEAA1-9AF8-2448-950C-D0A5E4198B6F}" type="presParOf" srcId="{AA1F619C-E72C-F34C-A9AA-B4C241FE4581}" destId="{BD4A4CA0-F04E-894A-BF24-B668BA752D63}" srcOrd="0" destOrd="0" presId="urn:microsoft.com/office/officeart/2005/8/layout/process3"/>
    <dgm:cxn modelId="{4BC4B8B7-0636-6E41-AFE5-D6AC5B9743AA}" type="presParOf" srcId="{BD4A4CA0-F04E-894A-BF24-B668BA752D63}" destId="{82A192E5-3F5D-9949-9287-259C8DDE4E13}" srcOrd="0" destOrd="0" presId="urn:microsoft.com/office/officeart/2005/8/layout/process3"/>
    <dgm:cxn modelId="{97B476C6-D0C8-2C45-94E2-1E1E883931EF}" type="presParOf" srcId="{BD4A4CA0-F04E-894A-BF24-B668BA752D63}" destId="{4DD460F2-77E9-6240-96D5-992448B0828D}" srcOrd="1" destOrd="0" presId="urn:microsoft.com/office/officeart/2005/8/layout/process3"/>
    <dgm:cxn modelId="{4C81D07D-04F4-C541-A201-EA5A2F1CA729}" type="presParOf" srcId="{BD4A4CA0-F04E-894A-BF24-B668BA752D63}" destId="{64E4A5CA-3C0E-3142-B2A6-9BD6A8B02DBB}" srcOrd="2" destOrd="0" presId="urn:microsoft.com/office/officeart/2005/8/layout/process3"/>
    <dgm:cxn modelId="{86F1352F-461B-4443-8FCF-579BD1F45922}" type="presParOf" srcId="{AA1F619C-E72C-F34C-A9AA-B4C241FE4581}" destId="{75D201E5-1A49-7941-BCEA-076CB4A91D3A}" srcOrd="1" destOrd="0" presId="urn:microsoft.com/office/officeart/2005/8/layout/process3"/>
    <dgm:cxn modelId="{D579B8D1-8032-464E-AAC5-60E754F0BCFA}" type="presParOf" srcId="{75D201E5-1A49-7941-BCEA-076CB4A91D3A}" destId="{AFC2CD0C-B0E7-1A4A-AA75-A6B2E846E8EC}" srcOrd="0" destOrd="0" presId="urn:microsoft.com/office/officeart/2005/8/layout/process3"/>
    <dgm:cxn modelId="{A87463A1-68D1-F244-B231-FABC9C2BC953}" type="presParOf" srcId="{AA1F619C-E72C-F34C-A9AA-B4C241FE4581}" destId="{37B94151-F0A3-1E48-86C5-E6BB51B1203E}" srcOrd="2" destOrd="0" presId="urn:microsoft.com/office/officeart/2005/8/layout/process3"/>
    <dgm:cxn modelId="{9A4D3E33-9038-7945-88EA-7C1C8888BFA7}" type="presParOf" srcId="{37B94151-F0A3-1E48-86C5-E6BB51B1203E}" destId="{4C75D30A-EEA8-904E-8174-FFB6A99555CE}" srcOrd="0" destOrd="0" presId="urn:microsoft.com/office/officeart/2005/8/layout/process3"/>
    <dgm:cxn modelId="{260EBC1A-A7A7-964C-B7FD-D1C91E7612BB}" type="presParOf" srcId="{37B94151-F0A3-1E48-86C5-E6BB51B1203E}" destId="{58033C88-2395-B04B-ABD8-DFA668CAD7E9}" srcOrd="1" destOrd="0" presId="urn:microsoft.com/office/officeart/2005/8/layout/process3"/>
    <dgm:cxn modelId="{F4FA7E06-9423-D647-BA1F-6C80B5E9E265}" type="presParOf" srcId="{37B94151-F0A3-1E48-86C5-E6BB51B1203E}" destId="{DC32AEDB-9DC4-5248-820B-4FAEF8134F64}" srcOrd="2" destOrd="0" presId="urn:microsoft.com/office/officeart/2005/8/layout/process3"/>
    <dgm:cxn modelId="{BF597456-898A-6A4A-B1A0-1C3E9E6EF71D}" type="presParOf" srcId="{AA1F619C-E72C-F34C-A9AA-B4C241FE4581}" destId="{3CE71071-2257-374D-B639-230F3C6309F8}" srcOrd="3" destOrd="0" presId="urn:microsoft.com/office/officeart/2005/8/layout/process3"/>
    <dgm:cxn modelId="{78BB7A73-6FF4-7D4C-A323-A099FCD106C7}" type="presParOf" srcId="{3CE71071-2257-374D-B639-230F3C6309F8}" destId="{EE64EA7A-61CA-D942-A3D1-A04AEEDBF55B}" srcOrd="0" destOrd="0" presId="urn:microsoft.com/office/officeart/2005/8/layout/process3"/>
    <dgm:cxn modelId="{D37E08CC-EA76-7546-A2E7-D3E9E98CAAD1}" type="presParOf" srcId="{AA1F619C-E72C-F34C-A9AA-B4C241FE4581}" destId="{78491E84-816C-644F-AF45-E0FDC0391FB1}" srcOrd="4" destOrd="0" presId="urn:microsoft.com/office/officeart/2005/8/layout/process3"/>
    <dgm:cxn modelId="{056AB92F-0A1D-FE46-8644-9BE76AD6B04E}" type="presParOf" srcId="{78491E84-816C-644F-AF45-E0FDC0391FB1}" destId="{FB8D8BB1-C15A-8145-B9CF-6CC8E75BB959}" srcOrd="0" destOrd="0" presId="urn:microsoft.com/office/officeart/2005/8/layout/process3"/>
    <dgm:cxn modelId="{FE369615-E7C4-4844-BDB3-C220B34FBC72}" type="presParOf" srcId="{78491E84-816C-644F-AF45-E0FDC0391FB1}" destId="{B52BB2C9-941C-BB43-A0C2-65B017264755}" srcOrd="1" destOrd="0" presId="urn:microsoft.com/office/officeart/2005/8/layout/process3"/>
    <dgm:cxn modelId="{1EA0704A-AA1C-064E-8214-FB884EA69EBE}" type="presParOf" srcId="{78491E84-816C-644F-AF45-E0FDC0391FB1}" destId="{5C0BD397-3F3B-DB4C-8D2A-FB9D2274566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34070-20C2-4121-9128-E9A1919316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844FD-4770-4929-AFB6-85DAA671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https://dotnet.microsoft.com/apps/aspnet/web-apps/blazor</a:t>
            </a:r>
          </a:p>
          <a:p>
            <a:r>
              <a:rPr lang="en-US" dirty="0" smtClean="0"/>
              <a:t>https://docs.microsoft.com/en-us/aspnet/core/blazor/?view=aspnetcore-5.0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44FD-4770-4929-AFB6-85DAA6719B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6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https://docs.microsoft.com/en-us/aspnet/core/blazor/hosting-models?view=aspnetcore-5.0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44FD-4770-4929-AFB6-85DAA6719B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4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44FD-4770-4929-AFB6-85DAA6719B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https://docs.microsoft.com/en-us/aspnet/core/blazor/hosting-models?view=aspnetcore-5.0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44FD-4770-4929-AFB6-85DAA6719B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https://docs.microsoft.com/en-us/aspnet/core/blazor/host-and-deploy/?view=aspnetcore-5.0&amp;tabs=visual-studio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44FD-4770-4929-AFB6-85DAA6719B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6EBB5-4618-A74A-9CF5-DEFE4AC3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A87C9F-4328-6542-B4B1-C2E89290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92C844-483A-F247-9EF1-2AEB5C05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BC14E7-F4A2-4240-B15E-27842201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B89397-42FD-6545-858E-396FE59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937D8-844E-D84C-9ADC-CED1E3D4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5FE44E-C530-C34B-A96E-3781A37A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B30BAB-957F-B74B-920F-095E3572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2A6D4C-F112-C048-A429-7A12161E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AEF378-D61E-9C44-8CB6-41D8EEF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24E0DB-6C26-714C-B6CA-3D6C6A9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2A391-BAC3-FB43-8015-78BF4D34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99507D2-F135-CF40-8FF8-8D7B9B973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8BD6B5-4CC9-6547-BFF1-B3BDF9E2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E170D6-80CA-1940-8D3B-02DF112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7E9614-2C5E-694E-9426-4134824A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F7326C-C2B6-EA43-982D-571EF0AC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00A5D-F48F-2045-B352-541566D2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A0242-70BB-0443-8F5A-AB15A796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018F85-C698-9F4F-AF3E-B4428617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075E01-4CD1-F546-9FB5-DA511C6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DB68C5-8234-2849-BFAC-DF068ED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024528-CC24-F14C-B29C-47585F8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DE66C-C546-4A40-8480-202F5812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64D192-6D3D-8542-890D-09BFA4EE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62B635-C86B-704A-ADAF-14EF22B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97E27D-0320-304F-8CA0-A5561B7F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2745B4-B055-4C48-BC81-3C609926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22969A-B3F6-F84C-BCEA-9329C30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B1338-55EC-A942-84DD-F73B45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ECBCC5-7FC7-D84B-9D0A-FCA52296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378339-F627-C546-94EB-A28D6634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22F18D-9EF8-1D47-8083-1230456A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ED28F0-C86D-6C46-A578-21E78F11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FE1844-F987-2743-9C19-F60DDC7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44F3CA-8B6B-8241-859E-4BCD63A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F82F9F-B981-984E-B54D-F2175E5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C36F78F6-6DC9-D949-AF8D-A8C1EADF015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80721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3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5AA06D60-2B39-1E4E-92DE-76EC52E0944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28618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EE777-BA56-8D43-9B64-2DBBE6F2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2AF182-9E0B-6D41-BF50-D2CFC04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EC5E1D-7988-E14F-9B0B-68469E47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B467C8-2E1A-584B-AB43-88C4F79C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804990-8116-7F4C-993D-56C73802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8386C1-C65F-3842-803D-A6814F8E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1EBD46-F5D8-D348-A14C-231355AD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EC9C5FF-49A6-3641-93FE-2D02BE75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546F87-15F9-4D48-A00A-E578542C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FDB05E-7832-AA4F-81BC-CD63B6421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6768435-DD3B-A64A-83AE-6E1472C734DE}" type="datetimeFigureOut">
              <a:rPr lang="en-US" smtClean="0"/>
              <a:pPr/>
              <a:t>11/28/2020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E57315-CE5D-A543-9D3B-334640677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F10026-0A9C-9A46-AD1E-77740F2B2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5DC4AA-26C1-8546-A5E8-BF0EE6480C6E}" type="slidenum">
              <a:rPr lang="en-US" smtClean="0"/>
              <a:pPr/>
              <a:t>‹#›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spnetcore/issues/1808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blazor" TargetMode="External"/><Relationship Id="rId2" Type="http://schemas.openxmlformats.org/officeDocument/2006/relationships/hyperlink" Target="https://docs.microsoft.com/en-us/aspnet/core/blazor/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ongnguyend/Practical.CleanArchitectu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18.png"/><Relationship Id="rId9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9FE4B1BB-54EC-42AD-8941-CAC4B2EB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Razor File</a:t>
            </a:r>
          </a:p>
          <a:p>
            <a:r>
              <a:rPr lang="en-US" dirty="0" smtClean="0"/>
              <a:t>Partial Class vs Inherit</a:t>
            </a:r>
          </a:p>
          <a:p>
            <a:r>
              <a:rPr lang="en-US" dirty="0" smtClean="0"/>
              <a:t>CSS Isolation</a:t>
            </a:r>
          </a:p>
          <a:p>
            <a:r>
              <a:rPr lang="en-US" dirty="0" smtClean="0"/>
              <a:t>Templated Component (</a:t>
            </a:r>
            <a:r>
              <a:rPr lang="en-US" dirty="0" err="1" smtClean="0"/>
              <a:t>RenderFragment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@page</a:t>
            </a:r>
          </a:p>
          <a:p>
            <a:r>
              <a:rPr lang="en-US" dirty="0" smtClean="0"/>
              <a:t>Route Constrains</a:t>
            </a:r>
          </a:p>
          <a:p>
            <a:r>
              <a:rPr lang="en-US" dirty="0" smtClean="0"/>
              <a:t>Route Parameters</a:t>
            </a:r>
          </a:p>
          <a:p>
            <a:r>
              <a:rPr lang="en-US" dirty="0" smtClean="0"/>
              <a:t>Router Component</a:t>
            </a:r>
          </a:p>
          <a:p>
            <a:r>
              <a:rPr lang="en-US" dirty="0" smtClean="0"/>
              <a:t>Route Scanning </a:t>
            </a:r>
          </a:p>
          <a:p>
            <a:r>
              <a:rPr lang="en-US" dirty="0" err="1" smtClean="0"/>
              <a:t>NavigationManager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[Inject] Attribute</a:t>
            </a:r>
          </a:p>
          <a:p>
            <a:r>
              <a:rPr lang="en-US" dirty="0" smtClean="0"/>
              <a:t>Registering Services</a:t>
            </a:r>
          </a:p>
          <a:p>
            <a:pPr lvl="1"/>
            <a:r>
              <a:rPr lang="en-US" dirty="0" err="1" smtClean="0"/>
              <a:t>Blazor</a:t>
            </a:r>
            <a:r>
              <a:rPr lang="en-US" dirty="0" smtClean="0"/>
              <a:t> Server (</a:t>
            </a:r>
            <a:r>
              <a:rPr lang="en-US" dirty="0" err="1" smtClean="0"/>
              <a:t>Startup.cs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 smtClean="0"/>
              <a:t>WebAssembly</a:t>
            </a:r>
            <a:r>
              <a:rPr lang="en-US" dirty="0" smtClean="0"/>
              <a:t> (</a:t>
            </a:r>
            <a:r>
              <a:rPr lang="en-US" dirty="0" err="1" smtClean="0"/>
              <a:t>Program.cs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Constructor Injection hasn’t been supported yet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github.com/dotnet/aspnetcore/issues/18088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Input &amp;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EditForm</a:t>
            </a:r>
            <a:r>
              <a:rPr lang="en-US" dirty="0" smtClean="0"/>
              <a:t> Component</a:t>
            </a:r>
          </a:p>
          <a:p>
            <a:r>
              <a:rPr lang="en-US" dirty="0" smtClean="0"/>
              <a:t>Input Components</a:t>
            </a:r>
          </a:p>
          <a:p>
            <a:r>
              <a:rPr lang="en-US" dirty="0" smtClean="0"/>
              <a:t>Data Annotation</a:t>
            </a:r>
          </a:p>
          <a:p>
            <a:r>
              <a:rPr lang="en-US" dirty="0" smtClean="0"/>
              <a:t>Model Validation (</a:t>
            </a:r>
            <a:r>
              <a:rPr lang="en-US" dirty="0" err="1" smtClean="0"/>
              <a:t>IValidatableObject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 smtClean="0"/>
              <a:t>OnValidSubmit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Custom Events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between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Parameters</a:t>
            </a:r>
          </a:p>
          <a:p>
            <a:r>
              <a:rPr lang="en-US" dirty="0" smtClean="0"/>
              <a:t>Raising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043" y="1563757"/>
            <a:ext cx="6578507" cy="450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Interop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  <p:pic>
        <p:nvPicPr>
          <p:cNvPr id="1026" name="Picture 2" descr="Blazor WebAssembly runs .NET code in the browser with WebAssembly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79" y="2151463"/>
            <a:ext cx="45434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lazor Server runs .NET code on the server and interacts with the Document Object Model on the client over a SignalR conne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0" y="2151463"/>
            <a:ext cx="60579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11907" y="1563756"/>
            <a:ext cx="4743297" cy="450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54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Blazor</a:t>
            </a:r>
            <a:r>
              <a:rPr lang="en-US" b="1" dirty="0" smtClean="0"/>
              <a:t> Server-Side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3739" y="1693151"/>
            <a:ext cx="406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Blazor</a:t>
            </a:r>
            <a:r>
              <a:rPr lang="en-US" b="1" dirty="0" smtClean="0"/>
              <a:t> </a:t>
            </a:r>
            <a:r>
              <a:rPr lang="en-US" b="1" dirty="0" err="1" smtClean="0"/>
              <a:t>WebAssembly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4756" y="4000643"/>
            <a:ext cx="991870" cy="8481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713" y="4198508"/>
            <a:ext cx="998496" cy="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JavaScript </a:t>
            </a:r>
            <a:r>
              <a:rPr lang="en-US" dirty="0"/>
              <a:t>Interop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28894" y="2273859"/>
            <a:ext cx="3123526" cy="27593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4551" y="2889565"/>
            <a:ext cx="2832212" cy="626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Code</a:t>
            </a:r>
          </a:p>
          <a:p>
            <a:pPr algn="ctr"/>
            <a:r>
              <a:rPr lang="en-US" dirty="0" smtClean="0"/>
              <a:t>(C# + Razor)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74551" y="4081699"/>
            <a:ext cx="2828166" cy="741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Blazor</a:t>
            </a:r>
            <a:r>
              <a:rPr lang="en-US" dirty="0" smtClean="0"/>
              <a:t> + .NET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064318" y="3576679"/>
            <a:ext cx="331773" cy="444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4551" y="2476160"/>
            <a:ext cx="282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Blazor</a:t>
            </a:r>
            <a:r>
              <a:rPr lang="en-US" b="1" dirty="0" smtClean="0">
                <a:solidFill>
                  <a:srgbClr val="00B050"/>
                </a:solidFill>
              </a:rPr>
              <a:t> App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83600" y="1766015"/>
            <a:ext cx="5186993" cy="38592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34452" y="1815040"/>
            <a:ext cx="471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Browser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534452" y="2273858"/>
            <a:ext cx="2152481" cy="31251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713027" y="4341490"/>
            <a:ext cx="1780248" cy="194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19536" y="4152150"/>
            <a:ext cx="882032" cy="5735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JavaScript Interop</a:t>
            </a:r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3794665" y="3576679"/>
            <a:ext cx="331773" cy="444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098279" y="2273859"/>
            <a:ext cx="2152481" cy="206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37229" y="2363621"/>
            <a:ext cx="204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Runtime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686767" y="2732953"/>
            <a:ext cx="1864104" cy="249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01056" y="2259339"/>
            <a:ext cx="204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APIs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7725627" y="3168919"/>
            <a:ext cx="3537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201056" y="2587901"/>
            <a:ext cx="1951612" cy="29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98713" y="2918122"/>
            <a:ext cx="1951612" cy="29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198713" y="3245437"/>
            <a:ext cx="1951612" cy="29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Status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198713" y="3579438"/>
            <a:ext cx="1951612" cy="29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Geolocation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198713" y="3907015"/>
            <a:ext cx="1951612" cy="29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098279" y="4452276"/>
            <a:ext cx="2133627" cy="946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3</a:t>
            </a:r>
            <a:r>
              <a:rPr lang="en-US" b="1" baseline="30000" dirty="0" smtClean="0">
                <a:solidFill>
                  <a:schemeClr val="tx2"/>
                </a:solidFill>
              </a:rPr>
              <a:t>rd</a:t>
            </a:r>
            <a:r>
              <a:rPr lang="en-US" b="1" dirty="0" smtClean="0">
                <a:solidFill>
                  <a:schemeClr val="tx2"/>
                </a:solidFill>
              </a:rPr>
              <a:t> Party JavaScript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Libraries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7716506" y="4575294"/>
            <a:ext cx="3537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String</a:t>
            </a:r>
          </a:p>
          <a:p>
            <a:r>
              <a:rPr lang="en-US" dirty="0" smtClean="0"/>
              <a:t>Browser Storage</a:t>
            </a:r>
          </a:p>
          <a:p>
            <a:r>
              <a:rPr lang="en-US" dirty="0" err="1" smtClean="0"/>
              <a:t>InMemory</a:t>
            </a:r>
            <a:r>
              <a:rPr lang="en-US" dirty="0" smtClean="0"/>
              <a:t> (using DI Container)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ILogger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Server Side Logging</a:t>
            </a:r>
          </a:p>
          <a:p>
            <a:r>
              <a:rPr lang="en-US" dirty="0" smtClean="0"/>
              <a:t>Client Side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A78FB-2765-7548-9243-8D5F8F8C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024051" cy="285273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512BD3"/>
                </a:solidFill>
              </a:rPr>
              <a:t>Building and Securing </a:t>
            </a:r>
            <a:r>
              <a:rPr lang="en-US" sz="5400" b="1" dirty="0" err="1">
                <a:solidFill>
                  <a:srgbClr val="512BD3"/>
                </a:solidFill>
              </a:rPr>
              <a:t>Blazor</a:t>
            </a:r>
            <a:r>
              <a:rPr lang="en-US" sz="5400" b="1" dirty="0">
                <a:solidFill>
                  <a:srgbClr val="512BD3"/>
                </a:solidFill>
              </a:rPr>
              <a:t> Applications</a:t>
            </a:r>
            <a:endParaRPr lang="en-US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D4A0DE-AF44-374E-9D7A-88CEA0E6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394" y="4739148"/>
            <a:ext cx="10374056" cy="1350502"/>
          </a:xfrm>
        </p:spPr>
        <p:txBody>
          <a:bodyPr>
            <a:normAutofit/>
          </a:bodyPr>
          <a:lstStyle/>
          <a:p>
            <a:r>
              <a:rPr lang="en-US" dirty="0" smtClean="0"/>
              <a:t>Phong Nguyen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D3D175-244F-F148-9A07-0BB663FA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22" y="2370137"/>
            <a:ext cx="3669928" cy="36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1850" y="1690688"/>
            <a:ext cx="2554664" cy="50571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Blazor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  <p:pic>
        <p:nvPicPr>
          <p:cNvPr id="5" name="Picture 2" descr="Blazor Server runs .NET code on the server and interacts with the Document Object Model on the client over a SignalR conn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825112"/>
            <a:ext cx="60579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Magnetic Disk 2"/>
          <p:cNvSpPr/>
          <p:nvPr/>
        </p:nvSpPr>
        <p:spPr>
          <a:xfrm>
            <a:off x="1237202" y="5390359"/>
            <a:ext cx="1743959" cy="1244338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3610355" y="2299571"/>
            <a:ext cx="188511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7201" y="2053928"/>
            <a:ext cx="1743959" cy="11594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</a:t>
            </a:r>
          </a:p>
          <a:p>
            <a:pPr algn="ctr"/>
            <a:r>
              <a:rPr lang="en-US" dirty="0"/>
              <a:t>Web API</a:t>
            </a:r>
          </a:p>
        </p:txBody>
      </p:sp>
      <p:sp>
        <p:nvSpPr>
          <p:cNvPr id="10" name="Up-Down Arrow 9"/>
          <p:cNvSpPr/>
          <p:nvPr/>
        </p:nvSpPr>
        <p:spPr>
          <a:xfrm>
            <a:off x="1866865" y="3313042"/>
            <a:ext cx="484632" cy="19641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5981481" y="5425122"/>
            <a:ext cx="1743959" cy="1244338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 rot="5400000">
            <a:off x="6314165" y="4603756"/>
            <a:ext cx="1078589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 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15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4434225"/>
            <a:ext cx="3906078" cy="1499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 smtClean="0"/>
              <a:t>WebAssembly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  <p:pic>
        <p:nvPicPr>
          <p:cNvPr id="5" name="Picture 2" descr="Blazor WebAssembly runs .NET code in the browser with WebAssembl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30" y="2249580"/>
            <a:ext cx="45434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2392751"/>
            <a:ext cx="3906078" cy="1499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916809" y="2564636"/>
            <a:ext cx="1714007" cy="1244338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4822887" y="2900289"/>
            <a:ext cx="1943593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6783" y="2607056"/>
            <a:ext cx="1355599" cy="11594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46783" y="4604330"/>
            <a:ext cx="1355599" cy="11594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Separate</a:t>
            </a:r>
          </a:p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916809" y="4561909"/>
            <a:ext cx="1714007" cy="1244338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4822887" y="4941762"/>
            <a:ext cx="1943593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Client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>
            <a:off x="2676752" y="3167270"/>
            <a:ext cx="548309" cy="2618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2676752" y="5053153"/>
            <a:ext cx="548309" cy="2618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</a:t>
            </a:r>
            <a:r>
              <a:rPr lang="en-US" dirty="0" err="1" smtClean="0"/>
              <a:t>Blazor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763107"/>
              </p:ext>
            </p:extLst>
          </p:nvPr>
        </p:nvGraphicFramePr>
        <p:xfrm>
          <a:off x="838200" y="1825625"/>
          <a:ext cx="10515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Blazor</a:t>
                      </a:r>
                      <a:r>
                        <a:rPr lang="en-US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Blazor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WebAssembly</a:t>
                      </a:r>
                      <a:r>
                        <a:rPr lang="en-US" dirty="0" smtClean="0"/>
                        <a:t> (Hosted)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Blazor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WebAssembly</a:t>
                      </a:r>
                      <a:r>
                        <a:rPr lang="en-US" dirty="0" smtClean="0"/>
                        <a:t> (Standalone)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Cookie Based Authentication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Token Based Authentication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Cookie Based Authentication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Token Based Authentication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Token Based Authentication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Based Access Control</a:t>
            </a:r>
          </a:p>
          <a:p>
            <a:r>
              <a:rPr lang="en-US" dirty="0" smtClean="0"/>
              <a:t>Attribute Based Access Control</a:t>
            </a:r>
          </a:p>
          <a:p>
            <a:r>
              <a:rPr lang="en-US" dirty="0" smtClean="0"/>
              <a:t>Policy </a:t>
            </a:r>
            <a:r>
              <a:rPr lang="en-US" dirty="0"/>
              <a:t>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256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60005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Blazor</a:t>
                      </a:r>
                      <a:r>
                        <a:rPr lang="en-US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Blazor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WebAssembly</a:t>
                      </a:r>
                      <a:r>
                        <a:rPr lang="en-US" dirty="0" smtClean="0"/>
                        <a:t> (Hosted)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Blazor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WebAssembly</a:t>
                      </a:r>
                      <a:r>
                        <a:rPr lang="en-US" dirty="0" smtClean="0"/>
                        <a:t> (Standalone)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IIS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Azure App Service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Container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Azure </a:t>
                      </a:r>
                      <a:r>
                        <a:rPr lang="en-US" dirty="0" err="1" smtClean="0"/>
                        <a:t>SignalR</a:t>
                      </a:r>
                      <a:r>
                        <a:rPr lang="en-US" dirty="0" smtClean="0"/>
                        <a:t> Service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IIS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Azure App Service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Container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Enable tree</a:t>
                      </a:r>
                      <a:r>
                        <a:rPr lang="en-US" baseline="0" dirty="0" smtClean="0"/>
                        <a:t> shaking to reduce files size and speed up loading time.</a:t>
                      </a:r>
                      <a:endParaRPr lang="en-US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IIS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Azure App Service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Container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Azure Storage Static Website Hosting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CDNs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Enable tree</a:t>
                      </a:r>
                      <a:r>
                        <a:rPr lang="en-US" baseline="0" dirty="0" smtClean="0"/>
                        <a:t> shaking to reduce files size and speed up loading time.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baseline="0" dirty="0" smtClean="0"/>
                        <a:t>Configure URL Rewrite</a:t>
                      </a:r>
                      <a:endParaRPr lang="en-US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dirty="0" smtClean="0"/>
                        <a:t>…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1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https://docs.microsoft.com/en-us/aspnet/core/blazor/?</a:t>
            </a:r>
            <a:r>
              <a:rPr lang="en-US" dirty="0" smtClean="0">
                <a:hlinkClick r:id="rId2"/>
              </a:rPr>
              <a:t>view=aspnetcore-5.0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dotnet.microsoft.com/apps/aspnet/web-apps/blazor</a:t>
            </a:r>
            <a:endParaRPr lang="en-US" dirty="0" smtClean="0"/>
          </a:p>
          <a:p>
            <a:r>
              <a:rPr lang="en-US" dirty="0"/>
              <a:t>Code Demo: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github.com/phongnguyend/Practical.CleanArchitecture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8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Building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  <a:p>
            <a:r>
              <a:rPr lang="en-US" dirty="0"/>
              <a:t>Securing </a:t>
            </a:r>
            <a:r>
              <a:rPr lang="en-US" dirty="0" err="1"/>
              <a:t>Blazor</a:t>
            </a:r>
            <a:r>
              <a:rPr lang="en-US" dirty="0"/>
              <a:t> Application</a:t>
            </a:r>
          </a:p>
          <a:p>
            <a:r>
              <a:rPr lang="en-US" dirty="0"/>
              <a:t>Deploying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D53D180-236D-49E2-B4E6-44A4A82E0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50633" y="3914673"/>
            <a:ext cx="3086100" cy="2247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80B807F3-513E-448E-AFB2-5FE82EFB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05714" y="3704303"/>
            <a:ext cx="2209800" cy="2273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FC591277-0A36-44C5-8AEC-3BA7E0E14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2448" y="530430"/>
            <a:ext cx="3276600" cy="3289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5037E3B-2A8E-47CB-B7BC-593CC8C328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123683" y="377928"/>
            <a:ext cx="2540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79241-DD95-0243-8D3D-203A9CE4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47357"/>
          </a:xfrm>
        </p:spPr>
        <p:txBody>
          <a:bodyPr/>
          <a:lstStyle/>
          <a:p>
            <a:r>
              <a:rPr lang="en-US" dirty="0"/>
              <a:t>Thanks for joining	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63803A9C-C04F-9F45-9269-DE4A4EC7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42159" y="3506069"/>
            <a:ext cx="2505291" cy="2583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076EA8-E026-4FAD-863F-819E72049EF7}"/>
              </a:ext>
            </a:extLst>
          </p:cNvPr>
          <p:cNvSpPr txBox="1"/>
          <p:nvPr/>
        </p:nvSpPr>
        <p:spPr>
          <a:xfrm>
            <a:off x="885213" y="5787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https://www.facebook.com/devcafevn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xmlns="" id="{91FDB4E3-96D0-4A29-A228-694779BF6C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881200"/>
            <a:ext cx="2273738" cy="12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Blazor</a:t>
            </a:r>
            <a:r>
              <a:rPr lang="en-US" dirty="0"/>
              <a:t>: </a:t>
            </a:r>
            <a:r>
              <a:rPr lang="en-US" dirty="0" smtClean="0"/>
              <a:t>What and 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is a feature of ASP.NET </a:t>
            </a:r>
            <a:r>
              <a:rPr lang="en-US" dirty="0" smtClean="0"/>
              <a:t>which lets </a:t>
            </a:r>
            <a:r>
              <a:rPr lang="en-US" dirty="0"/>
              <a:t>you build interactive web UIs using C# instead of JavaScript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043" y="1563757"/>
            <a:ext cx="6578507" cy="450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Blazor</a:t>
            </a:r>
            <a:r>
              <a:rPr lang="en-US" dirty="0" smtClean="0"/>
              <a:t> Hosting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175" cy="19067"/>
          </a:xfrm>
          <a:prstGeom prst="rect">
            <a:avLst/>
          </a:prstGeom>
        </p:spPr>
      </p:pic>
      <p:pic>
        <p:nvPicPr>
          <p:cNvPr id="1026" name="Picture 2" descr="Blazor WebAssembly runs .NET code in the browser with WebAssembly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79" y="2151463"/>
            <a:ext cx="45434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lazor Server runs .NET code on the server and interacts with the Document Object Model on the client over a SignalR conne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0" y="2151463"/>
            <a:ext cx="60579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11907" y="1563756"/>
            <a:ext cx="4743297" cy="450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54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Blazor</a:t>
            </a:r>
            <a:r>
              <a:rPr lang="en-US" b="1" dirty="0" smtClean="0"/>
              <a:t> Server-Side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3739" y="1693151"/>
            <a:ext cx="406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Blazor</a:t>
            </a:r>
            <a:r>
              <a:rPr lang="en-US" b="1" dirty="0" smtClean="0"/>
              <a:t> </a:t>
            </a:r>
            <a:r>
              <a:rPr lang="en-US" b="1" dirty="0" err="1" smtClean="0"/>
              <a:t>WebAssembly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2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encrypted-tbn0.gstatic.com/images?q=tbn:ANd9GcRQoq3Cz1PUZk0NOU3Q5GQ-cCadAUZa8byvkw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105" y="14975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9426" y="3764459"/>
            <a:ext cx="324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Run code at near native speed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2" descr="File:WebAssembly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323" y="4558651"/>
            <a:ext cx="1143886" cy="114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229" y="4459082"/>
            <a:ext cx="1223010" cy="13430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528077" y="48882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32229" y="5821116"/>
            <a:ext cx="349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Other languages can be compiled to </a:t>
            </a:r>
            <a:r>
              <a:rPr lang="en-US" dirty="0" err="1" smtClean="0">
                <a:solidFill>
                  <a:schemeClr val="tx2"/>
                </a:solidFill>
              </a:rPr>
              <a:t>WebAssembly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358" y="4160978"/>
            <a:ext cx="1928813" cy="19288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63985" y="6155681"/>
            <a:ext cx="349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Runs in modern web </a:t>
            </a:r>
            <a:r>
              <a:rPr lang="en-US" dirty="0" smtClean="0">
                <a:solidFill>
                  <a:schemeClr val="tx2"/>
                </a:solidFill>
              </a:rPr>
              <a:t>browsers – no plugin needed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281" y="1565992"/>
            <a:ext cx="2143125" cy="2143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56383" y="3764459"/>
            <a:ext cx="33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binary instruction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700" y="1565993"/>
            <a:ext cx="2143125" cy="2143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3787992"/>
            <a:ext cx="230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chemeClr val="tx2"/>
                </a:solidFill>
              </a:rPr>
              <a:t>new type of code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79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85465" y="1131216"/>
            <a:ext cx="9678592" cy="4939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82" y="3173960"/>
            <a:ext cx="1928813" cy="19288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266" y="3173960"/>
            <a:ext cx="1905000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5465" y="1282045"/>
            <a:ext cx="96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Web Browser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2367" y="2146725"/>
            <a:ext cx="295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Web Sockets, </a:t>
            </a:r>
            <a:r>
              <a:rPr lang="en-US" dirty="0" err="1" smtClean="0">
                <a:solidFill>
                  <a:schemeClr val="tx2"/>
                </a:solidFill>
              </a:rPr>
              <a:t>WebRTC</a:t>
            </a:r>
            <a:r>
              <a:rPr lang="en-US" dirty="0" smtClean="0">
                <a:solidFill>
                  <a:schemeClr val="tx2"/>
                </a:solidFill>
              </a:rPr>
              <a:t> Canvas, </a:t>
            </a:r>
            <a:r>
              <a:rPr lang="en-US" dirty="0" err="1" smtClean="0">
                <a:solidFill>
                  <a:schemeClr val="tx2"/>
                </a:solidFill>
              </a:rPr>
              <a:t>WebGL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4575" y="2129558"/>
            <a:ext cx="295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File API, Web Storage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Web Audio, Media DOM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10237" y="2821995"/>
            <a:ext cx="5392131" cy="279505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File:WebAssembly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93" y="3467732"/>
            <a:ext cx="1497402" cy="149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7203657" y="3467736"/>
            <a:ext cx="163220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203656" y="4033767"/>
            <a:ext cx="16322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7203656" y="4524382"/>
            <a:ext cx="1632206" cy="4516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Functions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02468" y="5107999"/>
            <a:ext cx="4856427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JavaScript Runtime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011" y="3475836"/>
            <a:ext cx="1500188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93132" y="2196444"/>
            <a:ext cx="7437747" cy="21870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63234" y="2328421"/>
            <a:ext cx="2045616" cy="19230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WebAssembly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807" y="2718010"/>
            <a:ext cx="1143886" cy="114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277491" y="3091025"/>
            <a:ext cx="1659117" cy="61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dotnet.wasm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429987" y="3156047"/>
            <a:ext cx="12079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166700" y="3156047"/>
            <a:ext cx="9976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9947" y="2271859"/>
            <a:ext cx="70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Microsoft </a:t>
            </a:r>
            <a:r>
              <a:rPr lang="en-US" dirty="0" err="1" smtClean="0"/>
              <a:t>Blazor</a:t>
            </a:r>
            <a:r>
              <a:rPr lang="en-US" dirty="0" smtClean="0"/>
              <a:t> Toolchain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9309" y="4034670"/>
            <a:ext cx="11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C#/ Razor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5803" y="4032986"/>
            <a:ext cx="11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App.dll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51807" y="3820692"/>
            <a:ext cx="114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75" y="2717043"/>
            <a:ext cx="1223010" cy="1343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398" y="2621752"/>
            <a:ext cx="1393031" cy="13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Blazor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3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512BD3"/>
      </a:dk1>
      <a:lt1>
        <a:srgbClr val="FFFFFF"/>
      </a:lt1>
      <a:dk2>
        <a:srgbClr val="333333"/>
      </a:dk2>
      <a:lt2>
        <a:srgbClr val="FFFFFF"/>
      </a:lt2>
      <a:accent1>
        <a:srgbClr val="512BD3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2F78ADD09394797ACB99B4117C67B" ma:contentTypeVersion="13" ma:contentTypeDescription="Create a new document." ma:contentTypeScope="" ma:versionID="476d5fe0a1a934f28a4986a37030c563">
  <xsd:schema xmlns:xsd="http://www.w3.org/2001/XMLSchema" xmlns:xs="http://www.w3.org/2001/XMLSchema" xmlns:p="http://schemas.microsoft.com/office/2006/metadata/properties" xmlns:ns3="72f1b892-54e7-4998-91dd-957afd9a0886" xmlns:ns4="2ebc4b9b-8ef9-4221-9fc7-865f9abf4855" targetNamespace="http://schemas.microsoft.com/office/2006/metadata/properties" ma:root="true" ma:fieldsID="dba21fe0c1e695f4fcfb400ec6692969" ns3:_="" ns4:_="">
    <xsd:import namespace="72f1b892-54e7-4998-91dd-957afd9a0886"/>
    <xsd:import namespace="2ebc4b9b-8ef9-4221-9fc7-865f9abf48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1b892-54e7-4998-91dd-957afd9a08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c4b9b-8ef9-4221-9fc7-865f9abf4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94A4A9-103A-4702-ABF7-4691F00C0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52D9D6-2442-4798-BF9D-F6A8E66399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1b892-54e7-4998-91dd-957afd9a0886"/>
    <ds:schemaRef ds:uri="2ebc4b9b-8ef9-4221-9fc7-865f9abf4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1CF8-6520-4D1C-B691-C78D15CA81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11176</TotalTime>
  <Words>451</Words>
  <Application>Microsoft Office PowerPoint</Application>
  <PresentationFormat>Widescreen</PresentationFormat>
  <Paragraphs>164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Open Sans</vt:lpstr>
      <vt:lpstr>1_Office Theme</vt:lpstr>
      <vt:lpstr>PowerPoint Presentation</vt:lpstr>
      <vt:lpstr>Building and Securing Blazor Applications</vt:lpstr>
      <vt:lpstr>Agenda</vt:lpstr>
      <vt:lpstr>Blazor: What and Why?</vt:lpstr>
      <vt:lpstr>Blazor Hosting Models</vt:lpstr>
      <vt:lpstr>What is WebAssembly?</vt:lpstr>
      <vt:lpstr>PowerPoint Presentation</vt:lpstr>
      <vt:lpstr>PowerPoint Presentation</vt:lpstr>
      <vt:lpstr>Building Blazor Application</vt:lpstr>
      <vt:lpstr>Component</vt:lpstr>
      <vt:lpstr>Routing</vt:lpstr>
      <vt:lpstr>Dependency Injection</vt:lpstr>
      <vt:lpstr>Form Input &amp; Validation</vt:lpstr>
      <vt:lpstr>Handling Events</vt:lpstr>
      <vt:lpstr>Communication between Components</vt:lpstr>
      <vt:lpstr>JavaScript Interop</vt:lpstr>
      <vt:lpstr>Why JavaScript Interop</vt:lpstr>
      <vt:lpstr>State Management</vt:lpstr>
      <vt:lpstr>Logging</vt:lpstr>
      <vt:lpstr>Debugging</vt:lpstr>
      <vt:lpstr>Data Access</vt:lpstr>
      <vt:lpstr>Blazor Server</vt:lpstr>
      <vt:lpstr>Blazor WebAssembly</vt:lpstr>
      <vt:lpstr>Securing Blazor Application</vt:lpstr>
      <vt:lpstr>Authentication</vt:lpstr>
      <vt:lpstr>Authorization</vt:lpstr>
      <vt:lpstr>Deploying Blazor Application</vt:lpstr>
      <vt:lpstr>Deploying Blazor Application</vt:lpstr>
      <vt:lpstr>Reference</vt:lpstr>
      <vt:lpstr>PowerPoint Presentation</vt:lpstr>
      <vt:lpstr>Thanks for joining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Kotalik</dc:creator>
  <cp:lastModifiedBy>Phong Nguyen Doan</cp:lastModifiedBy>
  <cp:revision>284</cp:revision>
  <dcterms:created xsi:type="dcterms:W3CDTF">2020-07-23T21:03:46Z</dcterms:created>
  <dcterms:modified xsi:type="dcterms:W3CDTF">2020-11-28T11:27:52Z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2020-07-23T21:06:31Z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bfd0719c-cb1c-42ae-9ad0-cd6f0e99585e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0x010100F902F78ADD09394797ACB99B4117C67B</vt:lpwstr>
  </property>
</Properties>
</file>