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71" r:id="rId4"/>
    <p:sldId id="281" r:id="rId5"/>
    <p:sldId id="323" r:id="rId6"/>
    <p:sldId id="282" r:id="rId7"/>
    <p:sldId id="357" r:id="rId8"/>
    <p:sldId id="283" r:id="rId9"/>
    <p:sldId id="310" r:id="rId10"/>
    <p:sldId id="311" r:id="rId11"/>
    <p:sldId id="284" r:id="rId12"/>
    <p:sldId id="286" r:id="rId13"/>
    <p:sldId id="328" r:id="rId14"/>
    <p:sldId id="358" r:id="rId15"/>
    <p:sldId id="361" r:id="rId16"/>
    <p:sldId id="360" r:id="rId17"/>
    <p:sldId id="359" r:id="rId18"/>
    <p:sldId id="28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5152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0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B3AE4-A435-4773-83DE-0CCFCA2AC430}" type="datetimeFigureOut">
              <a:rPr lang="fr-FR" smtClean="0"/>
              <a:pPr/>
              <a:t>08/10/2013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486AF-6FC6-4BC3-81AE-F658F3397ED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2E1D0-95DC-4970-A891-4254D5570169}" type="datetimeFigureOut">
              <a:rPr lang="fr-FR" smtClean="0"/>
              <a:pPr/>
              <a:t>08/10/2013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CD4F-B549-44B1-9F08-2A885650899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66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CD4F-B549-44B1-9F08-2A885650899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4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24F-0895-4611-9D64-F8082816A116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D7C2-FF84-4504-BC83-7E0502C63BF0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771F-ECCA-4DC4-953C-603F0D54A8D8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E635-7C53-47DF-B23E-197F3E628D12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8A8-6622-4AA4-B8E0-87ECE07AF83A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757F-2961-40A7-B2F3-7FE6958896EE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FC2C-CD12-4400-867E-CED311C7B785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C167-B4DF-4A50-BBCE-412A896D1596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4FD-2A21-4A30-9CAB-FB373C5B86F1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2CD-A6C4-4E13-89B5-72E9B6B8E49C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F910-4097-408E-A932-4C714B0CE1E9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1897-2A9F-4A8A-B7E3-559100D80289}" type="datetime1">
              <a:rPr lang="fr-FR" smtClean="0"/>
              <a:pPr/>
              <a:t>08/10/2013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7AFD-2E84-4552-ABF5-98BA230B214C}" type="slidenum">
              <a:rPr lang="fr-FR" smtClean="0"/>
              <a:pPr/>
              <a:t>‹#›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://bit.ly/XPGratui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lideshare.net/gcolli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Scrum</a:t>
            </a:r>
            <a:r>
              <a:rPr lang="fr-FR" dirty="0" smtClean="0"/>
              <a:t> vs. </a:t>
            </a:r>
            <a:r>
              <a:rPr lang="fr-FR" dirty="0" smtClean="0"/>
              <a:t>XP vs. Kanban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Guillaume </a:t>
            </a:r>
            <a:r>
              <a:rPr lang="fr-FR" dirty="0" err="1" smtClean="0"/>
              <a:t>Collic</a:t>
            </a:r>
            <a:endParaRPr lang="fr-FR" dirty="0" smtClean="0"/>
          </a:p>
          <a:p>
            <a:r>
              <a:rPr lang="fr-FR" dirty="0" smtClean="0"/>
              <a:t>gcollic@gmail.com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13 pratiques interdépendantes</a:t>
            </a:r>
            <a:endParaRPr lang="fr-FR" dirty="0"/>
          </a:p>
        </p:txBody>
      </p:sp>
      <p:pic>
        <p:nvPicPr>
          <p:cNvPr id="4" name="Picture 5" descr="circl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10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Kanban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approche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agile sans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agile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11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 une « méthode »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Un méta-processus </a:t>
            </a:r>
            <a:r>
              <a:rPr lang="fr-FR" dirty="0" smtClean="0">
                <a:solidFill>
                  <a:schemeClr val="accent3"/>
                </a:solidFill>
              </a:rPr>
              <a:t>non-prescriptif</a:t>
            </a:r>
          </a:p>
          <a:p>
            <a:pPr lvl="1"/>
            <a:r>
              <a:rPr lang="fr-FR" dirty="0" smtClean="0"/>
              <a:t>Ne dit pas quels sont les rôles, ou les réunions, ou…</a:t>
            </a:r>
          </a:p>
          <a:p>
            <a:pPr lvl="1"/>
            <a:r>
              <a:rPr lang="fr-FR" dirty="0" smtClean="0"/>
              <a:t>Dit de partir d’où on est, et explique comment s’améliorer à partir de là</a:t>
            </a:r>
          </a:p>
          <a:p>
            <a:r>
              <a:rPr lang="fr-FR" dirty="0" smtClean="0"/>
              <a:t>En </a:t>
            </a:r>
            <a:r>
              <a:rPr lang="fr-FR" dirty="0" smtClean="0">
                <a:solidFill>
                  <a:schemeClr val="accent3"/>
                </a:solidFill>
              </a:rPr>
              <a:t>flux continu</a:t>
            </a:r>
          </a:p>
          <a:p>
            <a:pPr lvl="1"/>
            <a:r>
              <a:rPr lang="fr-FR" dirty="0" smtClean="0"/>
              <a:t>Pas d’itérations, mais des </a:t>
            </a:r>
            <a:r>
              <a:rPr lang="fr-FR" dirty="0" smtClean="0"/>
              <a:t>cadences</a:t>
            </a:r>
          </a:p>
          <a:p>
            <a:pPr lvl="2"/>
            <a:r>
              <a:rPr lang="en-US" dirty="0" err="1" smtClean="0"/>
              <a:t>Urgences</a:t>
            </a:r>
            <a:r>
              <a:rPr lang="en-US" dirty="0" smtClean="0"/>
              <a:t> / Prod’ / </a:t>
            </a:r>
            <a:r>
              <a:rPr lang="en-US" dirty="0" err="1" smtClean="0"/>
              <a:t>etc</a:t>
            </a:r>
            <a:endParaRPr lang="fr-FR" dirty="0" smtClean="0"/>
          </a:p>
          <a:p>
            <a:r>
              <a:rPr lang="fr-FR" dirty="0" smtClean="0"/>
              <a:t>Avec travail en cours </a:t>
            </a:r>
            <a:r>
              <a:rPr lang="fr-FR" dirty="0" smtClean="0">
                <a:solidFill>
                  <a:schemeClr val="accent3"/>
                </a:solidFill>
              </a:rPr>
              <a:t>(W.I.P.) limité</a:t>
            </a:r>
          </a:p>
          <a:p>
            <a:r>
              <a:rPr lang="fr-FR" dirty="0" smtClean="0"/>
              <a:t>Avec </a:t>
            </a:r>
            <a:r>
              <a:rPr lang="fr-FR" dirty="0" smtClean="0">
                <a:solidFill>
                  <a:schemeClr val="accent3"/>
                </a:solidFill>
              </a:rPr>
              <a:t>amélioration continue </a:t>
            </a:r>
            <a:r>
              <a:rPr lang="fr-FR" dirty="0" smtClean="0"/>
              <a:t>pas à pas (</a:t>
            </a:r>
            <a:r>
              <a:rPr lang="fr-FR" dirty="0" err="1" smtClean="0"/>
              <a:t>kaizen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12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de Board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13</a:t>
            </a:fld>
            <a:r>
              <a:rPr lang="fr-FR" dirty="0" smtClean="0"/>
              <a:t>/17</a:t>
            </a:r>
            <a:endParaRPr lang="fr-FR" dirty="0"/>
          </a:p>
        </p:txBody>
      </p:sp>
      <p:pic>
        <p:nvPicPr>
          <p:cNvPr id="9" name="Espace réservé du contenu 8" descr="Photo_ECD537C4-80BD-0D42-8CC0-0E84C96A2D4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5925" y="1600200"/>
            <a:ext cx="6032150" cy="4525963"/>
          </a:xfrm>
          <a:prstGeom prst="rect">
            <a:avLst/>
          </a:prstGeom>
          <a:noFill/>
        </p:spPr>
      </p:pic>
      <p:sp>
        <p:nvSpPr>
          <p:cNvPr id="86024" name="AutoShape 8" descr="https://mail.google.com/mail/u/0/?ui=2&amp;ik=b33c4b04a5&amp;view=att&amp;th=132af4b6af4c7d3c&amp;attid=0.1&amp;disp=inline&amp;realattid=95c5158d46ad929b_0.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pas)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nom des tableaux en </a:t>
            </a:r>
            <a:r>
              <a:rPr lang="en-US" dirty="0" err="1" smtClean="0"/>
              <a:t>méthode</a:t>
            </a:r>
            <a:r>
              <a:rPr lang="en-US" dirty="0" smtClean="0"/>
              <a:t> agile</a:t>
            </a:r>
          </a:p>
          <a:p>
            <a:r>
              <a:rPr lang="en-US" dirty="0" smtClean="0"/>
              <a:t>Le fait de </a:t>
            </a:r>
            <a:r>
              <a:rPr lang="en-US" dirty="0" err="1" smtClean="0"/>
              <a:t>mettre</a:t>
            </a:r>
            <a:r>
              <a:rPr lang="en-US" dirty="0" smtClean="0"/>
              <a:t> des </a:t>
            </a:r>
            <a:r>
              <a:rPr lang="en-US" dirty="0" err="1" smtClean="0"/>
              <a:t>limites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un scrum board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i="1" dirty="0" err="1" smtClean="0"/>
              <a:t>Fallait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ça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sorte</a:t>
            </a:r>
            <a:r>
              <a:rPr lang="en-US" sz="2400" i="1" dirty="0" smtClean="0"/>
              <a:t>…</a:t>
            </a:r>
            <a:endParaRPr lang="fr-FR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14</a:t>
            </a:fld>
            <a:r>
              <a:rPr lang="fr-FR" smtClean="0"/>
              <a:t>/17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24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15</a:t>
            </a:fld>
            <a:r>
              <a:rPr lang="fr-FR" smtClean="0"/>
              <a:t>/17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0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Dernier mot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 smtClean="0"/>
              <a:t>Scrum</a:t>
            </a:r>
            <a:endParaRPr lang="fr-FR" dirty="0" smtClean="0"/>
          </a:p>
          <a:p>
            <a:pPr lvl="1"/>
            <a:r>
              <a:rPr lang="fr-FR" dirty="0"/>
              <a:t>Générique</a:t>
            </a:r>
            <a:endParaRPr lang="fr-FR" dirty="0" smtClean="0"/>
          </a:p>
          <a:p>
            <a:pPr lvl="1"/>
            <a:r>
              <a:rPr lang="fr-FR" dirty="0" smtClean="0"/>
              <a:t>Fonctionnement simple et prêt à utiliser</a:t>
            </a:r>
          </a:p>
          <a:p>
            <a:pPr lvl="1"/>
            <a:r>
              <a:rPr lang="fr-FR" dirty="0"/>
              <a:t>Massivement </a:t>
            </a:r>
            <a:r>
              <a:rPr lang="fr-FR" dirty="0" smtClean="0"/>
              <a:t>répandu</a:t>
            </a:r>
          </a:p>
          <a:p>
            <a:r>
              <a:rPr lang="fr-FR" dirty="0" smtClean="0"/>
              <a:t>XP</a:t>
            </a:r>
          </a:p>
          <a:p>
            <a:pPr lvl="1"/>
            <a:r>
              <a:rPr lang="fr-FR" dirty="0" smtClean="0"/>
              <a:t>Pratiques logicielles désormais considérées comme la base en contexte agile</a:t>
            </a:r>
          </a:p>
          <a:p>
            <a:pPr lvl="1"/>
            <a:r>
              <a:rPr lang="fr-FR" dirty="0" smtClean="0"/>
              <a:t>Complet, mais rôles et cycle de vie moins répandus</a:t>
            </a:r>
          </a:p>
          <a:p>
            <a:r>
              <a:rPr lang="fr-FR" dirty="0" smtClean="0"/>
              <a:t>Kanban</a:t>
            </a:r>
          </a:p>
          <a:p>
            <a:pPr lvl="1"/>
            <a:r>
              <a:rPr lang="fr-FR" dirty="0" smtClean="0"/>
              <a:t>En forte progression</a:t>
            </a:r>
          </a:p>
          <a:p>
            <a:pPr lvl="1"/>
            <a:r>
              <a:rPr lang="en-US" dirty="0" smtClean="0"/>
              <a:t>Non </a:t>
            </a:r>
            <a:r>
              <a:rPr lang="fr-FR" dirty="0" smtClean="0"/>
              <a:t>prescriptif</a:t>
            </a:r>
            <a:r>
              <a:rPr lang="en-US" dirty="0" smtClean="0"/>
              <a:t> : </a:t>
            </a:r>
            <a:r>
              <a:rPr lang="fr-FR" dirty="0" smtClean="0"/>
              <a:t>très contextualisé</a:t>
            </a:r>
          </a:p>
          <a:p>
            <a:pPr lvl="1"/>
            <a:r>
              <a:rPr lang="fr-FR" dirty="0" smtClean="0"/>
              <a:t>Sans itération</a:t>
            </a:r>
          </a:p>
          <a:p>
            <a:pPr lvl="2"/>
            <a:r>
              <a:rPr lang="fr-FR" dirty="0" smtClean="0"/>
              <a:t>Gestion des urgences / </a:t>
            </a:r>
            <a:r>
              <a:rPr lang="fr-FR" dirty="0" err="1" smtClean="0"/>
              <a:t>prod</a:t>
            </a:r>
            <a:r>
              <a:rPr lang="fr-FR" dirty="0" smtClean="0"/>
              <a:t>’ /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1"/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différent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16</a:t>
            </a:fld>
            <a:r>
              <a:rPr lang="fr-FR" smtClean="0"/>
              <a:t>/17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66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Références</a:t>
            </a:r>
            <a:r>
              <a:rPr lang="en-US" dirty="0" smtClean="0"/>
              <a:t> en VF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17</a:t>
            </a:fld>
            <a:r>
              <a:rPr lang="fr-FR" smtClean="0"/>
              <a:t>/17</a:t>
            </a:r>
            <a:endParaRPr lang="fr-FR" dirty="0"/>
          </a:p>
        </p:txBody>
      </p:sp>
      <p:pic>
        <p:nvPicPr>
          <p:cNvPr id="2050" name="Picture 2" descr="http://ayeba.fr/wp-content/uploads/2012/07/Kanban-pour-IT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24" y="164750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crafting-labs.fr/dotclear/images/couverture/.aubry_-_scrum-v2_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12" y="1647505"/>
            <a:ext cx="2862064" cy="28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7324" y="5872410"/>
            <a:ext cx="334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hlinkClick r:id="rId4"/>
              </a:rPr>
              <a:t>http://bit.ly/XPGratuit</a:t>
            </a:r>
            <a:endParaRPr lang="fr-FR" sz="2400" dirty="0"/>
          </a:p>
        </p:txBody>
      </p:sp>
      <p:pic>
        <p:nvPicPr>
          <p:cNvPr id="2054" name="Picture 6" descr="Téléchargez le livre numérique:  Gestion de projet eXtreme Program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76" y="2780928"/>
            <a:ext cx="2353048" cy="28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1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722313" y="1340767"/>
            <a:ext cx="7772400" cy="3066133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Présentation plus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fr-FR" sz="3200" dirty="0" smtClean="0">
                <a:solidFill>
                  <a:schemeClr val="tx1"/>
                </a:solidFill>
              </a:rPr>
              <a:t>détaillée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: </a:t>
            </a:r>
            <a:r>
              <a:rPr lang="en-US" sz="3200" dirty="0" smtClean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3200" dirty="0" smtClean="0">
                <a:solidFill>
                  <a:schemeClr val="tx1"/>
                </a:solidFill>
                <a:hlinkClick r:id="rId2"/>
              </a:rPr>
              <a:t>slideshare.net/gcollic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fr-FR" dirty="0" smtClean="0"/>
              <a:t>@</a:t>
            </a:r>
            <a:r>
              <a:rPr lang="fr-FR" dirty="0" err="1" smtClean="0"/>
              <a:t>gcollic</a:t>
            </a:r>
            <a:r>
              <a:rPr lang="fr-FR" dirty="0" smtClean="0"/>
              <a:t> / gcollic@gmail.com / guillaumecollic.com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Caractéristiques des méthodes agiles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Méthodes réactives et incrémentales d’organisation du travail</a:t>
            </a:r>
          </a:p>
          <a:p>
            <a:r>
              <a:rPr lang="fr-FR" dirty="0" smtClean="0"/>
              <a:t>Focalisées sur le produit et la satisfaction client</a:t>
            </a:r>
          </a:p>
          <a:p>
            <a:r>
              <a:rPr lang="fr-FR" dirty="0" smtClean="0"/>
              <a:t>Construit en adéquation avec les capacités et limites humaines</a:t>
            </a:r>
            <a:endParaRPr lang="en-GB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2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pic>
        <p:nvPicPr>
          <p:cNvPr id="4" name="Picture 2" descr="http://www.fourth-medium.com/images/sdlc_branching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203" r="-8765" b="-7789"/>
          <a:stretch>
            <a:fillRect/>
          </a:stretch>
        </p:blipFill>
        <p:spPr bwMode="auto">
          <a:xfrm>
            <a:off x="280256" y="1216681"/>
            <a:ext cx="8583489" cy="5308663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3</a:t>
            </a:fld>
            <a:r>
              <a:rPr lang="fr-FR" dirty="0" smtClean="0"/>
              <a:t>/17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699792" y="2924944"/>
            <a:ext cx="1224136" cy="432048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83568" y="1268760"/>
            <a:ext cx="1584176" cy="1584176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37577" y="2299543"/>
            <a:ext cx="936104" cy="360040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Scrum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générique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6581001"/>
            <a:ext cx="173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http://www.edupics.com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4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</a:p>
          <a:p>
            <a:pPr lvl="1"/>
            <a:r>
              <a:rPr lang="en-US" dirty="0" smtClean="0"/>
              <a:t>Vision du </a:t>
            </a:r>
            <a:r>
              <a:rPr lang="en-US" dirty="0" err="1" smtClean="0"/>
              <a:t>produit</a:t>
            </a:r>
            <a:endParaRPr lang="en-US" dirty="0" smtClean="0"/>
          </a:p>
          <a:p>
            <a:r>
              <a:rPr lang="en-US" dirty="0" smtClean="0"/>
              <a:t>Scrum Master</a:t>
            </a:r>
          </a:p>
          <a:p>
            <a:pPr lvl="1"/>
            <a:r>
              <a:rPr lang="en-US" dirty="0" err="1" smtClean="0"/>
              <a:t>Facilitateur</a:t>
            </a:r>
            <a:endParaRPr lang="en-US" dirty="0" smtClean="0"/>
          </a:p>
          <a:p>
            <a:r>
              <a:rPr lang="en-US" dirty="0" err="1" smtClean="0"/>
              <a:t>L’équipe</a:t>
            </a:r>
            <a:endParaRPr lang="en-US" dirty="0" smtClean="0"/>
          </a:p>
          <a:p>
            <a:pPr lvl="1"/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compétences</a:t>
            </a:r>
            <a:r>
              <a:rPr lang="en-US" dirty="0" smtClean="0"/>
              <a:t> </a:t>
            </a:r>
            <a:r>
              <a:rPr lang="en-US" dirty="0" err="1" smtClean="0"/>
              <a:t>nécéssaires</a:t>
            </a:r>
            <a:r>
              <a:rPr lang="en-US" dirty="0" smtClean="0"/>
              <a:t> pour </a:t>
            </a:r>
            <a:r>
              <a:rPr lang="en-US" dirty="0" err="1" smtClean="0"/>
              <a:t>réaliser</a:t>
            </a:r>
            <a:r>
              <a:rPr lang="en-US" dirty="0" smtClean="0"/>
              <a:t> le </a:t>
            </a:r>
            <a:r>
              <a:rPr lang="en-US" dirty="0" err="1" smtClean="0"/>
              <a:t>produit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5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Cycle </a:t>
            </a:r>
            <a:r>
              <a:rPr lang="fr-FR" dirty="0" smtClean="0"/>
              <a:t>de </a:t>
            </a:r>
            <a:r>
              <a:rPr lang="fr-FR" dirty="0" smtClean="0"/>
              <a:t>vie et 4 réunions</a:t>
            </a:r>
            <a:endParaRPr lang="fr-F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52555"/>
            <a:ext cx="8229600" cy="38212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6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Artefacts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7</a:t>
            </a:fld>
            <a:r>
              <a:rPr lang="fr-FR" dirty="0" smtClean="0"/>
              <a:t>/17</a:t>
            </a:r>
            <a:endParaRPr lang="fr-FR" dirty="0"/>
          </a:p>
        </p:txBody>
      </p:sp>
      <p:pic>
        <p:nvPicPr>
          <p:cNvPr id="1026" name="Picture 2" descr="http://atlassian.wpengine.netdna-cdn.com/wp-content/uploads/Screen-Shot-2012-11-26-at-12.24.59-PM-600x2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407442" cy="15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6550223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1400" i="1" dirty="0"/>
              <a:t>http://blogs.atlassian.com/2012/12/organize-growing-backlog-epic-greenhopper/</a:t>
            </a:r>
            <a:endParaRPr lang="fr-FR" sz="1400" i="1" dirty="0"/>
          </a:p>
        </p:txBody>
      </p:sp>
      <p:pic>
        <p:nvPicPr>
          <p:cNvPr id="7" name="Picture 2" descr="http://www.xqa.com.ar/visualmanagement/wp-content/uploads/blue_board_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527076"/>
            <a:ext cx="3371842" cy="4525963"/>
          </a:xfrm>
          <a:prstGeom prst="rect">
            <a:avLst/>
          </a:prstGeom>
          <a:noFill/>
        </p:spPr>
      </p:pic>
      <p:pic>
        <p:nvPicPr>
          <p:cNvPr id="8" name="Picture 2" descr="burndown ch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625376"/>
            <a:ext cx="2952328" cy="2287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598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(XP)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méthode qui pousse </a:t>
            </a:r>
            <a:r>
              <a:rPr lang="fr-FR" dirty="0"/>
              <a:t>à l’extrême les bonnes pratiques d’ingénierie </a:t>
            </a:r>
            <a:r>
              <a:rPr lang="fr-FR" i="1" dirty="0" smtClean="0">
                <a:solidFill>
                  <a:srgbClr val="FF0000"/>
                </a:solidFill>
              </a:rPr>
              <a:t>logicielle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8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Guillaume\Desktop\proj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292" y="2320461"/>
            <a:ext cx="5087416" cy="218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méthode complète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cycle de vie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Des rôles</a:t>
            </a:r>
          </a:p>
          <a:p>
            <a:pPr lvl="1"/>
            <a:r>
              <a:rPr lang="fr-FR" dirty="0" smtClean="0"/>
              <a:t>Client, développeur, coach, </a:t>
            </a:r>
            <a:r>
              <a:rPr lang="fr-FR" dirty="0" err="1" smtClean="0"/>
              <a:t>tracker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0223"/>
            <a:ext cx="26209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i="1" dirty="0"/>
              <a:t>www.extremeprogramming.org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7AFD-2E84-4552-ABF5-98BA230B214C}" type="slidenum">
              <a:rPr lang="fr-FR" smtClean="0"/>
              <a:pPr/>
              <a:t>9</a:t>
            </a:fld>
            <a:r>
              <a:rPr lang="fr-FR" dirty="0" smtClean="0"/>
              <a:t>/17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313</Words>
  <Application>Microsoft Office PowerPoint</Application>
  <PresentationFormat>On-screen Show (4:3)</PresentationFormat>
  <Paragraphs>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Thème Office</vt:lpstr>
      <vt:lpstr>Scrum vs. XP vs. Kanban</vt:lpstr>
      <vt:lpstr>Caractéristiques des méthodes agiles</vt:lpstr>
      <vt:lpstr>Historique</vt:lpstr>
      <vt:lpstr>Scrum</vt:lpstr>
      <vt:lpstr>3 rôles</vt:lpstr>
      <vt:lpstr>1 Cycle de vie et 4 réunions</vt:lpstr>
      <vt:lpstr>3 Artefacts</vt:lpstr>
      <vt:lpstr>eXtreme Programming (XP)</vt:lpstr>
      <vt:lpstr>Une méthode complète</vt:lpstr>
      <vt:lpstr>13 pratiques interdépendantes</vt:lpstr>
      <vt:lpstr>Kanban</vt:lpstr>
      <vt:lpstr>Pas une « méthode »</vt:lpstr>
      <vt:lpstr>Exemple de Board</vt:lpstr>
      <vt:lpstr>(Ce n’est pas)</vt:lpstr>
      <vt:lpstr>Conclusion</vt:lpstr>
      <vt:lpstr>Dernier mot</vt:lpstr>
      <vt:lpstr>Références en VF</vt:lpstr>
      <vt:lpstr>Questions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méthodes agiles</dc:title>
  <dc:creator>Guillaume Collic</dc:creator>
  <cp:lastModifiedBy>Guillaume Collic</cp:lastModifiedBy>
  <cp:revision>111</cp:revision>
  <dcterms:created xsi:type="dcterms:W3CDTF">2011-09-27T13:52:48Z</dcterms:created>
  <dcterms:modified xsi:type="dcterms:W3CDTF">2013-10-08T20:20:00Z</dcterms:modified>
</cp:coreProperties>
</file>