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4231E67-0342-D947-9880-E717A583316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0D8234E-4363-9D40-8B30-1F244E484CD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95" r:id="rId1"/>
    <p:sldLayoutId id="2147484896" r:id="rId2"/>
    <p:sldLayoutId id="2147484897" r:id="rId3"/>
    <p:sldLayoutId id="2147484898" r:id="rId4"/>
    <p:sldLayoutId id="2147484899" r:id="rId5"/>
    <p:sldLayoutId id="2147484900" r:id="rId6"/>
    <p:sldLayoutId id="2147484901" r:id="rId7"/>
    <p:sldLayoutId id="2147484902" r:id="rId8"/>
    <p:sldLayoutId id="2147484903" r:id="rId9"/>
    <p:sldLayoutId id="2147484904" r:id="rId10"/>
    <p:sldLayoutId id="21474849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caudefroy.com/2012/11/24/lecture-extreme-program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Devcamp</a:t>
            </a:r>
            <a:r>
              <a:rPr lang="en-US" dirty="0" smtClean="0"/>
              <a:t> #11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Agilité</a:t>
            </a:r>
            <a:r>
              <a:rPr lang="en-US" dirty="0" smtClean="0"/>
              <a:t> et </a:t>
            </a:r>
            <a:r>
              <a:rPr lang="en-US" dirty="0" err="1" smtClean="0"/>
              <a:t>qualité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8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L’eXtreme</a:t>
            </a:r>
            <a:r>
              <a:rPr lang="en-US" dirty="0"/>
              <a:t> Programming 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87"/>
            <a:ext cx="8229600" cy="423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L’importance</a:t>
            </a:r>
            <a:r>
              <a:rPr lang="en-US" dirty="0" smtClean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 smtClean="0"/>
              <a:t>donnée</a:t>
            </a:r>
            <a:r>
              <a:rPr lang="en-US" dirty="0" smtClean="0"/>
              <a:t>:</a:t>
            </a:r>
          </a:p>
          <a:p>
            <a:r>
              <a:rPr lang="en-US" dirty="0"/>
              <a:t>aux </a:t>
            </a:r>
            <a:r>
              <a:rPr lang="en-US" dirty="0" err="1"/>
              <a:t>individus</a:t>
            </a:r>
            <a:r>
              <a:rPr lang="en-US" dirty="0"/>
              <a:t> et aux interactions plus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processus</a:t>
            </a:r>
            <a:r>
              <a:rPr lang="en-US" dirty="0"/>
              <a:t> et aux </a:t>
            </a:r>
            <a:r>
              <a:rPr lang="en-US" dirty="0" err="1"/>
              <a:t>outils</a:t>
            </a:r>
            <a:endParaRPr lang="en-US" dirty="0"/>
          </a:p>
          <a:p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logiciels</a:t>
            </a:r>
            <a:r>
              <a:rPr lang="en-US" dirty="0"/>
              <a:t> </a:t>
            </a:r>
            <a:r>
              <a:rPr lang="en-US" dirty="0" err="1"/>
              <a:t>immédiatement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plus </a:t>
            </a:r>
            <a:r>
              <a:rPr lang="en-US" dirty="0" err="1"/>
              <a:t>qu’à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documentation exhaustive</a:t>
            </a:r>
          </a:p>
          <a:p>
            <a:r>
              <a:rPr lang="en-US" dirty="0" err="1"/>
              <a:t>à</a:t>
            </a:r>
            <a:r>
              <a:rPr lang="en-US" dirty="0"/>
              <a:t> la collaboration avec le client plus </a:t>
            </a:r>
            <a:r>
              <a:rPr lang="en-US" dirty="0" err="1"/>
              <a:t>qu’à</a:t>
            </a:r>
            <a:r>
              <a:rPr lang="en-US" dirty="0"/>
              <a:t> la </a:t>
            </a:r>
            <a:r>
              <a:rPr lang="en-US" dirty="0" err="1"/>
              <a:t>négociation</a:t>
            </a:r>
            <a:r>
              <a:rPr lang="en-US" dirty="0"/>
              <a:t> </a:t>
            </a:r>
            <a:r>
              <a:rPr lang="en-US" dirty="0" err="1"/>
              <a:t>contractuelle</a:t>
            </a:r>
            <a:endParaRPr lang="en-US" dirty="0"/>
          </a:p>
          <a:p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réactivité</a:t>
            </a:r>
            <a:r>
              <a:rPr lang="en-US" dirty="0"/>
              <a:t> face au </a:t>
            </a:r>
            <a:r>
              <a:rPr lang="en-US" dirty="0" err="1"/>
              <a:t>changement</a:t>
            </a:r>
            <a:r>
              <a:rPr lang="en-US" dirty="0"/>
              <a:t> plus </a:t>
            </a:r>
            <a:r>
              <a:rPr lang="en-US" dirty="0" err="1"/>
              <a:t>qu’au</a:t>
            </a:r>
            <a:r>
              <a:rPr lang="en-US" dirty="0"/>
              <a:t> respect d’un plan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66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L’eXtreme</a:t>
            </a:r>
            <a:r>
              <a:rPr lang="en-US" sz="3200" dirty="0"/>
              <a:t>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2996148"/>
          </a:xfrm>
        </p:spPr>
        <p:txBody>
          <a:bodyPr>
            <a:noAutofit/>
          </a:bodyPr>
          <a:lstStyle/>
          <a:p>
            <a:r>
              <a:rPr lang="en-US" sz="5400" dirty="0" smtClean="0"/>
              <a:t>4(5) </a:t>
            </a:r>
            <a:r>
              <a:rPr lang="en-US" sz="5400" dirty="0" err="1" smtClean="0"/>
              <a:t>valeurs</a:t>
            </a:r>
            <a:endParaRPr lang="en-US" sz="5400" dirty="0" smtClean="0"/>
          </a:p>
          <a:p>
            <a:r>
              <a:rPr lang="en-US" sz="5400" dirty="0" smtClean="0"/>
              <a:t>6 </a:t>
            </a:r>
            <a:r>
              <a:rPr lang="en-US" sz="5400" dirty="0" err="1" smtClean="0"/>
              <a:t>r</a:t>
            </a:r>
            <a:r>
              <a:rPr lang="en-US" sz="5400" dirty="0" err="1" smtClean="0"/>
              <a:t>ôles</a:t>
            </a:r>
            <a:endParaRPr lang="en-US" sz="5400" dirty="0" smtClean="0"/>
          </a:p>
          <a:p>
            <a:r>
              <a:rPr lang="en-US" sz="5400" dirty="0" smtClean="0"/>
              <a:t>13 </a:t>
            </a:r>
            <a:r>
              <a:rPr lang="en-US" sz="5400" dirty="0" err="1" smtClean="0"/>
              <a:t>règles</a:t>
            </a:r>
            <a:r>
              <a:rPr lang="en-US" sz="5400" dirty="0" smtClean="0"/>
              <a:t>/</a:t>
            </a:r>
            <a:r>
              <a:rPr lang="en-US" sz="5400" dirty="0" err="1" smtClean="0"/>
              <a:t>pratiques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51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pratiques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Une</a:t>
            </a:r>
            <a:r>
              <a:rPr lang="en-US" sz="3600" dirty="0" smtClean="0"/>
              <a:t> conception simple</a:t>
            </a:r>
          </a:p>
          <a:p>
            <a:r>
              <a:rPr lang="en-US" sz="3600" dirty="0" smtClean="0"/>
              <a:t>Le refactoring</a:t>
            </a:r>
          </a:p>
          <a:p>
            <a:r>
              <a:rPr lang="en-US" sz="3600" dirty="0" smtClean="0"/>
              <a:t>TDD</a:t>
            </a:r>
          </a:p>
          <a:p>
            <a:r>
              <a:rPr lang="en-US" sz="3600" dirty="0" smtClean="0"/>
              <a:t>Test de </a:t>
            </a:r>
            <a:r>
              <a:rPr lang="en-US" sz="3600" dirty="0" err="1" smtClean="0"/>
              <a:t>recettes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702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Les </a:t>
            </a:r>
            <a:r>
              <a:rPr lang="en-US" sz="3200" dirty="0" err="1" smtClean="0"/>
              <a:t>pratiques</a:t>
            </a:r>
            <a:r>
              <a:rPr lang="en-US" sz="3200" dirty="0" smtClean="0"/>
              <a:t> de collaboration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Programmation</a:t>
            </a:r>
            <a:r>
              <a:rPr lang="en-US" sz="3600" dirty="0" smtClean="0"/>
              <a:t> en </a:t>
            </a:r>
            <a:r>
              <a:rPr lang="en-US" sz="3600" dirty="0" err="1" smtClean="0"/>
              <a:t>binôme</a:t>
            </a:r>
            <a:endParaRPr lang="en-US" sz="3600" dirty="0" smtClean="0"/>
          </a:p>
          <a:p>
            <a:r>
              <a:rPr lang="en-US" sz="3600" dirty="0" err="1" smtClean="0"/>
              <a:t>Responsabilité</a:t>
            </a:r>
            <a:r>
              <a:rPr lang="en-US" sz="3600" dirty="0" smtClean="0"/>
              <a:t> collective du code</a:t>
            </a:r>
          </a:p>
          <a:p>
            <a:r>
              <a:rPr lang="en-US" sz="3600" dirty="0" err="1" smtClean="0"/>
              <a:t>Règle</a:t>
            </a:r>
            <a:r>
              <a:rPr lang="en-US" sz="3600" dirty="0" smtClean="0"/>
              <a:t> de </a:t>
            </a:r>
            <a:r>
              <a:rPr lang="en-US" sz="3600" dirty="0" err="1" smtClean="0"/>
              <a:t>codage</a:t>
            </a:r>
            <a:endParaRPr lang="en-US" sz="3600" dirty="0" smtClean="0"/>
          </a:p>
          <a:p>
            <a:r>
              <a:rPr lang="en-US" sz="3600" dirty="0" err="1" smtClean="0"/>
              <a:t>Métaphore</a:t>
            </a:r>
            <a:endParaRPr lang="en-US" sz="3600" dirty="0" smtClean="0"/>
          </a:p>
          <a:p>
            <a:r>
              <a:rPr lang="en-US" sz="3600" dirty="0" err="1" smtClean="0"/>
              <a:t>Intégration</a:t>
            </a:r>
            <a:r>
              <a:rPr lang="en-US" sz="3600" dirty="0" smtClean="0"/>
              <a:t> continue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329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pratiques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Livraison</a:t>
            </a:r>
            <a:r>
              <a:rPr lang="en-US" sz="3600" dirty="0" smtClean="0"/>
              <a:t> </a:t>
            </a:r>
            <a:r>
              <a:rPr lang="en-US" sz="3600" dirty="0" err="1" smtClean="0"/>
              <a:t>fréquentes</a:t>
            </a:r>
            <a:endParaRPr lang="en-US" sz="3600" dirty="0" smtClean="0"/>
          </a:p>
          <a:p>
            <a:r>
              <a:rPr lang="en-US" sz="3600" dirty="0" err="1" smtClean="0"/>
              <a:t>Planification</a:t>
            </a:r>
            <a:r>
              <a:rPr lang="en-US" sz="3600" dirty="0" smtClean="0"/>
              <a:t> </a:t>
            </a:r>
            <a:r>
              <a:rPr lang="en-US" sz="3600" dirty="0" err="1" smtClean="0"/>
              <a:t>itérative</a:t>
            </a:r>
            <a:endParaRPr lang="en-US" sz="3600" dirty="0" smtClean="0"/>
          </a:p>
          <a:p>
            <a:r>
              <a:rPr lang="en-US" sz="3600" dirty="0" smtClean="0"/>
              <a:t>Client </a:t>
            </a:r>
            <a:r>
              <a:rPr lang="en-US" sz="3600" dirty="0" err="1" smtClean="0"/>
              <a:t>sur</a:t>
            </a:r>
            <a:r>
              <a:rPr lang="en-US" sz="3600" dirty="0" smtClean="0"/>
              <a:t> site</a:t>
            </a:r>
          </a:p>
          <a:p>
            <a:r>
              <a:rPr lang="en-US" sz="3600" dirty="0" err="1" smtClean="0"/>
              <a:t>Rythme</a:t>
            </a:r>
            <a:r>
              <a:rPr lang="en-US" sz="3600" dirty="0" smtClean="0"/>
              <a:t> durable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40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Aller</a:t>
            </a:r>
            <a:r>
              <a:rPr lang="en-US" dirty="0" smtClean="0"/>
              <a:t> plus loin…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Livre</a:t>
            </a:r>
            <a:r>
              <a:rPr lang="en-US" dirty="0" smtClean="0"/>
              <a:t> :  “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r>
              <a:rPr lang="en-US" dirty="0" smtClean="0"/>
              <a:t> : </a:t>
            </a:r>
            <a:r>
              <a:rPr lang="en-US" dirty="0" err="1" smtClean="0"/>
              <a:t>eXtreme</a:t>
            </a:r>
            <a:r>
              <a:rPr lang="en-US" dirty="0" smtClean="0"/>
              <a:t> Programming”</a:t>
            </a:r>
          </a:p>
          <a:p>
            <a:r>
              <a:rPr lang="en-US" dirty="0" smtClean="0">
                <a:hlinkClick r:id="rId2"/>
              </a:rPr>
              <a:t>Lecture de : Gestion de Projet eXtreme Programming</a:t>
            </a:r>
            <a:endParaRPr lang="en-US" dirty="0" smtClean="0"/>
          </a:p>
          <a:p>
            <a:r>
              <a:rPr lang="en-US" dirty="0" smtClean="0"/>
              <a:t>Les </a:t>
            </a:r>
            <a:r>
              <a:rPr lang="en-US" dirty="0" err="1" smtClean="0"/>
              <a:t>agiles</a:t>
            </a:r>
            <a:r>
              <a:rPr lang="en-US" dirty="0" smtClean="0"/>
              <a:t> tours et les </a:t>
            </a:r>
            <a:r>
              <a:rPr lang="en-US" dirty="0" err="1" smtClean="0"/>
              <a:t>communautées</a:t>
            </a:r>
            <a:r>
              <a:rPr lang="en-US" dirty="0" smtClean="0"/>
              <a:t> </a:t>
            </a:r>
            <a:r>
              <a:rPr lang="en-US" dirty="0" err="1" smtClean="0"/>
              <a:t>agiles</a:t>
            </a:r>
            <a:endParaRPr lang="en-US" dirty="0" smtClean="0"/>
          </a:p>
          <a:p>
            <a:r>
              <a:rPr lang="en-US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6219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50</TotalTime>
  <Words>148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Devcamp #11</vt:lpstr>
      <vt:lpstr>L’eXtreme Programming : une méthode Agile</vt:lpstr>
      <vt:lpstr>L’eXtreme Programming </vt:lpstr>
      <vt:lpstr>Les pratiques de programmation</vt:lpstr>
      <vt:lpstr>Les pratiques de collaboration</vt:lpstr>
      <vt:lpstr>Les pratiques de Gestion de projet</vt:lpstr>
      <vt:lpstr>Aller plus loin…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Devcamp #11</dc:title>
  <dc:creator>Marc Audefroy</dc:creator>
  <cp:lastModifiedBy>Marc Audefroy</cp:lastModifiedBy>
  <cp:revision>4</cp:revision>
  <dcterms:created xsi:type="dcterms:W3CDTF">2013-10-08T19:44:49Z</dcterms:created>
  <dcterms:modified xsi:type="dcterms:W3CDTF">2013-10-08T20:34:55Z</dcterms:modified>
</cp:coreProperties>
</file>